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plslogistics.com/blog/how-iot-willcompletely-change-supply-chain" TargetMode="External"/><Relationship Id="rId2" Type="http://schemas.openxmlformats.org/officeDocument/2006/relationships/hyperlink" Target="http://info.plslogistics.com/blog/topic/transpor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2d/" TargetMode="External"/><Relationship Id="rId4" Type="http://schemas.openxmlformats.org/officeDocument/2006/relationships/hyperlink" Target="https://www.quora.com/I-want-to-make-a-project-on-the-IoT-Internet-of-Things-How-do-I-star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Supply Chain Management using </a:t>
            </a:r>
            <a:r>
              <a:rPr lang="en-US" b="1" dirty="0" err="1" smtClean="0"/>
              <a:t>IoT</a:t>
            </a:r>
            <a:r>
              <a:rPr lang="en-US" b="1" dirty="0" smtClean="0"/>
              <a:t>(internet of Things)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Pratik </a:t>
            </a:r>
            <a:r>
              <a:rPr lang="en-US" dirty="0" err="1" smtClean="0"/>
              <a:t>singh</a:t>
            </a:r>
            <a:endParaRPr lang="en-US" dirty="0" smtClean="0"/>
          </a:p>
          <a:p>
            <a:r>
              <a:rPr lang="en-US" dirty="0" smtClean="0"/>
              <a:t>NUID : 001625041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49" y="3317382"/>
            <a:ext cx="3318457" cy="269705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</p:spTree>
    <p:extLst>
      <p:ext uri="{BB962C8B-B14F-4D97-AF65-F5344CB8AC3E}">
        <p14:creationId xmlns:p14="http://schemas.microsoft.com/office/powerpoint/2010/main" val="38417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76" y="4961463"/>
            <a:ext cx="2241306" cy="1809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12" y="831069"/>
            <a:ext cx="3451127" cy="1725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99" y="4961463"/>
            <a:ext cx="3451127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3" y="2532185"/>
            <a:ext cx="2866878" cy="1916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00" y="2387958"/>
            <a:ext cx="2241306" cy="18793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6" idx="1"/>
            <a:endCxn id="7" idx="2"/>
          </p:cNvCxnSpPr>
          <p:nvPr/>
        </p:nvCxnSpPr>
        <p:spPr>
          <a:xfrm flipH="1" flipV="1">
            <a:off x="1889312" y="4448898"/>
            <a:ext cx="2424887" cy="1417440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5" idx="1"/>
          </p:cNvCxnSpPr>
          <p:nvPr/>
        </p:nvCxnSpPr>
        <p:spPr>
          <a:xfrm flipV="1">
            <a:off x="1889312" y="1693851"/>
            <a:ext cx="2593700" cy="838334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7934139" y="1693851"/>
            <a:ext cx="2280914" cy="694107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6" idx="3"/>
          </p:cNvCxnSpPr>
          <p:nvPr/>
        </p:nvCxnSpPr>
        <p:spPr>
          <a:xfrm flipH="1">
            <a:off x="7765326" y="4267356"/>
            <a:ext cx="2449727" cy="1598982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</p:cNvCxnSpPr>
          <p:nvPr/>
        </p:nvCxnSpPr>
        <p:spPr>
          <a:xfrm flipV="1">
            <a:off x="10513329" y="4282526"/>
            <a:ext cx="0" cy="678937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45509" y="4679027"/>
            <a:ext cx="138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Inventory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13329" y="2084062"/>
            <a:ext cx="138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Warehouse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89018" y="574680"/>
            <a:ext cx="138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Inventory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745" y="2254190"/>
            <a:ext cx="138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Transport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300132" y="4678134"/>
            <a:ext cx="138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Supplier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8271" y="0"/>
            <a:ext cx="492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Basic Workflow Diagram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10874326" y="4448898"/>
            <a:ext cx="461380" cy="22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272023" y="4985911"/>
            <a:ext cx="461380" cy="22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122033" y="4793653"/>
            <a:ext cx="461380" cy="22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181248" y="2163952"/>
            <a:ext cx="461380" cy="22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945824" y="1791238"/>
            <a:ext cx="461380" cy="229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6823"/>
          </a:xfrm>
        </p:spPr>
        <p:txBody>
          <a:bodyPr>
            <a:normAutofit/>
          </a:bodyPr>
          <a:lstStyle/>
          <a:p>
            <a:r>
              <a:rPr lang="en-US" b="1" dirty="0" smtClean="0"/>
              <a:t>Warehouse Manager:</a:t>
            </a:r>
          </a:p>
          <a:p>
            <a:pPr lvl="4"/>
            <a:r>
              <a:rPr lang="en-US" sz="1800" dirty="0"/>
              <a:t>Place request to supplier</a:t>
            </a:r>
          </a:p>
          <a:p>
            <a:pPr lvl="4"/>
            <a:r>
              <a:rPr lang="en-US" sz="1800" dirty="0"/>
              <a:t>Track order status</a:t>
            </a:r>
          </a:p>
          <a:p>
            <a:pPr lvl="4"/>
            <a:r>
              <a:rPr lang="en-US" sz="1800" dirty="0"/>
              <a:t>Manage warehouse goods</a:t>
            </a:r>
          </a:p>
          <a:p>
            <a:pPr lvl="4"/>
            <a:r>
              <a:rPr lang="en-US" sz="1800" dirty="0"/>
              <a:t>Check freight status </a:t>
            </a:r>
          </a:p>
          <a:p>
            <a:pPr lvl="4"/>
            <a:r>
              <a:rPr lang="en-US" sz="1800" dirty="0"/>
              <a:t>Change the destination address once freight has </a:t>
            </a:r>
            <a:r>
              <a:rPr lang="en-US" sz="1800" dirty="0" smtClean="0"/>
              <a:t>left</a:t>
            </a:r>
          </a:p>
          <a:p>
            <a:r>
              <a:rPr lang="en-US" b="1" dirty="0" smtClean="0"/>
              <a:t>Supplier </a:t>
            </a:r>
          </a:p>
          <a:p>
            <a:pPr lvl="4"/>
            <a:r>
              <a:rPr lang="en-US" sz="1800" dirty="0" smtClean="0"/>
              <a:t>Manage products</a:t>
            </a:r>
          </a:p>
          <a:p>
            <a:pPr lvl="4"/>
            <a:r>
              <a:rPr lang="en-US" sz="1800" dirty="0" smtClean="0"/>
              <a:t>Process requests from warehouse</a:t>
            </a:r>
          </a:p>
          <a:p>
            <a:pPr lvl="4"/>
            <a:r>
              <a:rPr lang="en-US" sz="1800" dirty="0" smtClean="0"/>
              <a:t>Forward request to transportation department</a:t>
            </a:r>
          </a:p>
          <a:p>
            <a:pPr lvl="4"/>
            <a:r>
              <a:rPr lang="en-US" sz="1800" dirty="0" smtClean="0"/>
              <a:t>Add new product</a:t>
            </a:r>
          </a:p>
          <a:p>
            <a:pPr lvl="4"/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3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</a:t>
            </a:r>
            <a:r>
              <a:rPr lang="en-US" sz="2400" i="1" dirty="0"/>
              <a:t>contd..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Transport Manager</a:t>
            </a:r>
            <a:r>
              <a:rPr lang="en-US" b="1" dirty="0"/>
              <a:t>:</a:t>
            </a:r>
          </a:p>
          <a:p>
            <a:pPr lvl="4"/>
            <a:r>
              <a:rPr lang="en-US" sz="1800" dirty="0"/>
              <a:t>Process request from the supplier</a:t>
            </a:r>
          </a:p>
          <a:p>
            <a:pPr lvl="4"/>
            <a:r>
              <a:rPr lang="en-US" sz="1800" dirty="0"/>
              <a:t>Place request for freights</a:t>
            </a:r>
          </a:p>
          <a:p>
            <a:pPr lvl="4"/>
            <a:r>
              <a:rPr lang="en-US" sz="1800" dirty="0"/>
              <a:t>View freight </a:t>
            </a:r>
            <a:r>
              <a:rPr lang="en-US" sz="1800" dirty="0" smtClean="0"/>
              <a:t>policies</a:t>
            </a:r>
            <a:endParaRPr lang="en-US" sz="1800" dirty="0"/>
          </a:p>
          <a:p>
            <a:r>
              <a:rPr lang="en-US" b="1" dirty="0" smtClean="0"/>
              <a:t>Freight Operator :</a:t>
            </a:r>
          </a:p>
          <a:p>
            <a:pPr lvl="4"/>
            <a:r>
              <a:rPr lang="en-US" sz="1800" dirty="0" smtClean="0"/>
              <a:t>Process request from transport</a:t>
            </a:r>
          </a:p>
          <a:p>
            <a:pPr lvl="4"/>
            <a:r>
              <a:rPr lang="en-US" sz="1800" dirty="0" smtClean="0"/>
              <a:t>Load trailer as per availability</a:t>
            </a:r>
          </a:p>
          <a:p>
            <a:pPr lvl="4"/>
            <a:r>
              <a:rPr lang="en-US" sz="1800" dirty="0" smtClean="0"/>
              <a:t>Dispatch parcel to warehouse</a:t>
            </a:r>
          </a:p>
          <a:p>
            <a:pPr lvl="4"/>
            <a:r>
              <a:rPr lang="en-US" sz="1800" dirty="0" smtClean="0"/>
              <a:t>Check status for delivery</a:t>
            </a:r>
          </a:p>
          <a:p>
            <a:pPr lvl="4"/>
            <a:r>
              <a:rPr lang="en-US" sz="1800" dirty="0" smtClean="0"/>
              <a:t>Process requests for Re routing 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r>
              <a:rPr lang="en-US" i="1" dirty="0" smtClean="0"/>
              <a:t> </a:t>
            </a:r>
            <a:r>
              <a:rPr lang="en-US" sz="2400" i="1" dirty="0"/>
              <a:t>c</a:t>
            </a:r>
            <a:r>
              <a:rPr lang="en-US" sz="2400" i="1" dirty="0" smtClean="0"/>
              <a:t>ontd..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Inventory Manager </a:t>
            </a:r>
            <a:r>
              <a:rPr lang="en-US" b="1" dirty="0"/>
              <a:t>:</a:t>
            </a:r>
          </a:p>
          <a:p>
            <a:pPr lvl="2"/>
            <a:r>
              <a:rPr lang="en-US" sz="1800" dirty="0" smtClean="0"/>
              <a:t>Manage Inventory Products</a:t>
            </a:r>
            <a:endParaRPr lang="en-US" sz="1800" dirty="0"/>
          </a:p>
          <a:p>
            <a:pPr lvl="2"/>
            <a:r>
              <a:rPr lang="en-US" sz="1800" dirty="0" smtClean="0"/>
              <a:t>Fetch  product from the Warehouse </a:t>
            </a:r>
          </a:p>
          <a:p>
            <a:endParaRPr lang="en-US" dirty="0"/>
          </a:p>
          <a:p>
            <a:r>
              <a:rPr lang="en-US" b="1" dirty="0" smtClean="0"/>
              <a:t>Admin :</a:t>
            </a:r>
          </a:p>
          <a:p>
            <a:pPr lvl="2"/>
            <a:r>
              <a:rPr lang="en-US" sz="1800" dirty="0" smtClean="0"/>
              <a:t>Manage organization</a:t>
            </a:r>
          </a:p>
          <a:p>
            <a:pPr lvl="2"/>
            <a:r>
              <a:rPr lang="en-US" sz="1800" dirty="0" smtClean="0"/>
              <a:t>Manage Employees</a:t>
            </a:r>
          </a:p>
          <a:p>
            <a:pPr lvl="2"/>
            <a:r>
              <a:rPr lang="en-US" sz="1800" dirty="0" smtClean="0"/>
              <a:t>Manage user accounts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65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05459"/>
          </a:xfrm>
        </p:spPr>
        <p:txBody>
          <a:bodyPr>
            <a:normAutofit/>
          </a:bodyPr>
          <a:lstStyle/>
          <a:p>
            <a:r>
              <a:rPr lang="en-US" b="1" dirty="0" smtClean="0"/>
              <a:t>Freight </a:t>
            </a:r>
            <a:r>
              <a:rPr lang="en-US" b="1" dirty="0"/>
              <a:t>data analyst:</a:t>
            </a:r>
          </a:p>
          <a:p>
            <a:pPr lvl="2"/>
            <a:r>
              <a:rPr lang="en-US" sz="2000" dirty="0" smtClean="0"/>
              <a:t>Track the location of freight</a:t>
            </a:r>
          </a:p>
          <a:p>
            <a:pPr lvl="2"/>
            <a:r>
              <a:rPr lang="en-US" sz="2000" dirty="0" smtClean="0"/>
              <a:t>Check the freight conditions</a:t>
            </a:r>
          </a:p>
          <a:p>
            <a:pPr lvl="2"/>
            <a:r>
              <a:rPr lang="en-US" sz="2000" dirty="0" smtClean="0"/>
              <a:t>Analyze the freight tire pressures</a:t>
            </a:r>
          </a:p>
          <a:p>
            <a:pPr lvl="2"/>
            <a:r>
              <a:rPr lang="en-US" sz="2000" dirty="0" smtClean="0"/>
              <a:t>Analyze the overall health</a:t>
            </a:r>
          </a:p>
          <a:p>
            <a:pPr lvl="2"/>
            <a:r>
              <a:rPr lang="en-US" sz="2000" dirty="0" smtClean="0"/>
              <a:t>Find the top three ecofriendly freight</a:t>
            </a:r>
            <a:endParaRPr lang="en-US" sz="2000" dirty="0"/>
          </a:p>
          <a:p>
            <a:r>
              <a:rPr lang="en-US" b="1" dirty="0" smtClean="0"/>
              <a:t>Warehouse data analyst:</a:t>
            </a:r>
            <a:endParaRPr lang="en-US" b="1" dirty="0"/>
          </a:p>
          <a:p>
            <a:pPr lvl="2"/>
            <a:r>
              <a:rPr lang="en-US" sz="2000" dirty="0" smtClean="0"/>
              <a:t>Find the best warehouse employer based on number of requests</a:t>
            </a:r>
          </a:p>
          <a:p>
            <a:pPr marL="914400" lvl="2" indent="0">
              <a:buNone/>
            </a:pPr>
            <a:r>
              <a:rPr lang="en-US" sz="2000" dirty="0" smtClean="0"/>
              <a:t>Products</a:t>
            </a:r>
            <a:endParaRPr lang="en-US" sz="2000" dirty="0"/>
          </a:p>
          <a:p>
            <a:pPr lvl="2"/>
            <a:r>
              <a:rPr lang="en-US" sz="2000" dirty="0" smtClean="0"/>
              <a:t>Analyze the warehouse product over time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Freight Location with the use of Sensors </a:t>
            </a:r>
          </a:p>
          <a:p>
            <a:r>
              <a:rPr lang="en-US" dirty="0" smtClean="0"/>
              <a:t>Get the data from the freight (tire pressure, CO emission ) with the use of the sensors. (Data simulation is used)</a:t>
            </a:r>
          </a:p>
          <a:p>
            <a:r>
              <a:rPr lang="en-US" dirty="0" smtClean="0"/>
              <a:t>Graphs implemented for better analytics.</a:t>
            </a:r>
          </a:p>
          <a:p>
            <a:r>
              <a:rPr lang="en-US" dirty="0" smtClean="0"/>
              <a:t>Warehouse can track the order as per stages.</a:t>
            </a:r>
          </a:p>
          <a:p>
            <a:r>
              <a:rPr lang="en-US" dirty="0" smtClean="0"/>
              <a:t>Analytics are incorporated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Graphics to show marking of the freight on a static image taken from google maps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Email feature has been added so that the customer (Warehouse) </a:t>
            </a:r>
          </a:p>
          <a:p>
            <a:pPr marL="0" indent="0">
              <a:buNone/>
            </a:pPr>
            <a:r>
              <a:rPr lang="en-US" dirty="0" smtClean="0"/>
              <a:t>	can track the status of the requests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Simulation is used to get the sensor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the order tracking, the color mechanism is  used to show with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whom the request 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110154"/>
            <a:ext cx="3989193" cy="4138245"/>
          </a:xfrm>
        </p:spPr>
        <p:txBody>
          <a:bodyPr/>
          <a:lstStyle/>
          <a:p>
            <a:r>
              <a:rPr lang="en-US" dirty="0" smtClean="0"/>
              <a:t>Warehouse Use Case: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58794"/>
            <a:ext cx="3989193" cy="3630617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577073" y="2110154"/>
            <a:ext cx="3989193" cy="413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Supplier Use case: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73" y="2658794"/>
            <a:ext cx="4079630" cy="36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39" y="2052918"/>
            <a:ext cx="4453426" cy="4195481"/>
          </a:xfrm>
        </p:spPr>
        <p:txBody>
          <a:bodyPr/>
          <a:lstStyle/>
          <a:p>
            <a:r>
              <a:rPr lang="en-US" dirty="0" smtClean="0"/>
              <a:t>Transport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46252"/>
            <a:ext cx="4242410" cy="370214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3" y="2052918"/>
            <a:ext cx="445342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Freight Use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8" y="2546251"/>
            <a:ext cx="4189295" cy="37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286250" cy="4195481"/>
          </a:xfrm>
        </p:spPr>
        <p:txBody>
          <a:bodyPr/>
          <a:lstStyle/>
          <a:p>
            <a:r>
              <a:rPr lang="en-US" dirty="0" smtClean="0"/>
              <a:t>Warehouse analyst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532185"/>
            <a:ext cx="4286250" cy="371621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63521" y="2019458"/>
            <a:ext cx="409575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Freight Data Analyst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1" y="2532185"/>
            <a:ext cx="4095750" cy="37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What is SCM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5"/>
            <a:ext cx="9137968" cy="4881490"/>
          </a:xfrm>
        </p:spPr>
        <p:txBody>
          <a:bodyPr>
            <a:normAutofit/>
          </a:bodyPr>
          <a:lstStyle/>
          <a:p>
            <a:r>
              <a:rPr lang="en-US" dirty="0" smtClean="0"/>
              <a:t>Network of business linked together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Coordinate functions and strategies to improve performance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Includes several other branches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improves various management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SCM is a cyclic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Use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02523"/>
            <a:ext cx="3932922" cy="33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-&gt;</a:t>
            </a:r>
            <a:r>
              <a:rPr lang="en-US" i="1" u="sng" dirty="0">
                <a:hlinkClick r:id="rId2"/>
              </a:rPr>
              <a:t>http://info.plslogistics.com/blog/topic/transportation</a:t>
            </a:r>
            <a:endParaRPr lang="en-US" dirty="0"/>
          </a:p>
          <a:p>
            <a:r>
              <a:rPr lang="en-US" u="sng" dirty="0"/>
              <a:t>-&gt;</a:t>
            </a:r>
            <a:r>
              <a:rPr lang="en-US" i="1" u="sng" dirty="0">
                <a:hlinkClick r:id="rId3"/>
              </a:rPr>
              <a:t>http://info.plslogistics.com/blog/how-iot-willcompletely-change-supply-chain</a:t>
            </a:r>
            <a:endParaRPr lang="en-US" dirty="0"/>
          </a:p>
          <a:p>
            <a:r>
              <a:rPr lang="en-US" u="sng" dirty="0"/>
              <a:t>-&gt;</a:t>
            </a:r>
            <a:r>
              <a:rPr lang="en-US" i="1" u="sng" dirty="0">
                <a:hlinkClick r:id="rId4"/>
              </a:rPr>
              <a:t>https://www.quora.com/I-want-to-make-a-project-on-the-IoT-Internet-of-Things-How-do-I-start</a:t>
            </a:r>
            <a:endParaRPr lang="en-US" dirty="0"/>
          </a:p>
          <a:p>
            <a:r>
              <a:rPr lang="en-US" i="1" dirty="0"/>
              <a:t> </a:t>
            </a:r>
            <a:r>
              <a:rPr lang="en-US" i="1" u="sng" dirty="0"/>
              <a:t>http://www.mkyong.com/java/javamail-api-sending-email-via-gmail-smtp-example/</a:t>
            </a:r>
          </a:p>
          <a:p>
            <a:r>
              <a:rPr lang="en-US" i="1" u="sng" dirty="0"/>
              <a:t>-&gt;http://</a:t>
            </a:r>
            <a:r>
              <a:rPr lang="en-US" i="1" u="sng" dirty="0" smtClean="0"/>
              <a:t>www.emeraldinsight.com/doi/abs/10.1108/SCM-03-2014-0108?journalCode=scm</a:t>
            </a:r>
            <a:endParaRPr lang="en-US" i="1" u="sng" dirty="0"/>
          </a:p>
          <a:p>
            <a:r>
              <a:rPr lang="en-US" i="1" u="sng" dirty="0">
                <a:hlinkClick r:id="rId5"/>
              </a:rPr>
              <a:t>https://docs.oracle.com/javase/tutorial/2d</a:t>
            </a:r>
            <a:r>
              <a:rPr lang="en-US" i="1" u="sng" dirty="0">
                <a:hlinkClick r:id="rId5"/>
              </a:rPr>
              <a:t>/</a:t>
            </a:r>
            <a:endParaRPr lang="en-US" i="1" u="sng" dirty="0"/>
          </a:p>
          <a:p>
            <a:r>
              <a:rPr lang="en-US" i="1" u="sng" dirty="0"/>
              <a:t>Tutorials on </a:t>
            </a:r>
            <a:r>
              <a:rPr lang="en-US" i="1" u="sng" dirty="0" err="1" smtClean="0"/>
              <a:t>Jfree</a:t>
            </a:r>
            <a:r>
              <a:rPr lang="en-US" i="1" u="sng" dirty="0" smtClean="0"/>
              <a:t> chart you </a:t>
            </a:r>
            <a:r>
              <a:rPr lang="en-US" i="1" u="sng" dirty="0"/>
              <a:t>tube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902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551" y="2858293"/>
            <a:ext cx="9404723" cy="1400530"/>
          </a:xfrm>
        </p:spPr>
        <p:txBody>
          <a:bodyPr/>
          <a:lstStyle/>
          <a:p>
            <a:r>
              <a:rPr lang="en-US" dirty="0" smtClean="0"/>
              <a:t>	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0252" cy="140053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263383" cy="454483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Warehouse :</a:t>
            </a:r>
          </a:p>
          <a:p>
            <a:pPr marL="0" indent="0">
              <a:buNone/>
            </a:pPr>
            <a:endParaRPr lang="en-US" dirty="0" smtClean="0"/>
          </a:p>
          <a:p>
            <a:pPr lvl="4"/>
            <a:r>
              <a:rPr lang="en-US" sz="1800" dirty="0"/>
              <a:t>Manual  labor can lead to high error </a:t>
            </a:r>
            <a:r>
              <a:rPr lang="en-US" sz="1800" dirty="0" smtClean="0"/>
              <a:t>rate</a:t>
            </a:r>
          </a:p>
          <a:p>
            <a:pPr marL="1828800" lvl="4" indent="0">
              <a:buNone/>
            </a:pPr>
            <a:endParaRPr lang="en-US" sz="1800" dirty="0"/>
          </a:p>
          <a:p>
            <a:pPr lvl="4"/>
            <a:r>
              <a:rPr lang="en-US" sz="1800" dirty="0"/>
              <a:t>Delay in requests processing may affect </a:t>
            </a:r>
            <a:r>
              <a:rPr lang="en-US" sz="1800" dirty="0" smtClean="0"/>
              <a:t>business</a:t>
            </a:r>
          </a:p>
          <a:p>
            <a:pPr marL="1828800" lvl="4" indent="0">
              <a:buNone/>
            </a:pPr>
            <a:endParaRPr lang="en-US" sz="1800" dirty="0"/>
          </a:p>
          <a:p>
            <a:pPr lvl="4"/>
            <a:r>
              <a:rPr lang="en-US" sz="1800" dirty="0"/>
              <a:t>Track  efforts of the </a:t>
            </a:r>
            <a:r>
              <a:rPr lang="en-US" sz="1800" dirty="0" err="1"/>
              <a:t>employes</a:t>
            </a:r>
            <a:endParaRPr lang="en-US" sz="1800" dirty="0"/>
          </a:p>
          <a:p>
            <a:pPr lvl="3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1371600" lvl="3" indent="0">
              <a:buNone/>
            </a:pPr>
            <a:endParaRPr lang="en-US" sz="2400" dirty="0"/>
          </a:p>
          <a:p>
            <a:pPr marL="0" lvl="3" indent="0">
              <a:buNone/>
            </a:pPr>
            <a:r>
              <a:rPr lang="en-US" sz="2400" dirty="0" smtClean="0"/>
              <a:t>			   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r>
              <a:rPr lang="en-US" sz="2400" dirty="0"/>
              <a:t>c</a:t>
            </a:r>
            <a:r>
              <a:rPr lang="en-US" sz="2400" dirty="0" smtClean="0"/>
              <a:t>ontd..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Transport and Supplier:</a:t>
            </a:r>
          </a:p>
          <a:p>
            <a:pPr marL="0" indent="0">
              <a:buNone/>
            </a:pPr>
            <a:endParaRPr lang="en-US" b="1" dirty="0" smtClean="0"/>
          </a:p>
          <a:p>
            <a:pPr lvl="3"/>
            <a:r>
              <a:rPr lang="en-US" sz="1800" dirty="0" smtClean="0"/>
              <a:t>Less visibility to the customer</a:t>
            </a:r>
          </a:p>
          <a:p>
            <a:pPr marL="1371600" lvl="3" indent="0">
              <a:buNone/>
            </a:pPr>
            <a:endParaRPr lang="en-US" sz="1800" dirty="0" smtClean="0"/>
          </a:p>
          <a:p>
            <a:pPr lvl="3"/>
            <a:r>
              <a:rPr lang="en-US" sz="1800" dirty="0" smtClean="0"/>
              <a:t>Business may incur loss due to delay in freight loading process</a:t>
            </a:r>
          </a:p>
          <a:p>
            <a:pPr lvl="3"/>
            <a:endParaRPr lang="en-US" sz="1800" dirty="0"/>
          </a:p>
          <a:p>
            <a:pPr lvl="3"/>
            <a:r>
              <a:rPr lang="en-US" sz="1800" dirty="0" smtClean="0"/>
              <a:t>Inefficient processing of the warehouse requests</a:t>
            </a:r>
          </a:p>
          <a:p>
            <a:pPr marL="137160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puts the SCM process in Stand still position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41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r>
              <a:rPr lang="en-US" dirty="0" smtClean="0"/>
              <a:t>Problem Statement </a:t>
            </a:r>
            <a:r>
              <a:rPr lang="en-US" sz="2400" dirty="0" smtClean="0"/>
              <a:t>contd</a:t>
            </a:r>
            <a:r>
              <a:rPr lang="en-US" sz="2400" dirty="0"/>
              <a:t>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7785"/>
            <a:ext cx="9785082" cy="5050301"/>
          </a:xfrm>
        </p:spPr>
        <p:txBody>
          <a:bodyPr>
            <a:normAutofit/>
          </a:bodyPr>
          <a:lstStyle/>
          <a:p>
            <a:r>
              <a:rPr lang="en-US" b="1" dirty="0" smtClean="0"/>
              <a:t>Freight Management:</a:t>
            </a:r>
          </a:p>
          <a:p>
            <a:pPr marL="0" indent="0">
              <a:buNone/>
            </a:pPr>
            <a:endParaRPr lang="en-US" b="1" dirty="0" smtClean="0"/>
          </a:p>
          <a:p>
            <a:pPr lvl="3"/>
            <a:r>
              <a:rPr lang="en-US" sz="1800" dirty="0" smtClean="0"/>
              <a:t>Identification of the loading capacity of each trailer</a:t>
            </a:r>
          </a:p>
          <a:p>
            <a:pPr marL="1371600" lvl="3" indent="0">
              <a:buNone/>
            </a:pPr>
            <a:endParaRPr lang="en-US" sz="1800" dirty="0" smtClean="0"/>
          </a:p>
          <a:p>
            <a:pPr lvl="3"/>
            <a:r>
              <a:rPr lang="en-US" sz="1800" dirty="0" smtClean="0"/>
              <a:t>Availability </a:t>
            </a:r>
            <a:r>
              <a:rPr lang="en-US" sz="1800" dirty="0"/>
              <a:t>of the trailer for sending goods </a:t>
            </a:r>
            <a:r>
              <a:rPr lang="en-US" sz="1800" dirty="0" smtClean="0"/>
              <a:t>across</a:t>
            </a:r>
          </a:p>
          <a:p>
            <a:pPr marL="1371600" lvl="3" indent="0">
              <a:buNone/>
            </a:pPr>
            <a:endParaRPr lang="en-US" sz="1800" dirty="0" smtClean="0"/>
          </a:p>
          <a:p>
            <a:pPr lvl="3"/>
            <a:r>
              <a:rPr lang="en-US" sz="1800" dirty="0" smtClean="0"/>
              <a:t>Condition </a:t>
            </a:r>
            <a:r>
              <a:rPr lang="en-US" sz="1800" dirty="0"/>
              <a:t>of the Trailer </a:t>
            </a:r>
            <a:endParaRPr lang="en-US" sz="1800" dirty="0" smtClean="0"/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Location of the freight</a:t>
            </a:r>
          </a:p>
          <a:p>
            <a:pPr marL="1371600" lvl="3" indent="0">
              <a:buNone/>
            </a:pPr>
            <a:endParaRPr lang="en-US" sz="1800" dirty="0" smtClean="0"/>
          </a:p>
          <a:p>
            <a:pPr marL="1371600" lvl="3" indent="0">
              <a:buNone/>
            </a:pPr>
            <a:endParaRPr lang="en-US" sz="1800" dirty="0" smtClean="0"/>
          </a:p>
          <a:p>
            <a:pPr lvl="3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1371600" lvl="3" indent="0">
              <a:buNone/>
            </a:pPr>
            <a:endParaRPr lang="en-US" sz="1800" dirty="0" smtClean="0"/>
          </a:p>
          <a:p>
            <a:pPr marL="1371600" lvl="3" indent="0">
              <a:buNone/>
            </a:pPr>
            <a:endParaRPr lang="en-US" sz="1800" dirty="0" smtClean="0"/>
          </a:p>
          <a:p>
            <a:pPr lvl="3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r>
              <a:rPr lang="en-US" sz="2400" dirty="0" smtClean="0"/>
              <a:t> contd..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Analytics:</a:t>
            </a:r>
          </a:p>
          <a:p>
            <a:pPr marL="0" indent="0">
              <a:buNone/>
            </a:pPr>
            <a:endParaRPr lang="en-US" b="1" dirty="0" smtClean="0"/>
          </a:p>
          <a:p>
            <a:pPr lvl="4"/>
            <a:r>
              <a:rPr lang="en-US" sz="1800" dirty="0" smtClean="0"/>
              <a:t>How to find whether the PUC is required for trucks</a:t>
            </a:r>
          </a:p>
          <a:p>
            <a:pPr marL="18288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How to find the best employer in warehouse Department based on the number of requests processed ?</a:t>
            </a:r>
          </a:p>
          <a:p>
            <a:pPr marL="1828800" lvl="4" indent="0">
              <a:buNone/>
            </a:pPr>
            <a:endParaRPr lang="en-US" sz="1800" dirty="0" smtClean="0"/>
          </a:p>
          <a:p>
            <a:pPr lvl="4"/>
            <a:r>
              <a:rPr lang="en-US" sz="1800" dirty="0" smtClean="0"/>
              <a:t>How to analyze the data over time ?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18128" cy="4488559"/>
          </a:xfrm>
        </p:spPr>
        <p:txBody>
          <a:bodyPr>
            <a:normAutofit/>
          </a:bodyPr>
          <a:lstStyle/>
          <a:p>
            <a:r>
              <a:rPr lang="en-US" b="1" dirty="0" smtClean="0"/>
              <a:t>Warehouse Management:</a:t>
            </a:r>
          </a:p>
          <a:p>
            <a:pPr lvl="3"/>
            <a:r>
              <a:rPr lang="en-US" sz="1800" dirty="0" err="1" smtClean="0"/>
              <a:t>IoT</a:t>
            </a:r>
            <a:r>
              <a:rPr lang="en-US" sz="1800" dirty="0" smtClean="0"/>
              <a:t> eliminates manual intervention</a:t>
            </a:r>
          </a:p>
          <a:p>
            <a:pPr lvl="3"/>
            <a:r>
              <a:rPr lang="en-US" sz="1800" dirty="0" smtClean="0"/>
              <a:t>Alert triggered when data below threshold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b="1" dirty="0" smtClean="0"/>
              <a:t>Transport Management &amp; Supplier :</a:t>
            </a:r>
          </a:p>
          <a:p>
            <a:pPr lvl="3"/>
            <a:r>
              <a:rPr lang="en-US" sz="1800" dirty="0"/>
              <a:t>Implementation provides new level of visibility and connectivity.</a:t>
            </a:r>
          </a:p>
          <a:p>
            <a:pPr lvl="3"/>
            <a:r>
              <a:rPr lang="en-US" sz="1800" dirty="0"/>
              <a:t>Requests processed in sequential </a:t>
            </a:r>
            <a:r>
              <a:rPr lang="en-US" sz="1800" dirty="0" smtClean="0"/>
              <a:t>manner</a:t>
            </a:r>
          </a:p>
          <a:p>
            <a:pPr marL="1371600" lvl="3" indent="0">
              <a:buNone/>
            </a:pPr>
            <a:endParaRPr lang="en-US" sz="1800" dirty="0"/>
          </a:p>
          <a:p>
            <a:r>
              <a:rPr lang="en-US" b="1" dirty="0" smtClean="0"/>
              <a:t>Freight Management: </a:t>
            </a:r>
          </a:p>
          <a:p>
            <a:pPr lvl="3"/>
            <a:r>
              <a:rPr lang="en-US" sz="1800" dirty="0"/>
              <a:t>Sensors </a:t>
            </a:r>
            <a:r>
              <a:rPr lang="en-US" sz="1800" dirty="0" smtClean="0"/>
              <a:t>implemented </a:t>
            </a:r>
            <a:r>
              <a:rPr lang="en-US" sz="1800" dirty="0"/>
              <a:t>to get the condition of the trailer (Simulated)</a:t>
            </a:r>
          </a:p>
          <a:p>
            <a:pPr lvl="3"/>
            <a:r>
              <a:rPr lang="en-US" sz="1800" dirty="0"/>
              <a:t>Location sensor provide the </a:t>
            </a:r>
            <a:r>
              <a:rPr lang="en-US" sz="1800" dirty="0" smtClean="0"/>
              <a:t>current freight </a:t>
            </a:r>
            <a:r>
              <a:rPr lang="en-US" sz="1800" dirty="0"/>
              <a:t>location (Simulated)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 </a:t>
            </a:r>
            <a:r>
              <a:rPr lang="en-US" sz="2400" dirty="0"/>
              <a:t>c</a:t>
            </a:r>
            <a:r>
              <a:rPr lang="en-US" sz="2400" dirty="0" smtClean="0"/>
              <a:t>ontd..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analytics:</a:t>
            </a:r>
          </a:p>
          <a:p>
            <a:pPr marL="0" indent="0">
              <a:buNone/>
            </a:pPr>
            <a:endParaRPr lang="en-US" b="1" dirty="0" smtClean="0"/>
          </a:p>
          <a:p>
            <a:pPr lvl="3"/>
            <a:r>
              <a:rPr lang="en-US" sz="2000" dirty="0" smtClean="0"/>
              <a:t>Graphs incorporated to provide better analytics</a:t>
            </a:r>
          </a:p>
          <a:p>
            <a:pPr marL="1371600" lvl="3" indent="0">
              <a:buNone/>
            </a:pPr>
            <a:endParaRPr lang="en-US" sz="2000" dirty="0" smtClean="0"/>
          </a:p>
          <a:p>
            <a:pPr lvl="3"/>
            <a:r>
              <a:rPr lang="en-US" sz="2000" dirty="0" smtClean="0"/>
              <a:t>Sensor on freight provides whether PUC is required or not</a:t>
            </a:r>
          </a:p>
          <a:p>
            <a:pPr marL="1371600" lvl="3" indent="0">
              <a:buNone/>
            </a:pPr>
            <a:endParaRPr lang="en-US" sz="2000" dirty="0" smtClean="0"/>
          </a:p>
          <a:p>
            <a:pPr lvl="3"/>
            <a:r>
              <a:rPr lang="en-US" sz="2000" dirty="0" smtClean="0"/>
              <a:t>Top employer calculated to increase productivity</a:t>
            </a:r>
          </a:p>
          <a:p>
            <a:pPr marL="1371600" lvl="3" indent="0">
              <a:buNone/>
            </a:pPr>
            <a:endParaRPr lang="en-US" sz="2000" dirty="0"/>
          </a:p>
          <a:p>
            <a:pPr lvl="3"/>
            <a:r>
              <a:rPr lang="en-US" sz="2000" dirty="0" smtClean="0"/>
              <a:t>Freight parameters can be monitored</a:t>
            </a:r>
          </a:p>
        </p:txBody>
      </p:sp>
    </p:spTree>
    <p:extLst>
      <p:ext uri="{BB962C8B-B14F-4D97-AF65-F5344CB8AC3E}">
        <p14:creationId xmlns:p14="http://schemas.microsoft.com/office/powerpoint/2010/main" val="28280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7821636" y="268052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Model Diagram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588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Supply Chain Management using IoT(internet of Things)</vt:lpstr>
      <vt:lpstr>What is SCM ?</vt:lpstr>
      <vt:lpstr>Problem Statement</vt:lpstr>
      <vt:lpstr>Problem Statement contd..</vt:lpstr>
      <vt:lpstr>Problem Statement contd..</vt:lpstr>
      <vt:lpstr>Problem Statement  contd..</vt:lpstr>
      <vt:lpstr>Proposed Solution</vt:lpstr>
      <vt:lpstr>Problem Solution contd..</vt:lpstr>
      <vt:lpstr>PowerPoint Presentation</vt:lpstr>
      <vt:lpstr>PowerPoint Presentation</vt:lpstr>
      <vt:lpstr>Roles and Responsibilities:</vt:lpstr>
      <vt:lpstr>Roles and Responsibilities contd..</vt:lpstr>
      <vt:lpstr>Roles and Responsibilities contd..</vt:lpstr>
      <vt:lpstr>Roles &amp; Responsibilities</vt:lpstr>
      <vt:lpstr>Key Features</vt:lpstr>
      <vt:lpstr>Extra features</vt:lpstr>
      <vt:lpstr>Use Case Diagrams</vt:lpstr>
      <vt:lpstr>Use Case Diagrams</vt:lpstr>
      <vt:lpstr>Use Case Diagrams</vt:lpstr>
      <vt:lpstr>Use Case Diagrams </vt:lpstr>
      <vt:lpstr>References:</vt:lpstr>
      <vt:lpstr>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using IOT(internet of Things)</dc:title>
  <dc:creator>Deryl Rodrigues</dc:creator>
  <cp:lastModifiedBy>Deryl Rodrigues</cp:lastModifiedBy>
  <cp:revision>85</cp:revision>
  <dcterms:created xsi:type="dcterms:W3CDTF">2015-12-10T13:48:59Z</dcterms:created>
  <dcterms:modified xsi:type="dcterms:W3CDTF">2015-12-11T01:59:08Z</dcterms:modified>
</cp:coreProperties>
</file>