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66" r:id="rId5"/>
    <p:sldId id="262" r:id="rId6"/>
    <p:sldId id="261" r:id="rId7"/>
    <p:sldId id="264" r:id="rId8"/>
    <p:sldId id="265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DD01-42B7-4788-9B9E-5DE6710BF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8523" y="758951"/>
            <a:ext cx="4997156" cy="3734895"/>
          </a:xfrm>
        </p:spPr>
        <p:txBody>
          <a:bodyPr/>
          <a:lstStyle/>
          <a:p>
            <a:r>
              <a:rPr lang="en-IN" dirty="0" err="1"/>
              <a:t>EcoLife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12620-A525-728A-BA9F-F364A273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42" y="1454608"/>
            <a:ext cx="3322608" cy="297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AB3C4-54B3-9BD8-91DE-B8899BDF4ECA}"/>
              </a:ext>
            </a:extLst>
          </p:cNvPr>
          <p:cNvSpPr txBox="1"/>
          <p:nvPr/>
        </p:nvSpPr>
        <p:spPr>
          <a:xfrm>
            <a:off x="6408615" y="4736123"/>
            <a:ext cx="474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by- Purnima Singh</a:t>
            </a:r>
          </a:p>
        </p:txBody>
      </p:sp>
    </p:spTree>
    <p:extLst>
      <p:ext uri="{BB962C8B-B14F-4D97-AF65-F5344CB8AC3E}">
        <p14:creationId xmlns:p14="http://schemas.microsoft.com/office/powerpoint/2010/main" val="1622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F052-EF91-0BFB-C779-F544FA36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53ED1-AAB5-0F7F-5DAE-303AD758A0DC}"/>
              </a:ext>
            </a:extLst>
          </p:cNvPr>
          <p:cNvSpPr txBox="1"/>
          <p:nvPr/>
        </p:nvSpPr>
        <p:spPr>
          <a:xfrm>
            <a:off x="1097279" y="2245895"/>
            <a:ext cx="10372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EcoLife</a:t>
            </a:r>
            <a:r>
              <a:rPr lang="en-US" dirty="0"/>
              <a:t> is a pioneering startup operating in the sustainability sector, dedicated to facilitating and encouraging environmentally conscious living for users in the USA and Canada.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EcoLife</a:t>
            </a:r>
            <a:r>
              <a:rPr lang="en-US" dirty="0"/>
              <a:t> is on a mission to empower individuals to make sustainable choices in their daily lives, fostering a greener and healthier future for the planet.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1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5F85-980B-FD1A-87DC-6229640B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16AA5-2ED3-D515-B581-D0FCFE16AA6E}"/>
              </a:ext>
            </a:extLst>
          </p:cNvPr>
          <p:cNvSpPr txBox="1"/>
          <p:nvPr/>
        </p:nvSpPr>
        <p:spPr>
          <a:xfrm>
            <a:off x="1097280" y="2117558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challenge for </a:t>
            </a:r>
            <a:r>
              <a:rPr lang="en-US" dirty="0" err="1"/>
              <a:t>Ecolife</a:t>
            </a:r>
            <a:r>
              <a:rPr lang="en-US" dirty="0"/>
              <a:t>, a young organization that encourages people in the United States and Canada to make sustainable choices, is to grow its user base </a:t>
            </a:r>
            <a:r>
              <a:rPr lang="en-US" dirty="0" err="1"/>
              <a:t>upto</a:t>
            </a:r>
            <a:r>
              <a:rPr lang="en-US" dirty="0"/>
              <a:t> 10,000 people in just six months.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DD263-BB1B-B09A-006C-596D9DF18372}"/>
              </a:ext>
            </a:extLst>
          </p:cNvPr>
          <p:cNvSpPr txBox="1"/>
          <p:nvPr/>
        </p:nvSpPr>
        <p:spPr>
          <a:xfrm>
            <a:off x="1097280" y="32072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Objective</a:t>
            </a:r>
            <a:r>
              <a:rPr lang="en-IN" dirty="0"/>
              <a:t>-</a:t>
            </a:r>
          </a:p>
          <a:p>
            <a:r>
              <a:rPr lang="en-IN" dirty="0"/>
              <a:t>Increase Customer base to 10000 in a period of 6-months.</a:t>
            </a:r>
          </a:p>
        </p:txBody>
      </p:sp>
    </p:spTree>
    <p:extLst>
      <p:ext uri="{BB962C8B-B14F-4D97-AF65-F5344CB8AC3E}">
        <p14:creationId xmlns:p14="http://schemas.microsoft.com/office/powerpoint/2010/main" val="39444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FE2E-3E10-159F-3658-A120A04A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Beneficial?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3ECD-28C8-364D-80E7-BEF055E1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Revenue Growth</a:t>
            </a:r>
            <a:r>
              <a:rPr lang="en-US" dirty="0"/>
              <a:t>: A larger customer base directly correlates with increased revenue opportunities. Acquiring new customers and retaining existing ones contribute to the overall financial health of the business.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Increase Market Share</a:t>
            </a:r>
            <a:r>
              <a:rPr lang="en-US" dirty="0"/>
              <a:t>: As your customer base grows, you can gain more market share. This is essential to building a stronger presence within the industry and remaining competitive.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Business Sustainability</a:t>
            </a:r>
            <a:r>
              <a:rPr lang="en-US" dirty="0"/>
              <a:t>: A diversified and growing customer base provides a more stable foundation for the </a:t>
            </a:r>
            <a:r>
              <a:rPr lang="en-US" dirty="0" err="1"/>
              <a:t>company.Reliance</a:t>
            </a:r>
            <a:r>
              <a:rPr lang="en-US" dirty="0"/>
              <a:t> on a small customer base can make a company vulnerable to economic fluctuations and changes in consumer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Economies of Scale</a:t>
            </a:r>
            <a:r>
              <a:rPr lang="en-US" dirty="0"/>
              <a:t>: As its customer base grows, companies often benefit from economies of scale. Increased production and improved efficiency lower unit costs and improve overall profitability.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Increased Brand Awareness</a:t>
            </a:r>
            <a:r>
              <a:rPr lang="en-US" dirty="0"/>
              <a:t>: Attracting new customers increases brand awareness and awareness.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4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840F-AA4D-39D7-2237-7A26E24D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FF1B-A2C9-9A9F-B942-865C5EDF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811" y="224589"/>
            <a:ext cx="6125517" cy="6633411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Market Research</a:t>
            </a:r>
            <a:r>
              <a:rPr lang="en-IN" dirty="0"/>
              <a:t>-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500" dirty="0"/>
              <a:t>Competitor Analysis to gain insights about features that lacking in </a:t>
            </a:r>
            <a:r>
              <a:rPr lang="en-IN" sz="1500" dirty="0" err="1"/>
              <a:t>EcoLife</a:t>
            </a:r>
            <a:r>
              <a:rPr lang="en-IN" sz="15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500" dirty="0"/>
              <a:t>User Survey &amp; Research to understand the user segmentation &amp; behaviour.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</a:rPr>
              <a:t>Feature Development &amp; Testing-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500" dirty="0"/>
              <a:t>Design and development of different features.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500" dirty="0"/>
              <a:t>Testing and Q/A of the developed product features.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</a:rPr>
              <a:t>Pre Launch &amp; Refinement </a:t>
            </a:r>
            <a:r>
              <a:rPr lang="en-IN" dirty="0"/>
              <a:t>–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500" dirty="0"/>
              <a:t>Beta testing with selective users and refinement of features with the data received 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</a:rPr>
              <a:t>Promotion and Final Launch-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Use customer testimonials to attract new customers</a:t>
            </a:r>
            <a:r>
              <a:rPr lang="en-IN" sz="1500" dirty="0"/>
              <a:t> and promote the product.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500" dirty="0"/>
              <a:t>Promotion through free trials.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FF0000"/>
                </a:solidFill>
              </a:rPr>
              <a:t>Tracking</a:t>
            </a:r>
            <a:r>
              <a:rPr lang="en-IN" dirty="0"/>
              <a:t>-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Measuring the KPIs and tracking the user engagement. Modify the placement of features on the website. Reviews and suggestion from users to be monitored </a:t>
            </a:r>
            <a:endParaRPr lang="en-IN" sz="1500" dirty="0"/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8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126F2D-D05D-78F6-DFE6-700AF654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9" y="611288"/>
            <a:ext cx="10363200" cy="57304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A03B4B-E8D5-1A3A-FB25-3170DA63A3AA}"/>
              </a:ext>
            </a:extLst>
          </p:cNvPr>
          <p:cNvSpPr/>
          <p:nvPr/>
        </p:nvSpPr>
        <p:spPr>
          <a:xfrm>
            <a:off x="-844062" y="54549"/>
            <a:ext cx="56114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PERSONA</a:t>
            </a:r>
          </a:p>
        </p:txBody>
      </p:sp>
    </p:spTree>
    <p:extLst>
      <p:ext uri="{BB962C8B-B14F-4D97-AF65-F5344CB8AC3E}">
        <p14:creationId xmlns:p14="http://schemas.microsoft.com/office/powerpoint/2010/main" val="10713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AFDCC05-052F-3C2F-2373-D17C34508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96895"/>
              </p:ext>
            </p:extLst>
          </p:nvPr>
        </p:nvGraphicFramePr>
        <p:xfrm>
          <a:off x="1790700" y="312616"/>
          <a:ext cx="8610600" cy="591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610671" imgH="5608430" progId="Excel.Sheet.12">
                  <p:embed/>
                </p:oleObj>
              </mc:Choice>
              <mc:Fallback>
                <p:oleObj name="Worksheet" r:id="rId2" imgW="8610671" imgH="56084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0700" y="312616"/>
                        <a:ext cx="8610600" cy="591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8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5F70-9D4A-1833-C16C-A177C68B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54" y="286603"/>
            <a:ext cx="10163126" cy="2214320"/>
          </a:xfrm>
        </p:spPr>
        <p:txBody>
          <a:bodyPr/>
          <a:lstStyle/>
          <a:p>
            <a:r>
              <a:rPr lang="en-US" sz="4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SUCCESS METRICS</a:t>
            </a:r>
            <a:br>
              <a:rPr lang="en-US" sz="4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F75A5-C0DC-E6FB-2C66-1AC14237CE7C}"/>
              </a:ext>
            </a:extLst>
          </p:cNvPr>
          <p:cNvSpPr txBox="1"/>
          <p:nvPr/>
        </p:nvSpPr>
        <p:spPr>
          <a:xfrm>
            <a:off x="1036320" y="250092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AC8E"/>
                </a:solidFill>
                <a:effectLst/>
                <a:latin typeface="Poppins" panose="00000500000000000000" pitchFamily="2" charset="0"/>
              </a:rPr>
              <a:t>No of active users using the feature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AC8E"/>
                </a:solidFill>
                <a:effectLst/>
                <a:latin typeface="Poppins" panose="00000500000000000000" pitchFamily="2" charset="0"/>
              </a:rPr>
              <a:t>Average number of times a user uses the feature per day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AC8E"/>
                </a:solidFill>
                <a:effectLst/>
                <a:latin typeface="Poppins" panose="00000500000000000000" pitchFamily="2" charset="0"/>
              </a:rPr>
              <a:t>Customer Retention Rate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AC8E"/>
                </a:solidFill>
                <a:effectLst/>
                <a:latin typeface="Poppins" panose="00000500000000000000" pitchFamily="2" charset="0"/>
              </a:rPr>
              <a:t>Net Promoter Score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AC8E"/>
                </a:solidFill>
                <a:effectLst/>
                <a:latin typeface="Poppins" panose="00000500000000000000" pitchFamily="2" charset="0"/>
              </a:rPr>
              <a:t>Customer Satisfaction Rating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213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{A861729E-3C56-47DF-A6CD-A4F592F20B6E}tf56160789_win32</Template>
  <TotalTime>350</TotalTime>
  <Words>411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Bookman Old Style</vt:lpstr>
      <vt:lpstr>Calibri</vt:lpstr>
      <vt:lpstr>Franklin Gothic Book</vt:lpstr>
      <vt:lpstr>Poppins</vt:lpstr>
      <vt:lpstr>Wingdings</vt:lpstr>
      <vt:lpstr>Custom</vt:lpstr>
      <vt:lpstr>Microsoft Excel Worksheet</vt:lpstr>
      <vt:lpstr>EcoLife </vt:lpstr>
      <vt:lpstr>Product Overview</vt:lpstr>
      <vt:lpstr>PROBLEM STATEMENT</vt:lpstr>
      <vt:lpstr>Why Beneficial?</vt:lpstr>
      <vt:lpstr>HOW?</vt:lpstr>
      <vt:lpstr>PowerPoint Presentation</vt:lpstr>
      <vt:lpstr>PowerPoint Presentation</vt:lpstr>
      <vt:lpstr>SUCCESS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EcoLife </dc:title>
  <dc:creator>purnima singh</dc:creator>
  <cp:lastModifiedBy>purnima singh</cp:lastModifiedBy>
  <cp:revision>1</cp:revision>
  <dcterms:created xsi:type="dcterms:W3CDTF">2024-01-07T07:22:23Z</dcterms:created>
  <dcterms:modified xsi:type="dcterms:W3CDTF">2024-01-07T13:13:15Z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