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67" r:id="rId5"/>
    <p:sldId id="258" r:id="rId6"/>
    <p:sldId id="263" r:id="rId7"/>
    <p:sldId id="268" r:id="rId8"/>
    <p:sldId id="262" r:id="rId9"/>
    <p:sldId id="264" r:id="rId10"/>
    <p:sldId id="259" r:id="rId11"/>
    <p:sldId id="260" r:id="rId12"/>
    <p:sldId id="261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22" d="100"/>
          <a:sy n="122" d="100"/>
        </p:scale>
        <p:origin x="-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D7CD1-527F-477D-A866-0DF548E4CD50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AF4CD1-A186-417D-89DF-7DE5562533AF}">
      <dgm:prSet phldrT="[Text]"/>
      <dgm:spPr/>
      <dgm:t>
        <a:bodyPr/>
        <a:lstStyle/>
        <a:p>
          <a:r>
            <a:rPr lang="en-US" dirty="0"/>
            <a:t>Sprint 4 – 24th Oct.</a:t>
          </a:r>
        </a:p>
      </dgm:t>
    </dgm:pt>
    <dgm:pt modelId="{3A26800D-8F11-436D-BA00-BDBB34BACBEC}" type="parTrans" cxnId="{744C4DA8-2640-427E-9D71-23A3464C0984}">
      <dgm:prSet/>
      <dgm:spPr/>
      <dgm:t>
        <a:bodyPr/>
        <a:lstStyle/>
        <a:p>
          <a:endParaRPr lang="en-US"/>
        </a:p>
      </dgm:t>
    </dgm:pt>
    <dgm:pt modelId="{2C5F9011-9112-422A-8252-72E684D3166C}" type="sibTrans" cxnId="{744C4DA8-2640-427E-9D71-23A3464C0984}">
      <dgm:prSet/>
      <dgm:spPr/>
      <dgm:t>
        <a:bodyPr/>
        <a:lstStyle/>
        <a:p>
          <a:endParaRPr lang="en-US"/>
        </a:p>
      </dgm:t>
    </dgm:pt>
    <dgm:pt modelId="{6E5944C8-7CBA-417B-9F2B-15F49764EF31}">
      <dgm:prSet phldrT="[Text]"/>
      <dgm:spPr/>
      <dgm:t>
        <a:bodyPr/>
        <a:lstStyle/>
        <a:p>
          <a:r>
            <a:rPr lang="en-US" dirty="0">
              <a:latin typeface="Adobe Gurmukhi" panose="01010101010101010101" pitchFamily="50" charset="0"/>
              <a:cs typeface="Adobe Gurmukhi" panose="01010101010101010101" pitchFamily="50" charset="0"/>
            </a:rPr>
            <a:t> Sprint Planning</a:t>
          </a:r>
        </a:p>
      </dgm:t>
    </dgm:pt>
    <dgm:pt modelId="{D9F2BBCC-1F6C-4441-A8E8-647512E5443B}" type="parTrans" cxnId="{9AF71E92-33D7-43FC-8708-E6E0130DF1D5}">
      <dgm:prSet/>
      <dgm:spPr/>
      <dgm:t>
        <a:bodyPr/>
        <a:lstStyle/>
        <a:p>
          <a:endParaRPr lang="en-US"/>
        </a:p>
      </dgm:t>
    </dgm:pt>
    <dgm:pt modelId="{D772E703-5956-45B2-9182-C357AC88A39D}" type="sibTrans" cxnId="{9AF71E92-33D7-43FC-8708-E6E0130DF1D5}">
      <dgm:prSet/>
      <dgm:spPr/>
      <dgm:t>
        <a:bodyPr/>
        <a:lstStyle/>
        <a:p>
          <a:endParaRPr lang="en-US"/>
        </a:p>
      </dgm:t>
    </dgm:pt>
    <dgm:pt modelId="{B8104C15-6234-4769-A356-CA60FE8E441C}">
      <dgm:prSet phldrT="[Text]"/>
      <dgm:spPr/>
      <dgm:t>
        <a:bodyPr/>
        <a:lstStyle/>
        <a:p>
          <a:r>
            <a:rPr lang="en-US" dirty="0"/>
            <a:t>Sprint 2 – 20</a:t>
          </a:r>
          <a:r>
            <a:rPr lang="en-US" baseline="30000" dirty="0"/>
            <a:t>th</a:t>
          </a:r>
          <a:r>
            <a:rPr lang="en-US" dirty="0"/>
            <a:t> Nov.</a:t>
          </a:r>
        </a:p>
      </dgm:t>
    </dgm:pt>
    <dgm:pt modelId="{4CE63EB2-3BA2-4E24-A645-E661A750559E}" type="parTrans" cxnId="{7394D6F4-9B45-4122-BA51-B6FDD5EEA67A}">
      <dgm:prSet/>
      <dgm:spPr/>
      <dgm:t>
        <a:bodyPr/>
        <a:lstStyle/>
        <a:p>
          <a:endParaRPr lang="en-US"/>
        </a:p>
      </dgm:t>
    </dgm:pt>
    <dgm:pt modelId="{46CEC1E7-C498-4293-B9F1-588302E68723}" type="sibTrans" cxnId="{7394D6F4-9B45-4122-BA51-B6FDD5EEA67A}">
      <dgm:prSet/>
      <dgm:spPr/>
      <dgm:t>
        <a:bodyPr/>
        <a:lstStyle/>
        <a:p>
          <a:endParaRPr lang="en-US"/>
        </a:p>
      </dgm:t>
    </dgm:pt>
    <dgm:pt modelId="{4DC7C7DB-7BF8-4890-8D8E-A2BC55946D31}">
      <dgm:prSet phldrT="[Text]"/>
      <dgm:spPr/>
      <dgm:t>
        <a:bodyPr/>
        <a:lstStyle/>
        <a:p>
          <a:r>
            <a:rPr lang="en-US" dirty="0">
              <a:latin typeface="Adobe Gurmukhi" panose="01010101010101010101" pitchFamily="50" charset="0"/>
              <a:cs typeface="Adobe Gurmukhi" panose="01010101010101010101" pitchFamily="50" charset="0"/>
            </a:rPr>
            <a:t> Design and Development</a:t>
          </a:r>
        </a:p>
      </dgm:t>
    </dgm:pt>
    <dgm:pt modelId="{D7DC6A6A-1CB1-4710-8131-046C1425F5B4}" type="parTrans" cxnId="{98438698-13A8-4584-B3A2-867286200DE1}">
      <dgm:prSet/>
      <dgm:spPr/>
      <dgm:t>
        <a:bodyPr/>
        <a:lstStyle/>
        <a:p>
          <a:endParaRPr lang="en-US"/>
        </a:p>
      </dgm:t>
    </dgm:pt>
    <dgm:pt modelId="{9E3C1B2F-97BD-45D8-93BA-E23EA9BA024E}" type="sibTrans" cxnId="{98438698-13A8-4584-B3A2-867286200DE1}">
      <dgm:prSet/>
      <dgm:spPr/>
      <dgm:t>
        <a:bodyPr/>
        <a:lstStyle/>
        <a:p>
          <a:endParaRPr lang="en-US"/>
        </a:p>
      </dgm:t>
    </dgm:pt>
    <dgm:pt modelId="{74827058-CDB1-4B07-9DA6-B48B4898BAAF}">
      <dgm:prSet phldrT="[Text]" custT="1"/>
      <dgm:spPr/>
      <dgm:t>
        <a:bodyPr/>
        <a:lstStyle/>
        <a:p>
          <a:pPr algn="ctr"/>
          <a:r>
            <a:rPr lang="en-US" sz="1600" b="1" dirty="0">
              <a:latin typeface="Adobe Gurmukhi" panose="01010101010101010101" pitchFamily="50" charset="0"/>
              <a:cs typeface="Adobe Gurmukhi" panose="01010101010101010101" pitchFamily="50" charset="0"/>
            </a:rPr>
            <a:t>Implement check-in process – Assign Dorms by Gender/Age – Assign Ranks – Automate band Assignment – Waitlist Creation</a:t>
          </a:r>
        </a:p>
      </dgm:t>
    </dgm:pt>
    <dgm:pt modelId="{5AFFB625-6945-4AA9-9CD2-C4979645A3EC}" type="parTrans" cxnId="{CD44889B-A18B-45E2-9FCB-20880A17633E}">
      <dgm:prSet/>
      <dgm:spPr/>
      <dgm:t>
        <a:bodyPr/>
        <a:lstStyle/>
        <a:p>
          <a:endParaRPr lang="en-US"/>
        </a:p>
      </dgm:t>
    </dgm:pt>
    <dgm:pt modelId="{4A69285E-2537-47A9-B6EF-2ECD9414D245}" type="sibTrans" cxnId="{CD44889B-A18B-45E2-9FCB-20880A17633E}">
      <dgm:prSet/>
      <dgm:spPr/>
      <dgm:t>
        <a:bodyPr/>
        <a:lstStyle/>
        <a:p>
          <a:endParaRPr lang="en-US"/>
        </a:p>
      </dgm:t>
    </dgm:pt>
    <dgm:pt modelId="{17B288C5-F68D-483A-851A-8AC6199F324E}">
      <dgm:prSet phldrT="[Text]"/>
      <dgm:spPr/>
      <dgm:t>
        <a:bodyPr/>
        <a:lstStyle/>
        <a:p>
          <a:r>
            <a:rPr lang="en-US" dirty="0"/>
            <a:t>Sprint 3 – 1</a:t>
          </a:r>
          <a:r>
            <a:rPr lang="en-US" baseline="30000" dirty="0"/>
            <a:t>st</a:t>
          </a:r>
          <a:r>
            <a:rPr lang="en-US" dirty="0"/>
            <a:t> Dec.</a:t>
          </a:r>
        </a:p>
      </dgm:t>
    </dgm:pt>
    <dgm:pt modelId="{20A348AE-28D4-4B48-B3F5-1DC3605C6A6A}" type="parTrans" cxnId="{343733E7-6942-4278-95B9-40E8005036DF}">
      <dgm:prSet/>
      <dgm:spPr/>
      <dgm:t>
        <a:bodyPr/>
        <a:lstStyle/>
        <a:p>
          <a:endParaRPr lang="en-US"/>
        </a:p>
      </dgm:t>
    </dgm:pt>
    <dgm:pt modelId="{248CCD28-1806-4A36-BE20-1578A9217123}" type="sibTrans" cxnId="{343733E7-6942-4278-95B9-40E8005036DF}">
      <dgm:prSet/>
      <dgm:spPr/>
      <dgm:t>
        <a:bodyPr/>
        <a:lstStyle/>
        <a:p>
          <a:endParaRPr lang="en-US"/>
        </a:p>
      </dgm:t>
    </dgm:pt>
    <dgm:pt modelId="{4AD7D08D-9F95-4BC0-8092-43D2EB6F482B}">
      <dgm:prSet phldrT="[Text]"/>
      <dgm:spPr/>
      <dgm:t>
        <a:bodyPr/>
        <a:lstStyle/>
        <a:p>
          <a:r>
            <a:rPr lang="en-US" dirty="0">
              <a:latin typeface="Adobe Gurmukhi" panose="01010101010101010101" pitchFamily="50" charset="0"/>
              <a:cs typeface="Adobe Gurmukhi" panose="01010101010101010101" pitchFamily="50" charset="0"/>
            </a:rPr>
            <a:t> Testing and Release</a:t>
          </a:r>
        </a:p>
      </dgm:t>
    </dgm:pt>
    <dgm:pt modelId="{F05B9C88-9F70-4A79-B442-65594873C5AA}" type="parTrans" cxnId="{86F992D2-FE82-47D1-975E-377182A08C07}">
      <dgm:prSet/>
      <dgm:spPr/>
      <dgm:t>
        <a:bodyPr/>
        <a:lstStyle/>
        <a:p>
          <a:endParaRPr lang="en-US"/>
        </a:p>
      </dgm:t>
    </dgm:pt>
    <dgm:pt modelId="{7DE23C4A-42B0-4DE2-98FB-5AA9DE88198E}" type="sibTrans" cxnId="{86F992D2-FE82-47D1-975E-377182A08C07}">
      <dgm:prSet/>
      <dgm:spPr/>
      <dgm:t>
        <a:bodyPr/>
        <a:lstStyle/>
        <a:p>
          <a:endParaRPr lang="en-US"/>
        </a:p>
      </dgm:t>
    </dgm:pt>
    <dgm:pt modelId="{B449460E-4277-4333-A5C6-3FF6F8C644CA}">
      <dgm:prSet phldrT="[Text]" custT="1"/>
      <dgm:spPr/>
      <dgm:t>
        <a:bodyPr/>
        <a:lstStyle/>
        <a:p>
          <a:pPr algn="ctr"/>
          <a:r>
            <a:rPr lang="en-US" sz="1600" b="1" dirty="0">
              <a:latin typeface="Adobe Gurmukhi" panose="01010101010101010101" pitchFamily="50" charset="0"/>
              <a:cs typeface="Adobe Gurmukhi" panose="01010101010101010101" pitchFamily="50" charset="0"/>
            </a:rPr>
            <a:t>Final Testing – Project Final Release </a:t>
          </a:r>
        </a:p>
      </dgm:t>
    </dgm:pt>
    <dgm:pt modelId="{7C3E75D5-8709-4ADD-987A-79922FD82AF4}" type="parTrans" cxnId="{862005AD-1A31-4023-BA36-EA6F5D20507A}">
      <dgm:prSet/>
      <dgm:spPr/>
      <dgm:t>
        <a:bodyPr/>
        <a:lstStyle/>
        <a:p>
          <a:endParaRPr lang="en-US"/>
        </a:p>
      </dgm:t>
    </dgm:pt>
    <dgm:pt modelId="{DBB646A5-72D3-4E4F-8738-404DDE59FB70}" type="sibTrans" cxnId="{862005AD-1A31-4023-BA36-EA6F5D20507A}">
      <dgm:prSet/>
      <dgm:spPr/>
      <dgm:t>
        <a:bodyPr/>
        <a:lstStyle/>
        <a:p>
          <a:endParaRPr lang="en-US"/>
        </a:p>
      </dgm:t>
    </dgm:pt>
    <dgm:pt modelId="{A46CC4C2-3F7E-48DE-A4F5-1225DF127B0F}">
      <dgm:prSet phldrT="[Text]" custT="1"/>
      <dgm:spPr/>
      <dgm:t>
        <a:bodyPr/>
        <a:lstStyle/>
        <a:p>
          <a:pPr algn="ctr"/>
          <a:r>
            <a:rPr lang="en-US" sz="1600" b="1" dirty="0">
              <a:latin typeface="Adobe Gurmukhi" panose="01010101010101010101" pitchFamily="50" charset="0"/>
              <a:cs typeface="Adobe Gurmukhi" panose="01010101010101010101" pitchFamily="50" charset="0"/>
            </a:rPr>
            <a:t>Band Assignment 		Product Backlog			Milestone Setup</a:t>
          </a:r>
        </a:p>
      </dgm:t>
    </dgm:pt>
    <dgm:pt modelId="{E61F3007-2864-46D3-A0D0-546457AB333B}" type="parTrans" cxnId="{E58AAA59-FE01-41F4-8F3E-39F11E9DB1B7}">
      <dgm:prSet/>
      <dgm:spPr/>
      <dgm:t>
        <a:bodyPr/>
        <a:lstStyle/>
        <a:p>
          <a:endParaRPr lang="en-US"/>
        </a:p>
      </dgm:t>
    </dgm:pt>
    <dgm:pt modelId="{F6020355-E97B-4442-88E3-7DA8F96582D1}" type="sibTrans" cxnId="{E58AAA59-FE01-41F4-8F3E-39F11E9DB1B7}">
      <dgm:prSet/>
      <dgm:spPr/>
      <dgm:t>
        <a:bodyPr/>
        <a:lstStyle/>
        <a:p>
          <a:endParaRPr lang="en-US"/>
        </a:p>
      </dgm:t>
    </dgm:pt>
    <dgm:pt modelId="{AE35ACF8-0171-4B1D-822C-D583C38B1D95}">
      <dgm:prSet phldrT="[Text]"/>
      <dgm:spPr/>
      <dgm:t>
        <a:bodyPr/>
        <a:lstStyle/>
        <a:p>
          <a:pPr algn="l"/>
          <a:endParaRPr lang="en-US" sz="1300" dirty="0"/>
        </a:p>
      </dgm:t>
    </dgm:pt>
    <dgm:pt modelId="{434A19E9-1A6C-49A9-82D0-9C1691A1D19A}" type="parTrans" cxnId="{ED7AEF1A-324A-43EF-92AF-EB90A5094C7B}">
      <dgm:prSet/>
      <dgm:spPr/>
      <dgm:t>
        <a:bodyPr/>
        <a:lstStyle/>
        <a:p>
          <a:endParaRPr lang="en-US"/>
        </a:p>
      </dgm:t>
    </dgm:pt>
    <dgm:pt modelId="{30DE8FE1-AEA3-4B6A-8AD2-92E82C1D4030}" type="sibTrans" cxnId="{ED7AEF1A-324A-43EF-92AF-EB90A5094C7B}">
      <dgm:prSet/>
      <dgm:spPr/>
      <dgm:t>
        <a:bodyPr/>
        <a:lstStyle/>
        <a:p>
          <a:endParaRPr lang="en-US"/>
        </a:p>
      </dgm:t>
    </dgm:pt>
    <dgm:pt modelId="{70857B6D-193F-4342-955D-03138CA9DA64}">
      <dgm:prSet phldrT="[Text]" custT="1"/>
      <dgm:spPr/>
      <dgm:t>
        <a:bodyPr/>
        <a:lstStyle/>
        <a:p>
          <a:pPr algn="ctr"/>
          <a:r>
            <a:rPr lang="en-US" sz="1600" b="1" dirty="0">
              <a:latin typeface="Adobe Gurmukhi" panose="01010101010101010101" pitchFamily="50" charset="0"/>
              <a:cs typeface="Adobe Gurmukhi" panose="01010101010101010101" pitchFamily="50" charset="0"/>
            </a:rPr>
            <a:t>Dorm Assignment 		Product Backlog			Milestone Setup </a:t>
          </a:r>
        </a:p>
      </dgm:t>
    </dgm:pt>
    <dgm:pt modelId="{84627C14-03E2-4075-8D1C-A641F0515CCF}" type="parTrans" cxnId="{38E924CB-7A73-458F-A021-CEBE28A925F4}">
      <dgm:prSet/>
      <dgm:spPr/>
      <dgm:t>
        <a:bodyPr/>
        <a:lstStyle/>
        <a:p>
          <a:endParaRPr lang="en-US"/>
        </a:p>
      </dgm:t>
    </dgm:pt>
    <dgm:pt modelId="{4E344ACC-F304-4B2D-BB94-466C6EF7C6AC}" type="sibTrans" cxnId="{38E924CB-7A73-458F-A021-CEBE28A925F4}">
      <dgm:prSet/>
      <dgm:spPr/>
      <dgm:t>
        <a:bodyPr/>
        <a:lstStyle/>
        <a:p>
          <a:endParaRPr lang="en-US"/>
        </a:p>
      </dgm:t>
    </dgm:pt>
    <dgm:pt modelId="{341C6393-CDBD-40D9-9294-7C7FDE703E02}">
      <dgm:prSet phldrT="[Text]"/>
      <dgm:spPr/>
      <dgm:t>
        <a:bodyPr/>
        <a:lstStyle/>
        <a:p>
          <a:pPr algn="l"/>
          <a:endParaRPr lang="en-US" sz="1300" dirty="0"/>
        </a:p>
      </dgm:t>
    </dgm:pt>
    <dgm:pt modelId="{B89E6EE8-5945-44B3-BDB8-18BD96B5C4A5}" type="parTrans" cxnId="{CC31DCEC-5DED-424B-A35A-8B643531D4B5}">
      <dgm:prSet/>
      <dgm:spPr/>
      <dgm:t>
        <a:bodyPr/>
        <a:lstStyle/>
        <a:p>
          <a:endParaRPr lang="en-US"/>
        </a:p>
      </dgm:t>
    </dgm:pt>
    <dgm:pt modelId="{22479E45-2A3F-4572-9402-3494BE66FA0F}" type="sibTrans" cxnId="{CC31DCEC-5DED-424B-A35A-8B643531D4B5}">
      <dgm:prSet/>
      <dgm:spPr/>
      <dgm:t>
        <a:bodyPr/>
        <a:lstStyle/>
        <a:p>
          <a:endParaRPr lang="en-US"/>
        </a:p>
      </dgm:t>
    </dgm:pt>
    <dgm:pt modelId="{FDCABCB4-06AA-4C2F-8D9C-4847785BD317}">
      <dgm:prSet phldrT="[Text]"/>
      <dgm:spPr/>
      <dgm:t>
        <a:bodyPr/>
        <a:lstStyle/>
        <a:p>
          <a:pPr algn="ctr"/>
          <a:endParaRPr lang="en-US" sz="1300" b="1" dirty="0">
            <a:latin typeface="Adobe Gurmukhi" panose="01010101010101010101" pitchFamily="50" charset="0"/>
            <a:cs typeface="Adobe Gurmukhi" panose="01010101010101010101" pitchFamily="50" charset="0"/>
          </a:endParaRPr>
        </a:p>
      </dgm:t>
    </dgm:pt>
    <dgm:pt modelId="{41D8DB56-155E-474C-99DF-CE4F6C16CCE5}" type="parTrans" cxnId="{50F13D37-AA21-45FA-8A9C-F82A5BE80BD0}">
      <dgm:prSet/>
      <dgm:spPr/>
      <dgm:t>
        <a:bodyPr/>
        <a:lstStyle/>
        <a:p>
          <a:endParaRPr lang="en-US"/>
        </a:p>
      </dgm:t>
    </dgm:pt>
    <dgm:pt modelId="{DC3FF209-BF3B-414F-83A4-38B609E82FBB}" type="sibTrans" cxnId="{50F13D37-AA21-45FA-8A9C-F82A5BE80BD0}">
      <dgm:prSet/>
      <dgm:spPr/>
      <dgm:t>
        <a:bodyPr/>
        <a:lstStyle/>
        <a:p>
          <a:endParaRPr lang="en-US"/>
        </a:p>
      </dgm:t>
    </dgm:pt>
    <dgm:pt modelId="{2DC6DB66-7C85-4961-80B2-6A27C456BF1E}">
      <dgm:prSet phldrT="[Text]" custT="1"/>
      <dgm:spPr/>
      <dgm:t>
        <a:bodyPr/>
        <a:lstStyle/>
        <a:p>
          <a:pPr algn="ctr"/>
          <a:endParaRPr lang="en-US" sz="1600" b="1" dirty="0">
            <a:latin typeface="Adobe Gurmukhi" panose="01010101010101010101" pitchFamily="50" charset="0"/>
            <a:cs typeface="Adobe Gurmukhi" panose="01010101010101010101" pitchFamily="50" charset="0"/>
          </a:endParaRPr>
        </a:p>
      </dgm:t>
    </dgm:pt>
    <dgm:pt modelId="{770A7CA2-C730-44DD-9C01-D44992E524DC}" type="parTrans" cxnId="{B499029C-CEDB-44DC-AF4A-F3840E2DFD69}">
      <dgm:prSet/>
      <dgm:spPr/>
      <dgm:t>
        <a:bodyPr/>
        <a:lstStyle/>
        <a:p>
          <a:endParaRPr lang="en-US"/>
        </a:p>
      </dgm:t>
    </dgm:pt>
    <dgm:pt modelId="{7CA00876-7A0C-43E9-93E3-E4AA6E9069E8}" type="sibTrans" cxnId="{B499029C-CEDB-44DC-AF4A-F3840E2DFD69}">
      <dgm:prSet/>
      <dgm:spPr/>
      <dgm:t>
        <a:bodyPr/>
        <a:lstStyle/>
        <a:p>
          <a:endParaRPr lang="en-US"/>
        </a:p>
      </dgm:t>
    </dgm:pt>
    <dgm:pt modelId="{41C16161-CCC2-4AC5-BA6B-090AE653D33F}" type="pres">
      <dgm:prSet presAssocID="{28BD7CD1-527F-477D-A866-0DF548E4CD5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014FD62-2520-42B5-A297-ED8C8791755B}" type="pres">
      <dgm:prSet presAssocID="{9FAF4CD1-A186-417D-89DF-7DE5562533AF}" presName="composite" presStyleCnt="0"/>
      <dgm:spPr/>
    </dgm:pt>
    <dgm:pt modelId="{E89BAB46-857A-4B59-9D89-B392833159E1}" type="pres">
      <dgm:prSet presAssocID="{9FAF4CD1-A186-417D-89DF-7DE5562533AF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A9F0F-DB06-426D-8F7C-11D758F1E004}" type="pres">
      <dgm:prSet presAssocID="{9FAF4CD1-A186-417D-89DF-7DE5562533AF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78CCFD-871A-41A5-B38C-0A1B4445B187}" type="pres">
      <dgm:prSet presAssocID="{9FAF4CD1-A186-417D-89DF-7DE5562533AF}" presName="Accent" presStyleLbl="parChTrans1D1" presStyleIdx="0" presStyleCnt="3"/>
      <dgm:spPr/>
    </dgm:pt>
    <dgm:pt modelId="{84576590-4248-4772-AE7D-5FF2109D2A6A}" type="pres">
      <dgm:prSet presAssocID="{9FAF4CD1-A186-417D-89DF-7DE5562533AF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B6A1B-3CC1-44E7-ADD8-50EE972D7CEE}" type="pres">
      <dgm:prSet presAssocID="{2C5F9011-9112-422A-8252-72E684D3166C}" presName="sibTrans" presStyleCnt="0"/>
      <dgm:spPr/>
    </dgm:pt>
    <dgm:pt modelId="{F385DE63-0A83-4D29-A9B8-31F20533518A}" type="pres">
      <dgm:prSet presAssocID="{B8104C15-6234-4769-A356-CA60FE8E441C}" presName="composite" presStyleCnt="0"/>
      <dgm:spPr/>
    </dgm:pt>
    <dgm:pt modelId="{0DDF4628-6E22-4766-83ED-B1FCF66359C9}" type="pres">
      <dgm:prSet presAssocID="{B8104C15-6234-4769-A356-CA60FE8E441C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15465-1128-4CB7-95B3-525BFF5BB8DA}" type="pres">
      <dgm:prSet presAssocID="{B8104C15-6234-4769-A356-CA60FE8E441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00A4EF-D52A-4B94-9D7D-095EFEF44467}" type="pres">
      <dgm:prSet presAssocID="{B8104C15-6234-4769-A356-CA60FE8E441C}" presName="Accent" presStyleLbl="parChTrans1D1" presStyleIdx="1" presStyleCnt="3"/>
      <dgm:spPr/>
    </dgm:pt>
    <dgm:pt modelId="{09B8F08A-2289-4FDC-812E-96B2DB4F4C99}" type="pres">
      <dgm:prSet presAssocID="{B8104C15-6234-4769-A356-CA60FE8E441C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D3D8E-D4F1-425A-8D3B-BD7429CB3E8E}" type="pres">
      <dgm:prSet presAssocID="{46CEC1E7-C498-4293-B9F1-588302E68723}" presName="sibTrans" presStyleCnt="0"/>
      <dgm:spPr/>
    </dgm:pt>
    <dgm:pt modelId="{66DBC6E5-3324-42B4-A20D-ABC3CDE1DB57}" type="pres">
      <dgm:prSet presAssocID="{17B288C5-F68D-483A-851A-8AC6199F324E}" presName="composite" presStyleCnt="0"/>
      <dgm:spPr/>
    </dgm:pt>
    <dgm:pt modelId="{ABDD66CE-AEEA-4480-83FB-82D32B3A3C36}" type="pres">
      <dgm:prSet presAssocID="{17B288C5-F68D-483A-851A-8AC6199F324E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10CB1-3847-4202-87BD-20A18A8B4858}" type="pres">
      <dgm:prSet presAssocID="{17B288C5-F68D-483A-851A-8AC6199F324E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52111-085B-47EA-915B-6E03CC338EA3}" type="pres">
      <dgm:prSet presAssocID="{17B288C5-F68D-483A-851A-8AC6199F324E}" presName="Accent" presStyleLbl="parChTrans1D1" presStyleIdx="2" presStyleCnt="3"/>
      <dgm:spPr/>
    </dgm:pt>
    <dgm:pt modelId="{7C83D7B6-86AD-4546-973E-63C16D513DB2}" type="pres">
      <dgm:prSet presAssocID="{17B288C5-F68D-483A-851A-8AC6199F324E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098128-82C0-4772-9E3B-2BD967D7C6E6}" type="presOf" srcId="{28BD7CD1-527F-477D-A866-0DF548E4CD50}" destId="{41C16161-CCC2-4AC5-BA6B-090AE653D33F}" srcOrd="0" destOrd="0" presId="urn:microsoft.com/office/officeart/2011/layout/TabList"/>
    <dgm:cxn modelId="{66CC0F05-3C06-4C19-AEB5-72748B886109}" type="presOf" srcId="{2DC6DB66-7C85-4961-80B2-6A27C456BF1E}" destId="{7C83D7B6-86AD-4546-973E-63C16D513DB2}" srcOrd="0" destOrd="0" presId="urn:microsoft.com/office/officeart/2011/layout/TabList"/>
    <dgm:cxn modelId="{E58AAA59-FE01-41F4-8F3E-39F11E9DB1B7}" srcId="{9FAF4CD1-A186-417D-89DF-7DE5562533AF}" destId="{A46CC4C2-3F7E-48DE-A4F5-1225DF127B0F}" srcOrd="2" destOrd="0" parTransId="{E61F3007-2864-46D3-A0D0-546457AB333B}" sibTransId="{F6020355-E97B-4442-88E3-7DA8F96582D1}"/>
    <dgm:cxn modelId="{7394D6F4-9B45-4122-BA51-B6FDD5EEA67A}" srcId="{28BD7CD1-527F-477D-A866-0DF548E4CD50}" destId="{B8104C15-6234-4769-A356-CA60FE8E441C}" srcOrd="1" destOrd="0" parTransId="{4CE63EB2-3BA2-4E24-A645-E661A750559E}" sibTransId="{46CEC1E7-C498-4293-B9F1-588302E68723}"/>
    <dgm:cxn modelId="{FAB7062E-1B2A-4307-BE31-A06292E30844}" type="presOf" srcId="{17B288C5-F68D-483A-851A-8AC6199F324E}" destId="{67210CB1-3847-4202-87BD-20A18A8B4858}" srcOrd="0" destOrd="0" presId="urn:microsoft.com/office/officeart/2011/layout/TabList"/>
    <dgm:cxn modelId="{50F13D37-AA21-45FA-8A9C-F82A5BE80BD0}" srcId="{B8104C15-6234-4769-A356-CA60FE8E441C}" destId="{FDCABCB4-06AA-4C2F-8D9C-4847785BD317}" srcOrd="1" destOrd="0" parTransId="{41D8DB56-155E-474C-99DF-CE4F6C16CCE5}" sibTransId="{DC3FF209-BF3B-414F-83A4-38B609E82FBB}"/>
    <dgm:cxn modelId="{38E924CB-7A73-458F-A021-CEBE28A925F4}" srcId="{9FAF4CD1-A186-417D-89DF-7DE5562533AF}" destId="{70857B6D-193F-4342-955D-03138CA9DA64}" srcOrd="1" destOrd="0" parTransId="{84627C14-03E2-4075-8D1C-A641F0515CCF}" sibTransId="{4E344ACC-F304-4B2D-BB94-466C6EF7C6AC}"/>
    <dgm:cxn modelId="{862005AD-1A31-4023-BA36-EA6F5D20507A}" srcId="{17B288C5-F68D-483A-851A-8AC6199F324E}" destId="{B449460E-4277-4333-A5C6-3FF6F8C644CA}" srcOrd="2" destOrd="0" parTransId="{7C3E75D5-8709-4ADD-987A-79922FD82AF4}" sibTransId="{DBB646A5-72D3-4E4F-8738-404DDE59FB70}"/>
    <dgm:cxn modelId="{CC31DCEC-5DED-424B-A35A-8B643531D4B5}" srcId="{B8104C15-6234-4769-A356-CA60FE8E441C}" destId="{341C6393-CDBD-40D9-9294-7C7FDE703E02}" srcOrd="3" destOrd="0" parTransId="{B89E6EE8-5945-44B3-BDB8-18BD96B5C4A5}" sibTransId="{22479E45-2A3F-4572-9402-3494BE66FA0F}"/>
    <dgm:cxn modelId="{98438698-13A8-4584-B3A2-867286200DE1}" srcId="{B8104C15-6234-4769-A356-CA60FE8E441C}" destId="{4DC7C7DB-7BF8-4890-8D8E-A2BC55946D31}" srcOrd="0" destOrd="0" parTransId="{D7DC6A6A-1CB1-4710-8131-046C1425F5B4}" sibTransId="{9E3C1B2F-97BD-45D8-93BA-E23EA9BA024E}"/>
    <dgm:cxn modelId="{7BA24E7B-FCAD-4D89-83C9-C0DBE0605D44}" type="presOf" srcId="{FDCABCB4-06AA-4C2F-8D9C-4847785BD317}" destId="{09B8F08A-2289-4FDC-812E-96B2DB4F4C99}" srcOrd="0" destOrd="0" presId="urn:microsoft.com/office/officeart/2011/layout/TabList"/>
    <dgm:cxn modelId="{3513AD20-DE9D-4D49-8C75-D921FAB5029C}" type="presOf" srcId="{74827058-CDB1-4B07-9DA6-B48B4898BAAF}" destId="{09B8F08A-2289-4FDC-812E-96B2DB4F4C99}" srcOrd="0" destOrd="1" presId="urn:microsoft.com/office/officeart/2011/layout/TabList"/>
    <dgm:cxn modelId="{86F992D2-FE82-47D1-975E-377182A08C07}" srcId="{17B288C5-F68D-483A-851A-8AC6199F324E}" destId="{4AD7D08D-9F95-4BC0-8092-43D2EB6F482B}" srcOrd="0" destOrd="0" parTransId="{F05B9C88-9F70-4A79-B442-65594873C5AA}" sibTransId="{7DE23C4A-42B0-4DE2-98FB-5AA9DE88198E}"/>
    <dgm:cxn modelId="{FD15345D-AC1B-49AD-80DC-CEC6156164E6}" type="presOf" srcId="{A46CC4C2-3F7E-48DE-A4F5-1225DF127B0F}" destId="{84576590-4248-4772-AE7D-5FF2109D2A6A}" srcOrd="0" destOrd="1" presId="urn:microsoft.com/office/officeart/2011/layout/TabList"/>
    <dgm:cxn modelId="{B36577C8-FCC5-4177-A11C-ED4ECC65C550}" type="presOf" srcId="{AE35ACF8-0171-4B1D-822C-D583C38B1D95}" destId="{84576590-4248-4772-AE7D-5FF2109D2A6A}" srcOrd="0" destOrd="2" presId="urn:microsoft.com/office/officeart/2011/layout/TabList"/>
    <dgm:cxn modelId="{449BB83E-468A-4FAD-B51C-866FBE6B508D}" type="presOf" srcId="{70857B6D-193F-4342-955D-03138CA9DA64}" destId="{84576590-4248-4772-AE7D-5FF2109D2A6A}" srcOrd="0" destOrd="0" presId="urn:microsoft.com/office/officeart/2011/layout/TabList"/>
    <dgm:cxn modelId="{96F1C400-0959-4198-A6AE-4A9768B8E720}" type="presOf" srcId="{B8104C15-6234-4769-A356-CA60FE8E441C}" destId="{EE915465-1128-4CB7-95B3-525BFF5BB8DA}" srcOrd="0" destOrd="0" presId="urn:microsoft.com/office/officeart/2011/layout/TabList"/>
    <dgm:cxn modelId="{79D71082-FD96-4539-9B19-DF1841663779}" type="presOf" srcId="{9FAF4CD1-A186-417D-89DF-7DE5562533AF}" destId="{636A9F0F-DB06-426D-8F7C-11D758F1E004}" srcOrd="0" destOrd="0" presId="urn:microsoft.com/office/officeart/2011/layout/TabList"/>
    <dgm:cxn modelId="{943AF915-3953-44D1-AE69-E8A0086E52E1}" type="presOf" srcId="{4AD7D08D-9F95-4BC0-8092-43D2EB6F482B}" destId="{ABDD66CE-AEEA-4480-83FB-82D32B3A3C36}" srcOrd="0" destOrd="0" presId="urn:microsoft.com/office/officeart/2011/layout/TabList"/>
    <dgm:cxn modelId="{9AF71E92-33D7-43FC-8708-E6E0130DF1D5}" srcId="{9FAF4CD1-A186-417D-89DF-7DE5562533AF}" destId="{6E5944C8-7CBA-417B-9F2B-15F49764EF31}" srcOrd="0" destOrd="0" parTransId="{D9F2BBCC-1F6C-4441-A8E8-647512E5443B}" sibTransId="{D772E703-5956-45B2-9182-C357AC88A39D}"/>
    <dgm:cxn modelId="{49FE482A-94FF-4631-953C-7860FDD54EB8}" type="presOf" srcId="{4DC7C7DB-7BF8-4890-8D8E-A2BC55946D31}" destId="{0DDF4628-6E22-4766-83ED-B1FCF66359C9}" srcOrd="0" destOrd="0" presId="urn:microsoft.com/office/officeart/2011/layout/TabList"/>
    <dgm:cxn modelId="{AC66501C-196F-4176-9545-8229ACA4B1BD}" type="presOf" srcId="{341C6393-CDBD-40D9-9294-7C7FDE703E02}" destId="{09B8F08A-2289-4FDC-812E-96B2DB4F4C99}" srcOrd="0" destOrd="2" presId="urn:microsoft.com/office/officeart/2011/layout/TabList"/>
    <dgm:cxn modelId="{76BDD86E-B422-4A33-B5D8-01C0B820BD35}" type="presOf" srcId="{6E5944C8-7CBA-417B-9F2B-15F49764EF31}" destId="{E89BAB46-857A-4B59-9D89-B392833159E1}" srcOrd="0" destOrd="0" presId="urn:microsoft.com/office/officeart/2011/layout/TabList"/>
    <dgm:cxn modelId="{ED7AEF1A-324A-43EF-92AF-EB90A5094C7B}" srcId="{9FAF4CD1-A186-417D-89DF-7DE5562533AF}" destId="{AE35ACF8-0171-4B1D-822C-D583C38B1D95}" srcOrd="3" destOrd="0" parTransId="{434A19E9-1A6C-49A9-82D0-9C1691A1D19A}" sibTransId="{30DE8FE1-AEA3-4B6A-8AD2-92E82C1D4030}"/>
    <dgm:cxn modelId="{CD44889B-A18B-45E2-9FCB-20880A17633E}" srcId="{B8104C15-6234-4769-A356-CA60FE8E441C}" destId="{74827058-CDB1-4B07-9DA6-B48B4898BAAF}" srcOrd="2" destOrd="0" parTransId="{5AFFB625-6945-4AA9-9CD2-C4979645A3EC}" sibTransId="{4A69285E-2537-47A9-B6EF-2ECD9414D245}"/>
    <dgm:cxn modelId="{D03A8A8A-23A3-49E1-9F2B-5CBFD73F07F0}" type="presOf" srcId="{B449460E-4277-4333-A5C6-3FF6F8C644CA}" destId="{7C83D7B6-86AD-4546-973E-63C16D513DB2}" srcOrd="0" destOrd="1" presId="urn:microsoft.com/office/officeart/2011/layout/TabList"/>
    <dgm:cxn modelId="{B499029C-CEDB-44DC-AF4A-F3840E2DFD69}" srcId="{17B288C5-F68D-483A-851A-8AC6199F324E}" destId="{2DC6DB66-7C85-4961-80B2-6A27C456BF1E}" srcOrd="1" destOrd="0" parTransId="{770A7CA2-C730-44DD-9C01-D44992E524DC}" sibTransId="{7CA00876-7A0C-43E9-93E3-E4AA6E9069E8}"/>
    <dgm:cxn modelId="{343733E7-6942-4278-95B9-40E8005036DF}" srcId="{28BD7CD1-527F-477D-A866-0DF548E4CD50}" destId="{17B288C5-F68D-483A-851A-8AC6199F324E}" srcOrd="2" destOrd="0" parTransId="{20A348AE-28D4-4B48-B3F5-1DC3605C6A6A}" sibTransId="{248CCD28-1806-4A36-BE20-1578A9217123}"/>
    <dgm:cxn modelId="{744C4DA8-2640-427E-9D71-23A3464C0984}" srcId="{28BD7CD1-527F-477D-A866-0DF548E4CD50}" destId="{9FAF4CD1-A186-417D-89DF-7DE5562533AF}" srcOrd="0" destOrd="0" parTransId="{3A26800D-8F11-436D-BA00-BDBB34BACBEC}" sibTransId="{2C5F9011-9112-422A-8252-72E684D3166C}"/>
    <dgm:cxn modelId="{9431B207-9270-4821-8F02-C4F0C354493B}" type="presParOf" srcId="{41C16161-CCC2-4AC5-BA6B-090AE653D33F}" destId="{2014FD62-2520-42B5-A297-ED8C8791755B}" srcOrd="0" destOrd="0" presId="urn:microsoft.com/office/officeart/2011/layout/TabList"/>
    <dgm:cxn modelId="{1269DA34-2E7C-4AB4-928B-B54146113A0D}" type="presParOf" srcId="{2014FD62-2520-42B5-A297-ED8C8791755B}" destId="{E89BAB46-857A-4B59-9D89-B392833159E1}" srcOrd="0" destOrd="0" presId="urn:microsoft.com/office/officeart/2011/layout/TabList"/>
    <dgm:cxn modelId="{CECFA2E4-269D-49E9-8B1E-CE2AC72BC945}" type="presParOf" srcId="{2014FD62-2520-42B5-A297-ED8C8791755B}" destId="{636A9F0F-DB06-426D-8F7C-11D758F1E004}" srcOrd="1" destOrd="0" presId="urn:microsoft.com/office/officeart/2011/layout/TabList"/>
    <dgm:cxn modelId="{231AAEC5-3200-4377-A2CB-412EB5279F3D}" type="presParOf" srcId="{2014FD62-2520-42B5-A297-ED8C8791755B}" destId="{9178CCFD-871A-41A5-B38C-0A1B4445B187}" srcOrd="2" destOrd="0" presId="urn:microsoft.com/office/officeart/2011/layout/TabList"/>
    <dgm:cxn modelId="{984AC039-715A-4166-B647-B44381C17721}" type="presParOf" srcId="{41C16161-CCC2-4AC5-BA6B-090AE653D33F}" destId="{84576590-4248-4772-AE7D-5FF2109D2A6A}" srcOrd="1" destOrd="0" presId="urn:microsoft.com/office/officeart/2011/layout/TabList"/>
    <dgm:cxn modelId="{7CFB06C6-1687-49A9-8672-860D05808880}" type="presParOf" srcId="{41C16161-CCC2-4AC5-BA6B-090AE653D33F}" destId="{505B6A1B-3CC1-44E7-ADD8-50EE972D7CEE}" srcOrd="2" destOrd="0" presId="urn:microsoft.com/office/officeart/2011/layout/TabList"/>
    <dgm:cxn modelId="{6BA1C680-4A3A-45DF-A9B1-6A0CB09611D4}" type="presParOf" srcId="{41C16161-CCC2-4AC5-BA6B-090AE653D33F}" destId="{F385DE63-0A83-4D29-A9B8-31F20533518A}" srcOrd="3" destOrd="0" presId="urn:microsoft.com/office/officeart/2011/layout/TabList"/>
    <dgm:cxn modelId="{ABF640AB-E1C8-43AB-9F91-0CB2EBCF6C59}" type="presParOf" srcId="{F385DE63-0A83-4D29-A9B8-31F20533518A}" destId="{0DDF4628-6E22-4766-83ED-B1FCF66359C9}" srcOrd="0" destOrd="0" presId="urn:microsoft.com/office/officeart/2011/layout/TabList"/>
    <dgm:cxn modelId="{C99B8F2E-C436-4F43-9FE5-6891ECE9185C}" type="presParOf" srcId="{F385DE63-0A83-4D29-A9B8-31F20533518A}" destId="{EE915465-1128-4CB7-95B3-525BFF5BB8DA}" srcOrd="1" destOrd="0" presId="urn:microsoft.com/office/officeart/2011/layout/TabList"/>
    <dgm:cxn modelId="{373239D0-DC80-4817-806E-E9252B26E0D7}" type="presParOf" srcId="{F385DE63-0A83-4D29-A9B8-31F20533518A}" destId="{DE00A4EF-D52A-4B94-9D7D-095EFEF44467}" srcOrd="2" destOrd="0" presId="urn:microsoft.com/office/officeart/2011/layout/TabList"/>
    <dgm:cxn modelId="{BDF13218-6965-4066-AB28-8A6A8A44418F}" type="presParOf" srcId="{41C16161-CCC2-4AC5-BA6B-090AE653D33F}" destId="{09B8F08A-2289-4FDC-812E-96B2DB4F4C99}" srcOrd="4" destOrd="0" presId="urn:microsoft.com/office/officeart/2011/layout/TabList"/>
    <dgm:cxn modelId="{D6EE25D2-6488-42CC-8C3A-065AD2A0BDC0}" type="presParOf" srcId="{41C16161-CCC2-4AC5-BA6B-090AE653D33F}" destId="{88DD3D8E-D4F1-425A-8D3B-BD7429CB3E8E}" srcOrd="5" destOrd="0" presId="urn:microsoft.com/office/officeart/2011/layout/TabList"/>
    <dgm:cxn modelId="{82F44373-1278-4636-ABAD-3F4FF2F7765B}" type="presParOf" srcId="{41C16161-CCC2-4AC5-BA6B-090AE653D33F}" destId="{66DBC6E5-3324-42B4-A20D-ABC3CDE1DB57}" srcOrd="6" destOrd="0" presId="urn:microsoft.com/office/officeart/2011/layout/TabList"/>
    <dgm:cxn modelId="{2A148DF8-BBE9-496B-A42A-EF836A627514}" type="presParOf" srcId="{66DBC6E5-3324-42B4-A20D-ABC3CDE1DB57}" destId="{ABDD66CE-AEEA-4480-83FB-82D32B3A3C36}" srcOrd="0" destOrd="0" presId="urn:microsoft.com/office/officeart/2011/layout/TabList"/>
    <dgm:cxn modelId="{963DCA79-1231-4C28-BC4B-8BF450B94D71}" type="presParOf" srcId="{66DBC6E5-3324-42B4-A20D-ABC3CDE1DB57}" destId="{67210CB1-3847-4202-87BD-20A18A8B4858}" srcOrd="1" destOrd="0" presId="urn:microsoft.com/office/officeart/2011/layout/TabList"/>
    <dgm:cxn modelId="{2338C990-DD7C-421F-BEAE-34AE1C6ED07A}" type="presParOf" srcId="{66DBC6E5-3324-42B4-A20D-ABC3CDE1DB57}" destId="{22252111-085B-47EA-915B-6E03CC338EA3}" srcOrd="2" destOrd="0" presId="urn:microsoft.com/office/officeart/2011/layout/TabList"/>
    <dgm:cxn modelId="{2E0BB647-ECB7-439B-8CCA-E0403681EFD3}" type="presParOf" srcId="{41C16161-CCC2-4AC5-BA6B-090AE653D33F}" destId="{7C83D7B6-86AD-4546-973E-63C16D513DB2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nghraj82/FU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insert/" TargetMode="External"/><Relationship Id="rId2" Type="http://schemas.openxmlformats.org/officeDocument/2006/relationships/hyperlink" Target="http://doc.qt.io/qt-5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sqlite.org/downloa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6A96B-FF46-4DFC-8ED4-E1F1DCFB2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FUTURE ROCKSTARS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D8A5D6E-C2F0-4844-8081-5EAF55BD5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Rajvinder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Singh</a:t>
            </a:r>
          </a:p>
          <a:p>
            <a:pPr lv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Kailash Naik</a:t>
            </a:r>
          </a:p>
          <a:p>
            <a:pPr lv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Sai </a:t>
            </a:r>
            <a:r>
              <a:rPr lang="en-U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Teja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 Vallabhaneni</a:t>
            </a:r>
          </a:p>
          <a:p>
            <a:pPr lv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ea typeface="Trebuchet MS"/>
                <a:cs typeface="Trebuchet MS"/>
                <a:sym typeface="Trebuchet MS"/>
              </a:rPr>
              <a:t>Pratik Chakraborty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D31766-DC0A-4D34-B8C2-14ED2EE9F983}"/>
              </a:ext>
            </a:extLst>
          </p:cNvPr>
          <p:cNvSpPr txBox="1"/>
          <p:nvPr/>
        </p:nvSpPr>
        <p:spPr>
          <a:xfrm>
            <a:off x="5132070" y="5863590"/>
            <a:ext cx="6960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IST303 – Software Development - </a:t>
            </a:r>
            <a:r>
              <a:rPr lang="en-US" b="1" i="1" u="sng" dirty="0">
                <a:solidFill>
                  <a:srgbClr val="F3F3F3"/>
                </a:solidFill>
                <a:hlinkClick r:id="rId2"/>
              </a:rPr>
              <a:t>https://github.com/singhraj82/FURS</a:t>
            </a:r>
            <a:endParaRPr lang="en-US" b="1" i="1" u="sng" dirty="0">
              <a:solidFill>
                <a:srgbClr val="F3F3F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6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2">
            <a:extLst>
              <a:ext uri="{FF2B5EF4-FFF2-40B4-BE49-F238E27FC236}">
                <a16:creationId xmlns:a16="http://schemas.microsoft.com/office/drawing/2014/main" xmlns="" id="{42A49193-3446-4BE2-88DA-47BF08A54D13}"/>
              </a:ext>
            </a:extLst>
          </p:cNvPr>
          <p:cNvSpPr txBox="1">
            <a:spLocks/>
          </p:cNvSpPr>
          <p:nvPr/>
        </p:nvSpPr>
        <p:spPr>
          <a:xfrm>
            <a:off x="1669453" y="403093"/>
            <a:ext cx="9613862" cy="1080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0" tIns="91400" rIns="91400" bIns="914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Trebuchet MS"/>
              <a:buNone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TECHNOLOGY</a:t>
            </a:r>
          </a:p>
        </p:txBody>
      </p:sp>
      <p:pic>
        <p:nvPicPr>
          <p:cNvPr id="5" name="Shape 433" descr="Shape 263">
            <a:extLst>
              <a:ext uri="{FF2B5EF4-FFF2-40B4-BE49-F238E27FC236}">
                <a16:creationId xmlns:a16="http://schemas.microsoft.com/office/drawing/2014/main" xmlns="" id="{DD727508-22FC-4565-B891-3A7FA980A9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7985" y="3612103"/>
            <a:ext cx="2172171" cy="244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34" descr="Shape 265">
            <a:extLst>
              <a:ext uri="{FF2B5EF4-FFF2-40B4-BE49-F238E27FC236}">
                <a16:creationId xmlns:a16="http://schemas.microsoft.com/office/drawing/2014/main" xmlns="" id="{97C9E385-737A-416E-ABBC-2460D96E6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6712" y="3203122"/>
            <a:ext cx="3113135" cy="326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35" descr="Shape 264">
            <a:extLst>
              <a:ext uri="{FF2B5EF4-FFF2-40B4-BE49-F238E27FC236}">
                <a16:creationId xmlns:a16="http://schemas.microsoft.com/office/drawing/2014/main" xmlns="" id="{46932B33-06F8-4725-B07D-9A96797B68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4934" y="3931008"/>
            <a:ext cx="3834377" cy="18058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436">
            <a:extLst>
              <a:ext uri="{FF2B5EF4-FFF2-40B4-BE49-F238E27FC236}">
                <a16:creationId xmlns:a16="http://schemas.microsoft.com/office/drawing/2014/main" xmlns="" id="{D7E65CCC-F772-4C7B-A9F7-67EA0167A4AD}"/>
              </a:ext>
            </a:extLst>
          </p:cNvPr>
          <p:cNvSpPr/>
          <p:nvPr/>
        </p:nvSpPr>
        <p:spPr>
          <a:xfrm>
            <a:off x="2703356" y="1484032"/>
            <a:ext cx="2861462" cy="1777093"/>
          </a:xfrm>
          <a:prstGeom prst="wedgeEllipseCallout">
            <a:avLst>
              <a:gd name="adj1" fmla="val -49385"/>
              <a:gd name="adj2" fmla="val 65854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 development, C++ serves as a low-level language providing a faster and better performance. </a:t>
            </a:r>
          </a:p>
        </p:txBody>
      </p:sp>
      <p:sp>
        <p:nvSpPr>
          <p:cNvPr id="9" name="Shape 437">
            <a:extLst>
              <a:ext uri="{FF2B5EF4-FFF2-40B4-BE49-F238E27FC236}">
                <a16:creationId xmlns:a16="http://schemas.microsoft.com/office/drawing/2014/main" xmlns="" id="{4A28B027-17BC-4BA1-9A9C-C85D532D4704}"/>
              </a:ext>
            </a:extLst>
          </p:cNvPr>
          <p:cNvSpPr/>
          <p:nvPr/>
        </p:nvSpPr>
        <p:spPr>
          <a:xfrm>
            <a:off x="9455755" y="1484031"/>
            <a:ext cx="2861463" cy="1777093"/>
          </a:xfrm>
          <a:prstGeom prst="wedgeEllipseCallout">
            <a:avLst>
              <a:gd name="adj1" fmla="val -49385"/>
              <a:gd name="adj2" fmla="val 65854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 is an in-memory database. As it is deployed locally, it enhances the performance and addresses the security and connectivity issues. </a:t>
            </a:r>
          </a:p>
        </p:txBody>
      </p:sp>
      <p:sp>
        <p:nvSpPr>
          <p:cNvPr id="10" name="Shape 438">
            <a:extLst>
              <a:ext uri="{FF2B5EF4-FFF2-40B4-BE49-F238E27FC236}">
                <a16:creationId xmlns:a16="http://schemas.microsoft.com/office/drawing/2014/main" xmlns="" id="{434BF0D0-380A-4670-A3B1-B21F168A187F}"/>
              </a:ext>
            </a:extLst>
          </p:cNvPr>
          <p:cNvSpPr/>
          <p:nvPr/>
        </p:nvSpPr>
        <p:spPr>
          <a:xfrm>
            <a:off x="6079555" y="1484031"/>
            <a:ext cx="2861462" cy="1777093"/>
          </a:xfrm>
          <a:prstGeom prst="wedgeEllipseCallout">
            <a:avLst>
              <a:gd name="adj1" fmla="val -49385"/>
              <a:gd name="adj2" fmla="val 65854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Qt is a C++ based cross-platform framework providing all the features like GUI, Database connectivity and library accumulation. </a:t>
            </a:r>
          </a:p>
        </p:txBody>
      </p:sp>
    </p:spTree>
    <p:extLst>
      <p:ext uri="{BB962C8B-B14F-4D97-AF65-F5344CB8AC3E}">
        <p14:creationId xmlns:p14="http://schemas.microsoft.com/office/powerpoint/2010/main" val="354419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E6174AD-DBB0-43E6-98C2-738DB3A1524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0A59800-3661-4778-9D8A-F816C85C41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xmlns="" id="{7A810977-C816-4698-B7E7-0E6BDED794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xmlns="" id="{181E4B1B-2437-4A14-8927-817FC7AED6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3F98AD26-9FF7-44EA-B876-9C857F8ED9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32EBB12A-A9CE-446F-9462-15DAC0D0FA5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xmlns="" id="{85925599-F99B-48E5-A384-76136C0818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50BD5D7-62D4-4DEC-8EC1-4A2B4A424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3357" r="20472" b="8939"/>
          <a:stretch/>
        </p:blipFill>
        <p:spPr>
          <a:xfrm>
            <a:off x="20" y="10"/>
            <a:ext cx="5448280" cy="6857990"/>
          </a:xfrm>
          <a:custGeom>
            <a:avLst/>
            <a:gdLst>
              <a:gd name="connsiteX0" fmla="*/ 0 w 5435600"/>
              <a:gd name="connsiteY0" fmla="*/ 0 h 6858000"/>
              <a:gd name="connsiteX1" fmla="*/ 5435600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5435600 w 5435600"/>
              <a:gd name="connsiteY2" fmla="*/ 6858000 h 6858000"/>
              <a:gd name="connsiteX3" fmla="*/ 0 w 5435600"/>
              <a:gd name="connsiteY3" fmla="*/ 6858000 h 6858000"/>
              <a:gd name="connsiteX4" fmla="*/ 0 w 5435600"/>
              <a:gd name="connsiteY4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4199467 w 5435600"/>
              <a:gd name="connsiteY2" fmla="*/ 2455333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35600"/>
              <a:gd name="connsiteY0" fmla="*/ 0 h 6858000"/>
              <a:gd name="connsiteX1" fmla="*/ 3513666 w 5435600"/>
              <a:gd name="connsiteY1" fmla="*/ 0 h 6858000"/>
              <a:gd name="connsiteX2" fmla="*/ 2861733 w 5435600"/>
              <a:gd name="connsiteY2" fmla="*/ 2548466 h 6858000"/>
              <a:gd name="connsiteX3" fmla="*/ 5435600 w 5435600"/>
              <a:gd name="connsiteY3" fmla="*/ 6858000 h 6858000"/>
              <a:gd name="connsiteX4" fmla="*/ 0 w 5435600"/>
              <a:gd name="connsiteY4" fmla="*/ 6858000 h 6858000"/>
              <a:gd name="connsiteX5" fmla="*/ 0 w 5435600"/>
              <a:gd name="connsiteY5" fmla="*/ 0 h 6858000"/>
              <a:gd name="connsiteX0" fmla="*/ 0 w 5448300"/>
              <a:gd name="connsiteY0" fmla="*/ 0 h 6858000"/>
              <a:gd name="connsiteX1" fmla="*/ 3513666 w 5448300"/>
              <a:gd name="connsiteY1" fmla="*/ 0 h 6858000"/>
              <a:gd name="connsiteX2" fmla="*/ 2861733 w 5448300"/>
              <a:gd name="connsiteY2" fmla="*/ 2548466 h 6858000"/>
              <a:gd name="connsiteX3" fmla="*/ 5448300 w 5448300"/>
              <a:gd name="connsiteY3" fmla="*/ 6853767 h 6858000"/>
              <a:gd name="connsiteX4" fmla="*/ 0 w 5448300"/>
              <a:gd name="connsiteY4" fmla="*/ 6858000 h 6858000"/>
              <a:gd name="connsiteX5" fmla="*/ 0 w 54483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BE8079-E948-4A31-936B-0B13391B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399" y="1380068"/>
            <a:ext cx="652462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Automation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48188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C616B3DC-C165-433D-9187-62DCC0E317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97E1BF84-9824-4B0E-98DF-F0F7181DD06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A85FA340-7392-4303-9707-A12F45A46F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758A9051-2BD9-4868-8B84-344752FA2F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58264C49-3539-4CBD-8F11-1106C8B878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DE862133-5C7E-4B32-9786-0B33BC51A7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90925F6C-DF03-4707-9176-6049F049B5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A6073935-E043-4801-AF06-06093A9145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AC26FF4-D6F9-4A94-A837-D051A101EDD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EFFE501B-F9EC-4229-99D6-F39E38A71B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B064C6A0-3DE4-4F4A-B650-78A628163E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xmlns="" id="{43CD3E83-3D0D-40EE-B1A2-9C989EBF28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xmlns="" id="{71553909-760D-4B98-96A4-F9F48339AF6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xmlns="" id="{1F006A6C-F843-49BC-AC84-89BD2AF586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xmlns="" id="{62AEE6F3-16F4-4944-8459-4D5EEA341D0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xmlns="" id="{8D6B9972-4A81-4223-9901-0E559A1D5E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D2828B8-98F7-41BE-8D3B-C6CA941E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422" y="537062"/>
            <a:ext cx="7144677" cy="5343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939D2-D958-4248-942B-6532D2E5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/>
              <a:t>This is how it looks…</a:t>
            </a:r>
          </a:p>
        </p:txBody>
      </p:sp>
    </p:spTree>
    <p:extLst>
      <p:ext uri="{BB962C8B-B14F-4D97-AF65-F5344CB8AC3E}">
        <p14:creationId xmlns:p14="http://schemas.microsoft.com/office/powerpoint/2010/main" val="80284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35B18-15F6-4DE1-BC0B-9B8CE59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AA66B-1A17-4369-B7F5-9C812B2E4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4" cy="3467101"/>
          </a:xfrm>
        </p:spPr>
        <p:txBody>
          <a:bodyPr>
            <a:normAutofit fontScale="925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u="sng" dirty="0">
                <a:solidFill>
                  <a:schemeClr val="hlink"/>
                </a:solidFill>
                <a:hlinkClick r:id="rId2"/>
              </a:rPr>
              <a:t>http://doc.qt.io/qt-5/index.html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lang="en-US" u="sng" dirty="0">
              <a:solidFill>
                <a:schemeClr val="hlink"/>
              </a:solidFill>
              <a:hlinkClick r:id="rId2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http://www.sqlitetutorial.net/sqlite-insert/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https://sqlite.org/download.html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https://github.com</a:t>
            </a:r>
            <a:r>
              <a:rPr lang="en-US" u="sng" dirty="0" smtClean="0">
                <a:solidFill>
                  <a:schemeClr val="hlink"/>
                </a:solidFill>
                <a:hlinkClick r:id="rId5"/>
              </a:rPr>
              <a:t>/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lang="en-US" u="sng" smtClean="0">
              <a:solidFill>
                <a:schemeClr val="hlink"/>
              </a:solidFill>
              <a:hlinkClick r:id="rId5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lang="en-US" u="sng" dirty="0">
              <a:solidFill>
                <a:schemeClr val="hlink"/>
              </a:solidFill>
              <a:hlinkClick r:id="rId5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b="1" dirty="0" smtClean="0"/>
              <a:t>Source code:</a:t>
            </a:r>
            <a:endParaRPr lang="en-US" b="1" dirty="0" smtClean="0">
              <a:hlinkClick r:id="rId5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https://github.com/singhraj82/FURS</a:t>
            </a:r>
            <a:endParaRPr lang="en-US" u="sng" dirty="0">
              <a:solidFill>
                <a:schemeClr val="hlink"/>
              </a:solidFill>
              <a:hlinkClick r:id="rId5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endParaRPr lang="en-US" u="sng" dirty="0">
              <a:solidFill>
                <a:schemeClr val="hlink"/>
              </a:solidFill>
              <a:hlinkClick r:id="rId5"/>
            </a:endParaRP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dirty="0"/>
              <a:t>Text Book: Software Development by Dan </a:t>
            </a:r>
            <a:r>
              <a:rPr lang="en-US" dirty="0" err="1"/>
              <a:t>Pilone</a:t>
            </a:r>
            <a:r>
              <a:rPr lang="en-US" dirty="0"/>
              <a:t> &amp; Russ Miles</a:t>
            </a:r>
          </a:p>
          <a:p>
            <a:pPr marL="22860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dirty="0" err="1"/>
              <a:t>Abrahamsson_et_al</a:t>
            </a:r>
            <a:r>
              <a:rPr lang="en-US" dirty="0"/>
              <a:t>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9">
            <a:extLst>
              <a:ext uri="{FF2B5EF4-FFF2-40B4-BE49-F238E27FC236}">
                <a16:creationId xmlns:a16="http://schemas.microsoft.com/office/drawing/2014/main" xmlns="" id="{089D35B1-0ED5-4358-8CAE-A9E49412AAA1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DDEF6545-5A42-469E-8778-86CA01CD46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3B08853F-842C-4D0A-9A89-D05CB39903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A436FB18-2D01-4AAB-AD10-2D1208310F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xmlns="" id="{9EFB8341-7A7B-46E4-AF94-689147AD056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xmlns="" id="{C4D84136-7804-4605-AC9F-238A3665EE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xmlns="" id="{4EC6F81C-51C2-4A6F-8B94-562DA67362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27" name="Group 17">
            <a:extLst>
              <a:ext uri="{FF2B5EF4-FFF2-40B4-BE49-F238E27FC236}">
                <a16:creationId xmlns:a16="http://schemas.microsoft.com/office/drawing/2014/main" xmlns="" id="{DD65B30C-427F-449E-B039-E288E85D8AF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9F47D947-83F7-46E3-872B-0777122A0A2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xmlns="" id="{60C7B45B-6634-46FA-862D-B86F1C3C50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xmlns="" id="{C7504CC0-DD94-4ED9-ADC9-6FE7AEA33F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xmlns="" id="{64268326-B6DD-4E00-9788-6C319279AC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xmlns="" id="{92C7B3DE-DB23-4AAC-B142-C803C0C0A1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xmlns="" id="{1EEF04DC-4E0D-4127-A98D-EA81C3B2DE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084966D2-3C9B-4F47-8231-1DEC33D3BD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Shape 522" descr="solar-qa-1140x642.jpg">
            <a:extLst>
              <a:ext uri="{FF2B5EF4-FFF2-40B4-BE49-F238E27FC236}">
                <a16:creationId xmlns:a16="http://schemas.microsoft.com/office/drawing/2014/main" xmlns="" id="{17821256-C874-48BD-8F57-B6929E46BB51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/>
          <a:srcRect/>
          <a:stretch/>
        </p:blipFill>
        <p:spPr>
          <a:xfrm>
            <a:off x="2398675" y="974724"/>
            <a:ext cx="8709377" cy="489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85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95C10-02FF-49F4-A862-8BC95F7C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>
                <a:latin typeface="Broadway" panose="04040905080B02020502" pitchFamily="82" charset="0"/>
              </a:rPr>
              <a:t>MILESTONE 2.0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9C3F3B1E-D6C6-4E7A-8693-C0FE08471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70695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44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162045-C806-4F6C-9422-4E2F4347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BC6958-ABA0-4D47-A09B-E6D3A39C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874" y="2782698"/>
            <a:ext cx="3430590" cy="33566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Milestone - 2</a:t>
            </a:r>
          </a:p>
          <a:p>
            <a:r>
              <a:rPr lang="en-US" dirty="0">
                <a:latin typeface="Adobe Gurmukhi" panose="01010101010101010101" pitchFamily="50" charset="0"/>
                <a:cs typeface="Adobe Gurmukhi" panose="01010101010101010101" pitchFamily="50" charset="0"/>
              </a:rPr>
              <a:t>Sprint 3 – 20 Units</a:t>
            </a:r>
          </a:p>
          <a:p>
            <a:r>
              <a:rPr lang="en-US" dirty="0">
                <a:latin typeface="Adobe Gurmukhi" panose="01010101010101010101" pitchFamily="50" charset="0"/>
                <a:cs typeface="Adobe Gurmukhi" panose="01010101010101010101" pitchFamily="50" charset="0"/>
              </a:rPr>
              <a:t>Sprint 4 – 10 Units</a:t>
            </a:r>
          </a:p>
          <a:p>
            <a:r>
              <a:rPr lang="en-US" dirty="0">
                <a:latin typeface="Adobe Gurmukhi" panose="01010101010101010101" pitchFamily="50" charset="0"/>
                <a:cs typeface="Adobe Gurmukhi" panose="01010101010101010101" pitchFamily="50" charset="0"/>
              </a:rPr>
              <a:t>Sprint 5 – 2 Units</a:t>
            </a:r>
          </a:p>
          <a:p>
            <a:endParaRPr lang="en-US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0" indent="0">
              <a:buNone/>
            </a:pPr>
            <a:r>
              <a:rPr lang="en-US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Average Velocity – 10.66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0213631-8EA1-4733-B9E9-85FD151CB255}"/>
              </a:ext>
            </a:extLst>
          </p:cNvPr>
          <p:cNvSpPr txBox="1"/>
          <p:nvPr/>
        </p:nvSpPr>
        <p:spPr>
          <a:xfrm>
            <a:off x="2766060" y="2937510"/>
            <a:ext cx="421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Milestone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Sprint 1 – 20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dobe Gurmukhi" panose="01010101010101010101" pitchFamily="50" charset="0"/>
                <a:cs typeface="Adobe Gurmukhi" panose="01010101010101010101" pitchFamily="50" charset="0"/>
              </a:rPr>
              <a:t>Sprint 2 – 15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lang="en-US" sz="2400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Average Velocity – 17.5</a:t>
            </a:r>
          </a:p>
        </p:txBody>
      </p:sp>
    </p:spTree>
    <p:extLst>
      <p:ext uri="{BB962C8B-B14F-4D97-AF65-F5344CB8AC3E}">
        <p14:creationId xmlns:p14="http://schemas.microsoft.com/office/powerpoint/2010/main" val="93385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88">
            <a:extLst>
              <a:ext uri="{FF2B5EF4-FFF2-40B4-BE49-F238E27FC236}">
                <a16:creationId xmlns:a16="http://schemas.microsoft.com/office/drawing/2014/main" xmlns="" id="{A3CF99C8-2C1D-48D9-904A-27667FC53932}"/>
              </a:ext>
            </a:extLst>
          </p:cNvPr>
          <p:cNvSpPr txBox="1">
            <a:spLocks/>
          </p:cNvSpPr>
          <p:nvPr/>
        </p:nvSpPr>
        <p:spPr>
          <a:xfrm>
            <a:off x="156741" y="636227"/>
            <a:ext cx="9613862" cy="10809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675" tIns="45675" rIns="45675" bIns="45675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Trebuchet MS"/>
              <a:buNone/>
            </a:pPr>
            <a:r>
              <a:rPr lang="en-US" b="1" dirty="0">
                <a:latin typeface="Adobe Gurmukhi" panose="01010101010101010101" pitchFamily="50" charset="0"/>
                <a:ea typeface="Trebuchet MS"/>
                <a:cs typeface="Adobe Gurmukhi" panose="01010101010101010101" pitchFamily="50" charset="0"/>
                <a:sym typeface="Trebuchet MS"/>
              </a:rPr>
              <a:t>USER STORIES</a:t>
            </a:r>
          </a:p>
        </p:txBody>
      </p:sp>
      <p:pic>
        <p:nvPicPr>
          <p:cNvPr id="8" name="Shape 289" descr="hMPqXWBEtowvvLCCdhdAEw.png">
            <a:extLst>
              <a:ext uri="{FF2B5EF4-FFF2-40B4-BE49-F238E27FC236}">
                <a16:creationId xmlns:a16="http://schemas.microsoft.com/office/drawing/2014/main" xmlns="" id="{6FFCEF4F-EDC4-4108-A0AA-5550D69A3D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93949" y="5693316"/>
            <a:ext cx="3666953" cy="11509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90">
            <a:extLst>
              <a:ext uri="{FF2B5EF4-FFF2-40B4-BE49-F238E27FC236}">
                <a16:creationId xmlns:a16="http://schemas.microsoft.com/office/drawing/2014/main" xmlns="" id="{9F731DD0-54AD-4F52-8EE4-1AFF1B0C4EA4}"/>
              </a:ext>
            </a:extLst>
          </p:cNvPr>
          <p:cNvSpPr txBox="1"/>
          <p:nvPr/>
        </p:nvSpPr>
        <p:spPr>
          <a:xfrm>
            <a:off x="8279506" y="6489814"/>
            <a:ext cx="3695841" cy="28882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Credits: www.dilbert.com</a:t>
            </a:r>
          </a:p>
        </p:txBody>
      </p:sp>
      <p:sp>
        <p:nvSpPr>
          <p:cNvPr id="12" name="Shape 293">
            <a:extLst>
              <a:ext uri="{FF2B5EF4-FFF2-40B4-BE49-F238E27FC236}">
                <a16:creationId xmlns:a16="http://schemas.microsoft.com/office/drawing/2014/main" xmlns="" id="{62DFAF94-741C-47F5-BE13-9C3D48D891DB}"/>
              </a:ext>
            </a:extLst>
          </p:cNvPr>
          <p:cNvSpPr/>
          <p:nvPr/>
        </p:nvSpPr>
        <p:spPr>
          <a:xfrm>
            <a:off x="1494035" y="1822834"/>
            <a:ext cx="7466400" cy="39045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13" name="Shape 294">
            <a:extLst>
              <a:ext uri="{FF2B5EF4-FFF2-40B4-BE49-F238E27FC236}">
                <a16:creationId xmlns:a16="http://schemas.microsoft.com/office/drawing/2014/main" xmlns="" id="{840BA080-FB15-4BD1-9874-4567C6B05ED0}"/>
              </a:ext>
            </a:extLst>
          </p:cNvPr>
          <p:cNvSpPr/>
          <p:nvPr/>
        </p:nvSpPr>
        <p:spPr>
          <a:xfrm>
            <a:off x="1680880" y="2174015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Dates: 3 Options</a:t>
            </a:r>
          </a:p>
        </p:txBody>
      </p:sp>
      <p:sp>
        <p:nvSpPr>
          <p:cNvPr id="14" name="Shape 295">
            <a:extLst>
              <a:ext uri="{FF2B5EF4-FFF2-40B4-BE49-F238E27FC236}">
                <a16:creationId xmlns:a16="http://schemas.microsoft.com/office/drawing/2014/main" xmlns="" id="{FF329E3E-5A78-4DAB-BC2B-F4BC93DFEEE4}"/>
              </a:ext>
            </a:extLst>
          </p:cNvPr>
          <p:cNvSpPr/>
          <p:nvPr/>
        </p:nvSpPr>
        <p:spPr>
          <a:xfrm>
            <a:off x="7032005" y="2174015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Data Retrieve: Access stored applications</a:t>
            </a:r>
          </a:p>
        </p:txBody>
      </p:sp>
      <p:sp>
        <p:nvSpPr>
          <p:cNvPr id="15" name="Shape 296">
            <a:extLst>
              <a:ext uri="{FF2B5EF4-FFF2-40B4-BE49-F238E27FC236}">
                <a16:creationId xmlns:a16="http://schemas.microsoft.com/office/drawing/2014/main" xmlns="" id="{339B76FE-A052-496D-A63A-4866C04E2C82}"/>
              </a:ext>
            </a:extLst>
          </p:cNvPr>
          <p:cNvSpPr/>
          <p:nvPr/>
        </p:nvSpPr>
        <p:spPr>
          <a:xfrm>
            <a:off x="4470155" y="4459540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Dorm Assignment</a:t>
            </a:r>
          </a:p>
        </p:txBody>
      </p:sp>
      <p:sp>
        <p:nvSpPr>
          <p:cNvPr id="16" name="Shape 297">
            <a:extLst>
              <a:ext uri="{FF2B5EF4-FFF2-40B4-BE49-F238E27FC236}">
                <a16:creationId xmlns:a16="http://schemas.microsoft.com/office/drawing/2014/main" xmlns="" id="{122163D6-637C-4B05-AFD8-1BD6A09F9286}"/>
              </a:ext>
            </a:extLst>
          </p:cNvPr>
          <p:cNvSpPr/>
          <p:nvPr/>
        </p:nvSpPr>
        <p:spPr>
          <a:xfrm>
            <a:off x="4473455" y="2174015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Registration: Clerk to enter details</a:t>
            </a:r>
          </a:p>
        </p:txBody>
      </p:sp>
      <p:sp>
        <p:nvSpPr>
          <p:cNvPr id="17" name="Shape 298">
            <a:extLst>
              <a:ext uri="{FF2B5EF4-FFF2-40B4-BE49-F238E27FC236}">
                <a16:creationId xmlns:a16="http://schemas.microsoft.com/office/drawing/2014/main" xmlns="" id="{7A0DAEA4-D50B-4491-81B5-BAE2AD14A3DE}"/>
              </a:ext>
            </a:extLst>
          </p:cNvPr>
          <p:cNvSpPr/>
          <p:nvPr/>
        </p:nvSpPr>
        <p:spPr>
          <a:xfrm>
            <a:off x="4470143" y="3291615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Status: Accept/Reject/ Waitlist</a:t>
            </a:r>
          </a:p>
        </p:txBody>
      </p:sp>
      <p:sp>
        <p:nvSpPr>
          <p:cNvPr id="18" name="Shape 299">
            <a:extLst>
              <a:ext uri="{FF2B5EF4-FFF2-40B4-BE49-F238E27FC236}">
                <a16:creationId xmlns:a16="http://schemas.microsoft.com/office/drawing/2014/main" xmlns="" id="{64D5770E-C61A-4515-B301-552CC79AFC14}"/>
              </a:ext>
            </a:extLst>
          </p:cNvPr>
          <p:cNvSpPr/>
          <p:nvPr/>
        </p:nvSpPr>
        <p:spPr>
          <a:xfrm>
            <a:off x="7032005" y="3291615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Check-In</a:t>
            </a:r>
          </a:p>
        </p:txBody>
      </p:sp>
      <p:sp>
        <p:nvSpPr>
          <p:cNvPr id="19" name="Shape 300">
            <a:extLst>
              <a:ext uri="{FF2B5EF4-FFF2-40B4-BE49-F238E27FC236}">
                <a16:creationId xmlns:a16="http://schemas.microsoft.com/office/drawing/2014/main" xmlns="" id="{8A131D56-DD8E-4F74-A08B-88BC90CB0CAC}"/>
              </a:ext>
            </a:extLst>
          </p:cNvPr>
          <p:cNvSpPr/>
          <p:nvPr/>
        </p:nvSpPr>
        <p:spPr>
          <a:xfrm>
            <a:off x="1680880" y="3396340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Data Storage: Offline mode /Local Memory</a:t>
            </a:r>
          </a:p>
        </p:txBody>
      </p:sp>
      <p:cxnSp>
        <p:nvCxnSpPr>
          <p:cNvPr id="20" name="Shape 301">
            <a:extLst>
              <a:ext uri="{FF2B5EF4-FFF2-40B4-BE49-F238E27FC236}">
                <a16:creationId xmlns:a16="http://schemas.microsoft.com/office/drawing/2014/main" xmlns="" id="{7E3C2CF8-C022-4D79-8A02-FC50D613BCD6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3251380" y="2546015"/>
            <a:ext cx="122207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" name="Shape 302">
            <a:extLst>
              <a:ext uri="{FF2B5EF4-FFF2-40B4-BE49-F238E27FC236}">
                <a16:creationId xmlns:a16="http://schemas.microsoft.com/office/drawing/2014/main" xmlns="" id="{712D77D6-F2ED-49DA-B428-CC3AFC260807}"/>
              </a:ext>
            </a:extLst>
          </p:cNvPr>
          <p:cNvCxnSpPr>
            <a:endCxn id="14" idx="1"/>
          </p:cNvCxnSpPr>
          <p:nvPr/>
        </p:nvCxnSpPr>
        <p:spPr>
          <a:xfrm>
            <a:off x="6040505" y="2546015"/>
            <a:ext cx="99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" name="Shape 303">
            <a:extLst>
              <a:ext uri="{FF2B5EF4-FFF2-40B4-BE49-F238E27FC236}">
                <a16:creationId xmlns:a16="http://schemas.microsoft.com/office/drawing/2014/main" xmlns="" id="{65586271-3F08-4723-A70B-275B44A04FB6}"/>
              </a:ext>
            </a:extLst>
          </p:cNvPr>
          <p:cNvCxnSpPr/>
          <p:nvPr/>
        </p:nvCxnSpPr>
        <p:spPr>
          <a:xfrm>
            <a:off x="3251380" y="3768340"/>
            <a:ext cx="121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304">
            <a:extLst>
              <a:ext uri="{FF2B5EF4-FFF2-40B4-BE49-F238E27FC236}">
                <a16:creationId xmlns:a16="http://schemas.microsoft.com/office/drawing/2014/main" xmlns="" id="{7912BC2C-94CD-47C8-BFB5-1E3FAFE6191F}"/>
              </a:ext>
            </a:extLst>
          </p:cNvPr>
          <p:cNvCxnSpPr/>
          <p:nvPr/>
        </p:nvCxnSpPr>
        <p:spPr>
          <a:xfrm>
            <a:off x="6040505" y="3768340"/>
            <a:ext cx="99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305">
            <a:extLst>
              <a:ext uri="{FF2B5EF4-FFF2-40B4-BE49-F238E27FC236}">
                <a16:creationId xmlns:a16="http://schemas.microsoft.com/office/drawing/2014/main" xmlns="" id="{B32C60FF-8B76-42A7-BA43-316234E24846}"/>
              </a:ext>
            </a:extLst>
          </p:cNvPr>
          <p:cNvCxnSpPr/>
          <p:nvPr/>
        </p:nvCxnSpPr>
        <p:spPr>
          <a:xfrm flipH="1">
            <a:off x="5252105" y="4035615"/>
            <a:ext cx="6600" cy="40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96">
            <a:extLst>
              <a:ext uri="{FF2B5EF4-FFF2-40B4-BE49-F238E27FC236}">
                <a16:creationId xmlns:a16="http://schemas.microsoft.com/office/drawing/2014/main" xmlns="" id="{CFFC4B89-F022-4C94-AB47-0FE6A8874DD9}"/>
              </a:ext>
            </a:extLst>
          </p:cNvPr>
          <p:cNvSpPr/>
          <p:nvPr/>
        </p:nvSpPr>
        <p:spPr>
          <a:xfrm>
            <a:off x="6999995" y="4463350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Decision Letter Automation</a:t>
            </a:r>
          </a:p>
        </p:txBody>
      </p:sp>
      <p:sp>
        <p:nvSpPr>
          <p:cNvPr id="26" name="Shape 296">
            <a:extLst>
              <a:ext uri="{FF2B5EF4-FFF2-40B4-BE49-F238E27FC236}">
                <a16:creationId xmlns:a16="http://schemas.microsoft.com/office/drawing/2014/main" xmlns="" id="{1F383326-0A52-4516-B36E-AD56AD23CFDA}"/>
              </a:ext>
            </a:extLst>
          </p:cNvPr>
          <p:cNvSpPr/>
          <p:nvPr/>
        </p:nvSpPr>
        <p:spPr>
          <a:xfrm>
            <a:off x="1696475" y="4486210"/>
            <a:ext cx="1570500" cy="744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600" dirty="0"/>
              <a:t>Band Assignment</a:t>
            </a:r>
          </a:p>
        </p:txBody>
      </p:sp>
    </p:spTree>
    <p:extLst>
      <p:ext uri="{BB962C8B-B14F-4D97-AF65-F5344CB8AC3E}">
        <p14:creationId xmlns:p14="http://schemas.microsoft.com/office/powerpoint/2010/main" val="134523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56DE5-086F-43F2-A11A-A504CB58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62" y="1"/>
            <a:ext cx="9885362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roadway" panose="04040905080B02020502" pitchFamily="82" charset="0"/>
                <a:cs typeface="Adobe Gurmukhi" panose="01010101010101010101" pitchFamily="50" charset="0"/>
              </a:rPr>
              <a:t/>
            </a:r>
            <a:br>
              <a:rPr lang="en-US" b="1" dirty="0">
                <a:latin typeface="Broadway" panose="04040905080B02020502" pitchFamily="82" charset="0"/>
                <a:cs typeface="Adobe Gurmukhi" panose="01010101010101010101" pitchFamily="50" charset="0"/>
              </a:rPr>
            </a:br>
            <a:r>
              <a:rPr lang="en-US" sz="4400" b="1" dirty="0">
                <a:latin typeface="Adobe Gurmukhi" panose="01010101010101010101" pitchFamily="50" charset="0"/>
                <a:cs typeface="Adobe Gurmukhi" panose="01010101010101010101" pitchFamily="50" charset="0"/>
              </a:rPr>
              <a:t>Requirement Gathering and Planning Poker </a:t>
            </a:r>
            <a:endParaRPr lang="en-US" b="1" dirty="0"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C6FC813-F116-4C89-AE9D-5E7E9C6C8DE4}"/>
              </a:ext>
            </a:extLst>
          </p:cNvPr>
          <p:cNvSpPr/>
          <p:nvPr/>
        </p:nvSpPr>
        <p:spPr>
          <a:xfrm>
            <a:off x="1760220" y="1405891"/>
            <a:ext cx="10184130" cy="4777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5">
              <a:buClr>
                <a:srgbClr val="000000"/>
              </a:buClr>
            </a:pPr>
            <a:r>
              <a:rPr lang="en-US" b="1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b="1" i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Backlogs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</a:t>
            </a:r>
            <a:r>
              <a:rPr lang="en-US" b="1" i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CYCLE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User Stories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											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1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Design Architecture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										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1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Technology Grasp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										1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Pilot Model Impl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ementation									1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Pilot Model Testing										1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Design and Development of Database      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                 						2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Connect Application to Database 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                                						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2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UI/UX Enhancement                                                     						</a:t>
            </a: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2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2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Product Testing										2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Testing Automation	                                					3</a:t>
            </a: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Implement Check-In process							3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Dorm Assignment 									3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Band Assignment									4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Secondary Band Assignment							4	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Waitlist Management								4							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Final Testing                                                                  			5</a:t>
            </a:r>
          </a:p>
          <a:p>
            <a:pPr marL="942473" lvl="2" indent="-180473"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Adobe Gurmukhi" panose="01010101010101010101" pitchFamily="50" charset="0"/>
                <a:ea typeface="Arial"/>
                <a:cs typeface="Adobe Gurmukhi" panose="01010101010101010101" pitchFamily="50" charset="0"/>
                <a:sym typeface="Arial"/>
              </a:rPr>
              <a:t>Product  Delivery                                                          	 		5</a:t>
            </a:r>
            <a:endParaRPr lang="en-US" dirty="0">
              <a:solidFill>
                <a:schemeClr val="tx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8F94D66-27EC-4CB8-8226-D7F41C1618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1A53964C-7D93-4C48-A4A6-C4C2C393C59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9C944EEC-539E-4389-8785-58E65D04E8D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7836EB7E-895C-4D68-B92E-312B371CBDB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0F29242B-8CE7-4636-B326-4BEE42EB6D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4D0B8E9A-7727-4AD9-974E-8815F0B20EB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1CD6C65C-71BE-4549-926A-1C1135FD06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5EF08599-3FED-4288-A20D-E7BCAC3B8E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6DA78DC-4419-46B2-A24A-A42A81579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89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Freeform 13">
            <a:extLst>
              <a:ext uri="{FF2B5EF4-FFF2-40B4-BE49-F238E27FC236}">
                <a16:creationId xmlns:a16="http://schemas.microsoft.com/office/drawing/2014/main" xmlns="" id="{C884A6B2-90E9-4BDB-8503-71AC02D395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9046BC8-D404-4E7D-9202-A07F3FDD382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4C202215-4C35-450D-9F60-671C8F8DEB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F1A5BA8A-AEB4-4BCB-B86C-3F6A8E229C7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xmlns="" id="{28AC2443-05F0-41CD-8D4A-63DE144F8B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xmlns="" id="{33E32F17-ED99-4969-B4D6-10A987D7366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xmlns="" id="{5599A813-8424-4E53-95CA-85BF5470D68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xmlns="" id="{52431A4F-4662-480B-8AD3-394EACD7ED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A3C719-2071-4C5E-81E7-9895152B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4" y="48948"/>
            <a:ext cx="4972686" cy="1337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solidFill>
                  <a:schemeClr val="bg1"/>
                </a:solidFill>
              </a:rPr>
              <a:t>Planning Poker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E6CC74-65E1-4846-99CB-277182AAF872}"/>
              </a:ext>
            </a:extLst>
          </p:cNvPr>
          <p:cNvSpPr txBox="1"/>
          <p:nvPr/>
        </p:nvSpPr>
        <p:spPr>
          <a:xfrm>
            <a:off x="228600" y="1623060"/>
            <a:ext cx="44234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/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Testing Automation	(S-3)				7	                                					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Implement Check-In process  (S-3)		7							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Dorm Assignment 	(S-3)				6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Band Assignment		(S-4)			          4 			         						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Secondary Band Assignment	 (S-4)   		3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Waitlist Management (S-4)				3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Final Testing  (S-5)					2</a:t>
            </a:r>
          </a:p>
          <a:p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60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5C2F68-2225-4A08-B82B-0378E73A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013" y="175550"/>
            <a:ext cx="10018713" cy="1752599"/>
          </a:xfrm>
        </p:spPr>
        <p:txBody>
          <a:bodyPr/>
          <a:lstStyle/>
          <a:p>
            <a:r>
              <a:rPr lang="en-US" b="1" dirty="0"/>
              <a:t>Database Structure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E64A0-69EC-40E6-90FB-9E55BA50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hape 363" descr="Screen Shot 2017-10-14 at 11.50.31 PM.png">
            <a:extLst>
              <a:ext uri="{FF2B5EF4-FFF2-40B4-BE49-F238E27FC236}">
                <a16:creationId xmlns:a16="http://schemas.microsoft.com/office/drawing/2014/main" xmlns="" id="{51619B46-8406-42A1-A342-56EF0A5B8CAF}"/>
              </a:ext>
            </a:extLst>
          </p:cNvPr>
          <p:cNvPicPr preferRelativeResize="0"/>
          <p:nvPr/>
        </p:nvPicPr>
        <p:blipFill rotWithShape="1">
          <a:blip r:embed="rId2">
            <a:alphaModFix amt="85266"/>
          </a:blip>
          <a:srcRect/>
          <a:stretch/>
        </p:blipFill>
        <p:spPr>
          <a:xfrm>
            <a:off x="5279925" y="2126650"/>
            <a:ext cx="6374801" cy="4463825"/>
          </a:xfrm>
          <a:prstGeom prst="rect">
            <a:avLst/>
          </a:prstGeom>
          <a:noFill/>
          <a:ln w="50800" cap="flat" cmpd="sng">
            <a:solidFill>
              <a:srgbClr val="000000"/>
            </a:solidFill>
            <a:prstDash val="dot"/>
            <a:miter lim="400000"/>
            <a:headEnd type="none" w="med" len="med"/>
            <a:tailEnd type="none" w="med" len="med"/>
          </a:ln>
          <a:effectLst>
            <a:outerShdw blurRad="406400" dist="23000" dir="5400000" rotWithShape="0">
              <a:srgbClr val="000000">
                <a:alpha val="62352"/>
              </a:srgbClr>
            </a:outerShdw>
          </a:effectLst>
        </p:spPr>
      </p:pic>
      <p:sp>
        <p:nvSpPr>
          <p:cNvPr id="5" name="Shape 364">
            <a:extLst>
              <a:ext uri="{FF2B5EF4-FFF2-40B4-BE49-F238E27FC236}">
                <a16:creationId xmlns:a16="http://schemas.microsoft.com/office/drawing/2014/main" xmlns="" id="{8553CE5D-3A8C-4348-8476-52EC47BFFC9A}"/>
              </a:ext>
            </a:extLst>
          </p:cNvPr>
          <p:cNvSpPr/>
          <p:nvPr/>
        </p:nvSpPr>
        <p:spPr>
          <a:xfrm>
            <a:off x="194925" y="2126650"/>
            <a:ext cx="4902300" cy="4403400"/>
          </a:xfrm>
          <a:prstGeom prst="roundRect">
            <a:avLst>
              <a:gd name="adj" fmla="val 15591"/>
            </a:avLst>
          </a:prstGeom>
          <a:solidFill>
            <a:srgbClr val="FFFFFF"/>
          </a:solidFill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rotWithShape="0">
              <a:srgbClr val="000000">
                <a:alpha val="34901"/>
              </a:srgbClr>
            </a:outerShdw>
          </a:effectLst>
        </p:spPr>
        <p:txBody>
          <a:bodyPr wrap="square" lIns="45700" tIns="45700" rIns="45700" bIns="45700" anchor="ctr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chemeClr val="dk1"/>
                </a:solidFill>
              </a:rPr>
              <a:t>Reasons: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Lightweight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Executes queries in-memory (RAM)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Enabling Faster Transaction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Good for small scale application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Familiar with SQL language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chemeClr val="dk1"/>
                </a:solidFill>
              </a:rPr>
              <a:t>Other Available Options:</a:t>
            </a:r>
          </a:p>
          <a:p>
            <a: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Stream read and write: Inefficient Parsing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 dirty="0">
                <a:solidFill>
                  <a:schemeClr val="dk1"/>
                </a:solidFill>
              </a:rPr>
              <a:t>MySQL: Heavy due to extra inclusive features, unnecessary for this  application</a:t>
            </a:r>
          </a:p>
        </p:txBody>
      </p:sp>
    </p:spTree>
    <p:extLst>
      <p:ext uri="{BB962C8B-B14F-4D97-AF65-F5344CB8AC3E}">
        <p14:creationId xmlns:p14="http://schemas.microsoft.com/office/powerpoint/2010/main" val="39665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CD2F605-77BD-4D9C-BC95-97EB75D69D88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40259AB5-8B5C-4CD4-AE10-7A177BB738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DB110D97-363A-40D5-98E8-D367DFCFB23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xmlns="" id="{30DC9DB4-96D0-47E9-A6E5-1590DED848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xmlns="" id="{8CA317D7-424B-4887-BEDF-18EF7915C5C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xmlns="" id="{ACF40F67-B16B-4E7F-A595-0EF370063D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xmlns="" id="{EB2264F1-4BB6-4403-A681-A463AA73039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5" name="Shape 461">
            <a:extLst>
              <a:ext uri="{FF2B5EF4-FFF2-40B4-BE49-F238E27FC236}">
                <a16:creationId xmlns:a16="http://schemas.microsoft.com/office/drawing/2014/main" xmlns="" id="{28CF6BED-8BDC-44FB-A136-029A6F167EA5}"/>
              </a:ext>
            </a:extLst>
          </p:cNvPr>
          <p:cNvPicPr preferRelativeResize="0"/>
          <p:nvPr/>
        </p:nvPicPr>
        <p:blipFill rotWithShape="1">
          <a:blip r:embed="rId3">
            <a:extLst/>
          </a:blip>
          <a:srcRect r="-1" b="22661"/>
          <a:stretch/>
        </p:blipFill>
        <p:spPr>
          <a:xfrm>
            <a:off x="3967843" y="608014"/>
            <a:ext cx="3744922" cy="3728438"/>
          </a:xfrm>
          <a:custGeom>
            <a:avLst/>
            <a:gdLst>
              <a:gd name="connsiteX0" fmla="*/ 163306 w 3744922"/>
              <a:gd name="connsiteY0" fmla="*/ 0 h 3728438"/>
              <a:gd name="connsiteX1" fmla="*/ 3744922 w 3744922"/>
              <a:gd name="connsiteY1" fmla="*/ 0 h 3728438"/>
              <a:gd name="connsiteX2" fmla="*/ 3744922 w 3744922"/>
              <a:gd name="connsiteY2" fmla="*/ 3728438 h 3728438"/>
              <a:gd name="connsiteX3" fmla="*/ 163306 w 3744922"/>
              <a:gd name="connsiteY3" fmla="*/ 3728438 h 3728438"/>
              <a:gd name="connsiteX4" fmla="*/ 0 w 3744922"/>
              <a:gd name="connsiteY4" fmla="*/ 3565132 h 3728438"/>
              <a:gd name="connsiteX5" fmla="*/ 0 w 3744922"/>
              <a:gd name="connsiteY5" fmla="*/ 163306 h 3728438"/>
              <a:gd name="connsiteX6" fmla="*/ 163306 w 3744922"/>
              <a:gd name="connsiteY6" fmla="*/ 0 h 3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922" h="3728438">
                <a:moveTo>
                  <a:pt x="163306" y="0"/>
                </a:moveTo>
                <a:lnTo>
                  <a:pt x="3744922" y="0"/>
                </a:lnTo>
                <a:lnTo>
                  <a:pt x="3744922" y="3728438"/>
                </a:lnTo>
                <a:lnTo>
                  <a:pt x="163306" y="3728438"/>
                </a:lnTo>
                <a:cubicBezTo>
                  <a:pt x="73115" y="3728438"/>
                  <a:pt x="0" y="3655323"/>
                  <a:pt x="0" y="3565132"/>
                </a:cubicBezTo>
                <a:lnTo>
                  <a:pt x="0" y="163306"/>
                </a:lnTo>
                <a:cubicBezTo>
                  <a:pt x="0" y="73115"/>
                  <a:pt x="73115" y="0"/>
                  <a:pt x="163306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Shape 460">
            <a:extLst>
              <a:ext uri="{FF2B5EF4-FFF2-40B4-BE49-F238E27FC236}">
                <a16:creationId xmlns:a16="http://schemas.microsoft.com/office/drawing/2014/main" xmlns="" id="{864F8AD3-9F4A-4D39-93AE-400C4E19C000}"/>
              </a:ext>
            </a:extLst>
          </p:cNvPr>
          <p:cNvPicPr preferRelativeResize="0"/>
          <p:nvPr/>
        </p:nvPicPr>
        <p:blipFill rotWithShape="1">
          <a:blip r:embed="rId4">
            <a:extLst/>
          </a:blip>
          <a:srcRect r="1" b="8940"/>
          <a:stretch/>
        </p:blipFill>
        <p:spPr>
          <a:xfrm>
            <a:off x="7712765" y="608014"/>
            <a:ext cx="3742633" cy="3728438"/>
          </a:xfrm>
          <a:custGeom>
            <a:avLst/>
            <a:gdLst>
              <a:gd name="connsiteX0" fmla="*/ 0 w 3742633"/>
              <a:gd name="connsiteY0" fmla="*/ 0 h 3728438"/>
              <a:gd name="connsiteX1" fmla="*/ 3579327 w 3742633"/>
              <a:gd name="connsiteY1" fmla="*/ 0 h 3728438"/>
              <a:gd name="connsiteX2" fmla="*/ 3742633 w 3742633"/>
              <a:gd name="connsiteY2" fmla="*/ 163306 h 3728438"/>
              <a:gd name="connsiteX3" fmla="*/ 3742633 w 3742633"/>
              <a:gd name="connsiteY3" fmla="*/ 3565132 h 3728438"/>
              <a:gd name="connsiteX4" fmla="*/ 3579327 w 3742633"/>
              <a:gd name="connsiteY4" fmla="*/ 3728438 h 3728438"/>
              <a:gd name="connsiteX5" fmla="*/ 0 w 3742633"/>
              <a:gd name="connsiteY5" fmla="*/ 3728438 h 372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2633" h="3728438">
                <a:moveTo>
                  <a:pt x="0" y="0"/>
                </a:moveTo>
                <a:lnTo>
                  <a:pt x="3579327" y="0"/>
                </a:lnTo>
                <a:cubicBezTo>
                  <a:pt x="3669518" y="0"/>
                  <a:pt x="3742633" y="73115"/>
                  <a:pt x="3742633" y="163306"/>
                </a:cubicBezTo>
                <a:lnTo>
                  <a:pt x="3742633" y="3565132"/>
                </a:lnTo>
                <a:cubicBezTo>
                  <a:pt x="3742633" y="3655323"/>
                  <a:pt x="3669518" y="3728438"/>
                  <a:pt x="3579327" y="3728438"/>
                </a:cubicBezTo>
                <a:lnTo>
                  <a:pt x="0" y="3728438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EC4018-1BB2-4257-9077-604BB9FB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843" y="4690533"/>
            <a:ext cx="7535180" cy="77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Manual Test Reports</a:t>
            </a:r>
          </a:p>
        </p:txBody>
      </p:sp>
    </p:spTree>
    <p:extLst>
      <p:ext uri="{BB962C8B-B14F-4D97-AF65-F5344CB8AC3E}">
        <p14:creationId xmlns:p14="http://schemas.microsoft.com/office/powerpoint/2010/main" val="225201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xmlns="" id="{6CA4EC59-B8A3-489A-9FB4-AA0699200E6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8082879C-F233-47A3-B1BD-78508221F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 15">
            <a:extLst>
              <a:ext uri="{FF2B5EF4-FFF2-40B4-BE49-F238E27FC236}">
                <a16:creationId xmlns:a16="http://schemas.microsoft.com/office/drawing/2014/main" xmlns="" id="{1143E968-E203-496D-A1AD-2EA10AB3E7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16">
            <a:extLst>
              <a:ext uri="{FF2B5EF4-FFF2-40B4-BE49-F238E27FC236}">
                <a16:creationId xmlns:a16="http://schemas.microsoft.com/office/drawing/2014/main" xmlns="" id="{FBB3444A-472E-400E-81D0-7CCDEEECC9C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xmlns="" id="{B7E64D84-2392-46A1-99D2-C8FC063F9A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xmlns="" id="{89352A95-1C82-4A0D-9B20-8AC7280C7A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81B60E48-D617-4CF1-8900-497D491424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xmlns="" id="{BFF6C14F-3347-46BB-A317-C1C12263E8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CDD86299-6737-471C-98C5-872BDC68108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60C6C46B-7841-473B-AC3A-9A69908AB6E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9D068C-7ECA-4AC3-A65A-3F90FE0D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194" y="684530"/>
            <a:ext cx="7535333" cy="141393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Automated Test Reports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051565" y="1248833"/>
            <a:ext cx="7532156" cy="3742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Tool - </a:t>
            </a:r>
            <a:r>
              <a:rPr lang="en-US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Qt</a:t>
            </a:r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Testing Framework</a:t>
            </a:r>
          </a:p>
          <a:p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Unit Tests</a:t>
            </a:r>
          </a:p>
          <a:p>
            <a:r>
              <a:rPr lang="en-US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UI Tests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54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165</TotalTime>
  <Words>336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FUTURE ROCKSTARS</vt:lpstr>
      <vt:lpstr>MILESTONE 2.0</vt:lpstr>
      <vt:lpstr>VELOCITY</vt:lpstr>
      <vt:lpstr>PowerPoint Presentation</vt:lpstr>
      <vt:lpstr> Requirement Gathering and Planning Poker </vt:lpstr>
      <vt:lpstr>Planning Poker</vt:lpstr>
      <vt:lpstr>Database Structure and Design</vt:lpstr>
      <vt:lpstr>Manual Test Reports</vt:lpstr>
      <vt:lpstr>Automated Test Reports</vt:lpstr>
      <vt:lpstr>PowerPoint Presentation</vt:lpstr>
      <vt:lpstr>Automation And Implementation </vt:lpstr>
      <vt:lpstr>This is how it looks…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ROCKSTARS</dc:title>
  <dc:creator>Sai vallabhaneni</dc:creator>
  <cp:lastModifiedBy>Rajvinder</cp:lastModifiedBy>
  <cp:revision>20</cp:revision>
  <dcterms:created xsi:type="dcterms:W3CDTF">2017-12-05T21:36:04Z</dcterms:created>
  <dcterms:modified xsi:type="dcterms:W3CDTF">2017-12-09T06:28:23Z</dcterms:modified>
</cp:coreProperties>
</file>