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6" autoAdjust="0"/>
  </p:normalViewPr>
  <p:slideViewPr>
    <p:cSldViewPr snapToGrid="0">
      <p:cViewPr>
        <p:scale>
          <a:sx n="66" d="100"/>
          <a:sy n="66" d="100"/>
        </p:scale>
        <p:origin x="1330" y="3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3492-28EE-4E10-83DB-5A09D6CDB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12515-8759-47CF-80A2-8CB169F14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DC6C-53D7-405B-BF52-958AAAE9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BD45-D4D8-421A-B1B5-B55956E2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E547-57FF-4C2B-83AF-77B32A67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5D81-58A4-470D-B25B-FF9BB4E8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E0C9-E99C-4926-ABC2-EDECD3B86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37A1-119C-429C-B9EA-AD5BF84E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C16C-0CDD-45E8-A731-929DF104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E9E2-1491-45CB-9708-F3179D8C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24E08-55FE-4DAD-88A2-FE5918C70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7168A-78DA-4333-9BAB-5D20533E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9F4D-9DD4-4139-8062-0BB527F6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EF0A-1860-40D2-8CB5-C2C8850C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A41E-62B9-4581-8172-36F08F19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5FB8-4E23-4E98-8025-85600E30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8234-0E6D-4561-A2F8-91A62F0B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8CE3-6ADE-4E4D-B8B9-C639189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6BBDA-D9F7-477F-B5BA-9B3683C9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77A2-DADF-417B-98EE-08498A33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F10D-AB0C-4339-A7D0-DD687857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40AE-47C2-43C6-849A-9EB80A3FD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F54A5-36B0-415D-857C-72A99E2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AD2D-9EA7-40CE-B2EE-5F6ED49E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2D71-D6B6-4881-A42A-3AEA63D2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FC1A-F7C1-4FDD-B631-74FA7DA7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6773-D57A-47C3-BFDE-E6CB0EA2E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A0BA2-C7A4-45AC-83BD-9F70FF760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1CC57-E51F-4658-92E4-10BC2CEC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17CC1-E513-4791-AEC5-2015C39C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A691-4CBA-4CED-AC13-A39D08CE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F410-96FC-4AD8-A83C-CC488200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20172-FC1C-413F-8813-80D691AD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E07F-A150-4ED9-93AD-E3AC5C61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F4FA9-5338-4471-8B35-61BE442FF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279A5-4501-4EF3-A6B1-541EF9232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C469-4A27-4C31-B95E-FF2189D9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76537-BC69-4909-8046-1A45977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EF22D-7B93-41CD-9E2A-1026E3A6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A7A3-F3E8-4E4D-9A1B-512C9D9F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608FF-9E8C-4E7D-8C22-8212C7C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3BD38-D609-4878-A9E4-F25DDB0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9B7D7-C651-45C9-874B-6706A6E2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E81FB-3111-493C-BF64-7DF05BF1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E4792-F0EB-4314-9AEF-3E457FBF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6BD53-7C71-4400-B5C8-B7783BAB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AE62-95D4-4A4C-B5D8-73EBF56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24D2-9D41-4E10-88B8-D2683498C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A8E4B-D1B4-41B1-BC81-5E69855A9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4CADB-E513-46D6-9B1B-B0384372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ECB70-F2A9-43A3-9786-870B2035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7BC11-693E-4A57-BC98-D63A4AD3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DC51-85F0-4FB3-8590-ED8BD312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86DA0-543D-48A7-8FD2-3989BEFDB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A53B7-0B3C-4C6A-8C36-A11F9ADD6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0229-C060-4EA1-BA3D-60331A1C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0030-73C3-4E60-928E-E812642C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99746-2C25-44F8-90CA-3A6CFCEF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4016B-B14C-48CA-B30A-7B22F81C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4EF3-84F0-48CC-AFC3-21C6B318A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2BB3-2272-4979-9B5C-C47018333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F701-E1B0-4698-9C98-59F185ADC1C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7B24-03A8-499F-99ED-EB47E3B3C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B139-629A-44F9-92F3-7FC53A176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204C4-6355-402F-A191-00821999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F05B3DF-5597-4807-84C8-EEBCF6DA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914400"/>
            <a:ext cx="8940800" cy="5029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E69B319-D486-4D4D-B8F2-3C4B469A4AB2}"/>
              </a:ext>
            </a:extLst>
          </p:cNvPr>
          <p:cNvGrpSpPr/>
          <p:nvPr/>
        </p:nvGrpSpPr>
        <p:grpSpPr>
          <a:xfrm>
            <a:off x="9356844" y="-258115"/>
            <a:ext cx="3908248" cy="7077360"/>
            <a:chOff x="8280400" y="274320"/>
            <a:chExt cx="3908248" cy="70773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9B0EFC-D573-47BE-A3B5-BA837C219172}"/>
                </a:ext>
              </a:extLst>
            </p:cNvPr>
            <p:cNvSpPr/>
            <p:nvPr/>
          </p:nvSpPr>
          <p:spPr>
            <a:xfrm rot="2416601">
              <a:off x="8280400" y="274320"/>
              <a:ext cx="1767840" cy="1676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2A7A1A-F342-4A2F-B879-FBC9CB5C3803}"/>
                </a:ext>
              </a:extLst>
            </p:cNvPr>
            <p:cNvSpPr/>
            <p:nvPr/>
          </p:nvSpPr>
          <p:spPr>
            <a:xfrm rot="2416601">
              <a:off x="10005027" y="1223445"/>
              <a:ext cx="1767840" cy="1676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18D6CC-0DEE-4FB7-ADE8-087237004F9B}"/>
                </a:ext>
              </a:extLst>
            </p:cNvPr>
            <p:cNvSpPr/>
            <p:nvPr/>
          </p:nvSpPr>
          <p:spPr>
            <a:xfrm rot="2416601">
              <a:off x="8788778" y="2843900"/>
              <a:ext cx="1767840" cy="1676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60F480-B8D3-44E4-842D-4AB2A1459E09}"/>
                </a:ext>
              </a:extLst>
            </p:cNvPr>
            <p:cNvSpPr/>
            <p:nvPr/>
          </p:nvSpPr>
          <p:spPr>
            <a:xfrm rot="2416601">
              <a:off x="10420808" y="4202554"/>
              <a:ext cx="1767840" cy="1676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86732B-EE21-4AC0-9AF1-CEBDED3C06BF}"/>
                </a:ext>
              </a:extLst>
            </p:cNvPr>
            <p:cNvSpPr/>
            <p:nvPr/>
          </p:nvSpPr>
          <p:spPr>
            <a:xfrm rot="2416601">
              <a:off x="9204559" y="5675280"/>
              <a:ext cx="1767840" cy="1676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B293C2-6355-4D39-8FE2-80051B6F5E0A}"/>
              </a:ext>
            </a:extLst>
          </p:cNvPr>
          <p:cNvSpPr txBox="1"/>
          <p:nvPr/>
        </p:nvSpPr>
        <p:spPr>
          <a:xfrm>
            <a:off x="185195" y="173620"/>
            <a:ext cx="787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Analysis &amp; 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0B587-B346-4294-8317-FEBBE377F522}"/>
              </a:ext>
            </a:extLst>
          </p:cNvPr>
          <p:cNvSpPr txBox="1"/>
          <p:nvPr/>
        </p:nvSpPr>
        <p:spPr>
          <a:xfrm>
            <a:off x="185195" y="1111170"/>
            <a:ext cx="90629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between the age of 26-35 are spending the most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orders are coming from U.P, Maharashtra, Karnataka &amp; Delhi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the age group of 26-35 is spending the most amount and it consist large number of females but still Beauty products are not selling well instead people are spending mor on Food, Clothing &amp; 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Married women age group 26-35 yrs. from UP, Maharashtra and Karnataka working in IT, Healthcare and Aviation are more likely to buy products from Food, Clothing and Electronics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6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dtechdive</dc:creator>
  <cp:lastModifiedBy>dtechdive</cp:lastModifiedBy>
  <cp:revision>1</cp:revision>
  <dcterms:created xsi:type="dcterms:W3CDTF">2024-09-03T15:16:24Z</dcterms:created>
  <dcterms:modified xsi:type="dcterms:W3CDTF">2024-09-03T15:25:01Z</dcterms:modified>
</cp:coreProperties>
</file>