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4/7/22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A network formed by white dots">
            <a:extLst>
              <a:ext uri="{FF2B5EF4-FFF2-40B4-BE49-F238E27FC236}">
                <a16:creationId xmlns:a16="http://schemas.microsoft.com/office/drawing/2014/main" id="{BE3D3742-9DA5-B69B-1306-98CF3F38E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5" b="1909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84A70-4A92-1D43-91E0-0CAB9D0E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Computer networks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9CE5D-342E-BC4C-8809-233FD5F19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917115" cy="10698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Group 16</a:t>
            </a:r>
          </a:p>
          <a:p>
            <a:r>
              <a:rPr lang="en-US" sz="2000" dirty="0">
                <a:solidFill>
                  <a:srgbClr val="FFFFFF"/>
                </a:solidFill>
              </a:rPr>
              <a:t>( </a:t>
            </a:r>
            <a:r>
              <a:rPr lang="en-IN" sz="2000" dirty="0">
                <a:solidFill>
                  <a:srgbClr val="FFFFFF"/>
                </a:solidFill>
              </a:rPr>
              <a:t>Eoin Redmond,  </a:t>
            </a:r>
            <a:r>
              <a:rPr lang="en-IN" sz="2000" dirty="0" err="1">
                <a:solidFill>
                  <a:srgbClr val="FFFFFF"/>
                </a:solidFill>
              </a:rPr>
              <a:t>Jyotirmay</a:t>
            </a:r>
            <a:r>
              <a:rPr lang="en-IN" sz="2000" dirty="0">
                <a:solidFill>
                  <a:srgbClr val="FFFFFF"/>
                </a:solidFill>
              </a:rPr>
              <a:t> Panwar, </a:t>
            </a:r>
            <a:r>
              <a:rPr lang="en-IN" sz="2000" dirty="0" err="1">
                <a:solidFill>
                  <a:srgbClr val="FFFFFF"/>
                </a:solidFill>
              </a:rPr>
              <a:t>Nawaldeep</a:t>
            </a:r>
            <a:r>
              <a:rPr lang="en-IN" sz="2000" dirty="0">
                <a:solidFill>
                  <a:srgbClr val="FFFFFF"/>
                </a:solidFill>
              </a:rPr>
              <a:t> Singh, Prachi Singhroha )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3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186E-52F2-474F-B133-D99559C63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822646"/>
            <a:ext cx="5191759" cy="3170497"/>
          </a:xfrm>
        </p:spPr>
        <p:txBody>
          <a:bodyPr anchor="t">
            <a:normAutofit/>
          </a:bodyPr>
          <a:lstStyle/>
          <a:p>
            <a:r>
              <a:rPr lang="en-US" sz="7200" dirty="0"/>
              <a:t>Blockchain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FAFF7-1CBC-8143-9BE1-2E6CD24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711208"/>
            <a:ext cx="4758891" cy="1783523"/>
          </a:xfrm>
        </p:spPr>
        <p:txBody>
          <a:bodyPr anchor="b">
            <a:normAutofit/>
          </a:bodyPr>
          <a:lstStyle/>
          <a:p>
            <a:r>
              <a:rPr lang="en-IN" dirty="0"/>
              <a:t>A blockchain command-line interface without using any third-party library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3D blocks cube drawn on a chalkboard">
            <a:extLst>
              <a:ext uri="{FF2B5EF4-FFF2-40B4-BE49-F238E27FC236}">
                <a16:creationId xmlns:a16="http://schemas.microsoft.com/office/drawing/2014/main" id="{41FAAAF7-A178-23E2-779E-854BFA4D4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2" r="36824" b="-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4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66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68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6" name="Group 70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35A9C-C8B0-9644-92FB-EF1E93F8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670715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Evolution from Individual projects</a:t>
            </a:r>
          </a:p>
        </p:txBody>
      </p:sp>
      <p:sp>
        <p:nvSpPr>
          <p:cNvPr id="88" name="Rectangle 76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826C-52E3-C54C-B9AA-A481099C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4091" y="643465"/>
            <a:ext cx="3725961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Discussion about what was initially set out to do, how, why, what achieved and how we evolved from individual projects</a:t>
            </a:r>
          </a:p>
        </p:txBody>
      </p:sp>
    </p:spTree>
    <p:extLst>
      <p:ext uri="{BB962C8B-B14F-4D97-AF65-F5344CB8AC3E}">
        <p14:creationId xmlns:p14="http://schemas.microsoft.com/office/powerpoint/2010/main" val="125394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11D02-AB7C-0542-95B1-9B97C46AA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822646"/>
            <a:ext cx="5191759" cy="3170497"/>
          </a:xfrm>
        </p:spPr>
        <p:txBody>
          <a:bodyPr anchor="t">
            <a:normAutofit/>
          </a:bodyPr>
          <a:lstStyle/>
          <a:p>
            <a:r>
              <a:rPr lang="en-US" sz="7200" dirty="0"/>
              <a:t>workload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6B9F0-9529-A549-92CB-5507C9BE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711208"/>
            <a:ext cx="4758891" cy="1783523"/>
          </a:xfrm>
        </p:spPr>
        <p:txBody>
          <a:bodyPr anchor="b">
            <a:normAutofit/>
          </a:bodyPr>
          <a:lstStyle/>
          <a:p>
            <a:r>
              <a:rPr lang="en-IN" dirty="0"/>
              <a:t>Lessons learned and distribution of workload</a:t>
            </a:r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4" descr="Stack of files">
            <a:extLst>
              <a:ext uri="{FF2B5EF4-FFF2-40B4-BE49-F238E27FC236}">
                <a16:creationId xmlns:a16="http://schemas.microsoft.com/office/drawing/2014/main" id="{B60314D7-8D26-BE13-7A7F-812A61631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78" r="17908" b="-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1B6B0-3725-EB4F-93A2-517070B2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Financial inclusion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362A-8919-E041-8B70-1E20D00D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What is it and why is it a global concern?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179BB97-2C00-217A-2C4C-FD9F7A529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2295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2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47AF6-FB83-A845-B483-F8683F3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15" y="1608208"/>
            <a:ext cx="5209323" cy="1077913"/>
          </a:xfrm>
        </p:spPr>
        <p:txBody>
          <a:bodyPr anchor="t">
            <a:normAutofit/>
          </a:bodyPr>
          <a:lstStyle/>
          <a:p>
            <a:r>
              <a:rPr lang="en-US" sz="7200" dirty="0"/>
              <a:t>Our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CC1EE-6131-8646-8B48-BA99A137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19" y="2686121"/>
            <a:ext cx="4846320" cy="1244566"/>
          </a:xfrm>
        </p:spPr>
        <p:txBody>
          <a:bodyPr anchor="b">
            <a:normAutofit/>
          </a:bodyPr>
          <a:lstStyle/>
          <a:p>
            <a:r>
              <a:rPr lang="en-US" dirty="0"/>
              <a:t>How can this project make a meaningful difference in the field of financial inclusion?</a:t>
            </a: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A8223391-B615-694F-ACA2-264C59B87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r="20962" b="-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59" name="Freeform: Shape 54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1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849F4-148E-ED44-A4BE-F4B3B774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4" y="702365"/>
            <a:ext cx="3896264" cy="3765666"/>
          </a:xfrm>
        </p:spPr>
        <p:txBody>
          <a:bodyPr anchor="b">
            <a:normAutofit/>
          </a:bodyPr>
          <a:lstStyle/>
          <a:p>
            <a:r>
              <a:rPr lang="en-US" sz="7200" dirty="0"/>
              <a:t>our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4AA0D-2F21-3F4D-AFA8-5C1B4C78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7545" y="4389120"/>
            <a:ext cx="4529957" cy="126544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IN" dirty="0"/>
              <a:t>Networking/communication aspects</a:t>
            </a:r>
          </a:p>
          <a:p>
            <a:pPr marL="342900" indent="-342900">
              <a:buFontTx/>
              <a:buChar char="-"/>
            </a:pPr>
            <a:r>
              <a:rPr lang="en-IN" dirty="0"/>
              <a:t>Protocol followed</a:t>
            </a:r>
          </a:p>
          <a:p>
            <a:pPr marL="342900" indent="-342900">
              <a:buFontTx/>
              <a:buChar char="-"/>
            </a:pPr>
            <a:r>
              <a:rPr lang="en-IN" dirty="0"/>
              <a:t>Security </a:t>
            </a:r>
            <a:endParaRPr lang="en-US" dirty="0"/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10006D42-1F3D-442E-6FE6-7DCBCBB23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04" r="16629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71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ACFC9F99-71D6-4DF9-B2C0-482CA480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ECBE5340-BE73-4DAB-AFDF-C881F2036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0947B-77B2-42A1-9A56-15C4986CC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A837CD-9522-4466-A676-886EADB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57180A-3011-4004-ABDD-E768CFCE4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88DA83-143A-486D-B1CA-6EB167C8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03244B7-C319-402D-B7FD-A0BC0BC0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F0BBC1-4803-8540-972A-4BFA630A8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386" y="1432223"/>
            <a:ext cx="7412133" cy="3035808"/>
          </a:xfrm>
        </p:spPr>
        <p:txBody>
          <a:bodyPr>
            <a:normAutofit/>
          </a:bodyPr>
          <a:lstStyle/>
          <a:p>
            <a:r>
              <a:rPr lang="en-US"/>
              <a:t>live demonstration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36BC73A-B72C-4630-9867-1F19BE9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28" y="1481328"/>
            <a:ext cx="2664510" cy="27914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991532A2-3165-676B-0D69-381CA23BD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543" y="1810387"/>
            <a:ext cx="2113653" cy="21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6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775</TotalTime>
  <Words>105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Computer networks Project 3</vt:lpstr>
      <vt:lpstr>Blockchain Mining</vt:lpstr>
      <vt:lpstr>Evolution from Individual projects</vt:lpstr>
      <vt:lpstr>workload</vt:lpstr>
      <vt:lpstr>Financial inclusion</vt:lpstr>
      <vt:lpstr>Our solution</vt:lpstr>
      <vt:lpstr>our approach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Project 3</dc:title>
  <dc:creator>Prachi Singhroha</dc:creator>
  <cp:lastModifiedBy>Prachi Singhroha</cp:lastModifiedBy>
  <cp:revision>1</cp:revision>
  <dcterms:created xsi:type="dcterms:W3CDTF">2022-04-07T08:08:54Z</dcterms:created>
  <dcterms:modified xsi:type="dcterms:W3CDTF">2022-04-07T21:04:15Z</dcterms:modified>
</cp:coreProperties>
</file>