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regular r:id="rId11"/>
      <p:bold r:id="rId12"/>
      <p:boldItalic r:id="rId13"/>
    </p:embeddedFont>
    <p:embeddedFont>
      <p:font typeface="Libre Franklin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088" y="-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1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1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1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1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1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1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1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1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1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1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1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1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1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1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1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2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2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2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2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2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2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2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3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3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3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3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4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4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3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4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5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5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5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5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5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5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5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5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5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5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6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6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6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 panose="020B0604020202020204"/>
              <a:buNone/>
            </a:pPr>
            <a:r>
              <a:rPr lang="en-US" sz="20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03" name="Google Shape;103;p9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9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9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0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0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0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0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0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0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0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0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0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0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0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0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0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0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</a:p>
        </p:txBody>
      </p:sp>
      <p:sp>
        <p:nvSpPr>
          <p:cNvPr id="211" name="Google Shape;211;p15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solidFill>
                  <a:srgbClr val="38761D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Ministry of Home Affairs</a:t>
            </a:r>
            <a:endParaRPr>
              <a:solidFill>
                <a:srgbClr val="38761D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solidFill>
                  <a:srgbClr val="38761D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IN" altLang="en-US">
                <a:solidFill>
                  <a:srgbClr val="38761D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</a:t>
            </a:r>
            <a:r>
              <a:rPr lang="en-US">
                <a:solidFill>
                  <a:srgbClr val="38761D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1409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solidFill>
                  <a:srgbClr val="38761D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>
                <a:solidFill>
                  <a:srgbClr val="38761D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solidFill>
                  <a:srgbClr val="38761D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Statement Title: AI based IT training system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solidFill>
                  <a:srgbClr val="38761D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solidFill>
                  <a:srgbClr val="38761D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Name: Runtime Terror</a:t>
            </a:r>
            <a:r>
              <a:rPr lang="en-IN" altLang="en-US">
                <a:solidFill>
                  <a:srgbClr val="38761D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-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solidFill>
                  <a:srgbClr val="38761D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solidFill>
                  <a:srgbClr val="38761D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Leader Name: Avval Narang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solidFill>
                  <a:srgbClr val="38761D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solidFill>
                  <a:srgbClr val="38761D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Code (AISHE): C-32870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solidFill>
                  <a:srgbClr val="38761D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solidFill>
                  <a:srgbClr val="38761D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Name: Maharaja Agrasen Institute of Technology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>
              <a:solidFill>
                <a:srgbClr val="38761D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solidFill>
                  <a:srgbClr val="38761D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Theme Name: Smart Education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212" name="Google Shape;212;p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</a:p>
        </p:txBody>
      </p:sp>
      <p:sp>
        <p:nvSpPr>
          <p:cNvPr id="218" name="Google Shape;218;p16"/>
          <p:cNvSpPr txBox="1">
            <a:spLocks noGrp="1"/>
          </p:cNvSpPr>
          <p:nvPr>
            <p:ph type="body" idx="1"/>
          </p:nvPr>
        </p:nvSpPr>
        <p:spPr>
          <a:xfrm>
            <a:off x="124460" y="2044065"/>
            <a:ext cx="7041515" cy="47313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571500" lvl="0" indent="-26352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⮚"/>
            </a:pPr>
            <a:r>
              <a:rPr lang="en-US" dirty="0"/>
              <a:t> </a:t>
            </a:r>
            <a:r>
              <a:rPr lang="en-US" sz="11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Evaluating level and pace of learning : </a:t>
            </a:r>
            <a:endParaRPr sz="1100" b="1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AI based user assessment measures the user's prior knowledge and learning preferences.</a:t>
            </a:r>
            <a:endParaRPr sz="11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Personalization further groups and matches content to user's understanding.</a:t>
            </a:r>
            <a:endParaRPr sz="11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Adaptive Learning and feedback loop continuously adapts course content to the user's progress and efficiency.</a:t>
            </a:r>
            <a:endParaRPr sz="1100" b="1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71500" lvl="0" indent="-2635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⮚"/>
            </a:pPr>
            <a:r>
              <a:rPr lang="en-US" sz="11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Real-time designing the course and AI based course modification : </a:t>
            </a:r>
            <a:endParaRPr sz="1100" b="1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Understanding requirements, dynamic recommendations, and adaptability ensures users are provided with up-to-date content, and AI designs it on the go.</a:t>
            </a:r>
            <a:endParaRPr sz="11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Designing course comprising of videos , textual data and discussion forums</a:t>
            </a:r>
            <a:endParaRPr dirty="0"/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Continuous evolvement in duration and content of course depending on user performance in tests</a:t>
            </a: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 analysis for skill gap , feedback/rating, platform engagement to enhance content integrity and course recommendation engine.</a:t>
            </a:r>
          </a:p>
          <a:p>
            <a:pPr marL="571500" lvl="0" indent="-2635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⮚"/>
            </a:pPr>
            <a:r>
              <a:rPr lang="en-US" sz="11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Reducing time and increasing productivity:</a:t>
            </a: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Through section-wise categorization and partnerships with institutes the solution  minimizes time wastage and exponentially increase the department’s / institute productivity.</a:t>
            </a: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AI based automation for all administrative tasks like-enrollment , reports etc.</a:t>
            </a:r>
            <a:endParaRPr sz="11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71500" lvl="0" indent="-2635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⮚"/>
            </a:pPr>
            <a:r>
              <a:rPr lang="en-US" sz="11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Continuous assessment and business expansion : </a:t>
            </a:r>
            <a:endParaRPr sz="1100" b="1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</a:t>
            </a:r>
            <a:r>
              <a:rPr lang="en-US" sz="11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AtmaSiksha</a:t>
            </a:r>
            <a:r>
              <a:rPr lang="en-US" sz="11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portal employs AI , web scraping , NLP and database to deliver suitable and crisp content</a:t>
            </a:r>
            <a:endParaRPr sz="11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Assessment and performance guides third party for introducing guided training/seminars.</a:t>
            </a:r>
          </a:p>
          <a:p>
            <a:pPr marL="914400" indent="-298450">
              <a:lnSpc>
                <a:spcPct val="115000"/>
              </a:lnSpc>
              <a:spcBef>
                <a:spcPts val="0"/>
              </a:spcBef>
              <a:buSzPts val="1100"/>
              <a:buFont typeface="Arial" panose="020B0604020202020204"/>
              <a:buChar char="●"/>
            </a:pPr>
            <a:r>
              <a:rPr lang="en-US" sz="11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Opening opportunity of live teaching collaboration and reducing time by grouping same minds on various evaluation parameters.</a:t>
            </a: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N" sz="11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24x7 support and guidance by AI based chatbot on </a:t>
            </a:r>
            <a:r>
              <a:rPr lang="en-IN" sz="11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AtmaSiksha</a:t>
            </a:r>
            <a:r>
              <a:rPr lang="en-IN" sz="11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portal itself.</a:t>
            </a: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sz="1100" b="1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sldNum" idx="12"/>
          </p:nvPr>
        </p:nvSpPr>
        <p:spPr>
          <a:xfrm>
            <a:off x="236910" y="635292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pic>
        <p:nvPicPr>
          <p:cNvPr id="220" name="Google Shape;220;p16" descr="C:\Users\Sparsh Shandilya\Downloads\Final 1409.drawio.pngFinal 1409.drawio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7378575" y="814346"/>
            <a:ext cx="4689137" cy="21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6"/>
          <p:cNvSpPr txBox="1"/>
          <p:nvPr/>
        </p:nvSpPr>
        <p:spPr>
          <a:xfrm>
            <a:off x="7290435" y="3429000"/>
            <a:ext cx="4814570" cy="33470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800" cap="none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cap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indent="-263525">
              <a:spcBef>
                <a:spcPts val="1000"/>
              </a:spcBef>
              <a:buClr>
                <a:schemeClr val="dk1"/>
              </a:buClr>
              <a:buSzPts val="1300"/>
              <a:buFont typeface="Noto Sans Symbols"/>
              <a:buChar char="⮚"/>
            </a:pPr>
            <a:r>
              <a:rPr lang="en-IN" altLang="en-US" sz="1200" b="1" dirty="0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Frontend</a:t>
            </a:r>
            <a:r>
              <a:rPr lang="en-US" sz="1200" b="1" dirty="0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 : 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HTML, CSS,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JS,</a:t>
            </a:r>
            <a:r>
              <a:rPr lang="en-IN" altLang="en-US" sz="1200" dirty="0" err="1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ChakraUI</a:t>
            </a:r>
            <a:r>
              <a:rPr lang="en-IN" altLang="en-US" sz="1200" dirty="0" err="1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React</a:t>
            </a:r>
            <a:r>
              <a:rPr lang="en-IN" altLang="en-US" sz="1200" dirty="0" err="1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Js</a:t>
            </a:r>
            <a:endParaRPr sz="1200" dirty="0">
              <a:solidFill>
                <a:schemeClr val="dk1"/>
              </a:solidFill>
              <a:latin typeface="+mj-lt"/>
              <a:ea typeface="Libre Franklin"/>
              <a:cs typeface="+mj-lt"/>
              <a:sym typeface="Libre Franklin"/>
            </a:endParaRPr>
          </a:p>
          <a:p>
            <a:pPr marL="457200" indent="-263525">
              <a:spcBef>
                <a:spcPts val="1000"/>
              </a:spcBef>
              <a:buClr>
                <a:schemeClr val="dk1"/>
              </a:buClr>
              <a:buSzPts val="1300"/>
              <a:buFont typeface="Libre Franklin"/>
              <a:buChar char="⮚"/>
            </a:pPr>
            <a:r>
              <a:rPr lang="en-IN" altLang="en-US" sz="1200" b="1" dirty="0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Backend</a:t>
            </a:r>
            <a:r>
              <a:rPr lang="en-US" sz="1200" b="1" dirty="0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 : </a:t>
            </a:r>
            <a:r>
              <a:rPr lang="en-IN" altLang="en-US" sz="1200" b="1" dirty="0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Axios,</a:t>
            </a:r>
            <a:r>
              <a:rPr lang="en-IN" altLang="en-US" sz="1200" dirty="0" err="1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React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router,</a:t>
            </a:r>
            <a:r>
              <a:rPr lang="en-IN" altLang="en-US" sz="1200" dirty="0" err="1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Bcrypt</a:t>
            </a:r>
            <a:r>
              <a:rPr lang="en-IN" altLang="en-US" sz="1200" dirty="0" err="1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, ExpressJs, MongoDB, NodeJs</a:t>
            </a:r>
            <a:endParaRPr lang="en-US" sz="1200" b="1" dirty="0">
              <a:solidFill>
                <a:schemeClr val="dk1"/>
              </a:solidFill>
              <a:latin typeface="+mj-lt"/>
              <a:ea typeface="Libre Franklin"/>
              <a:cs typeface="+mj-lt"/>
              <a:sym typeface="Libre Franklin"/>
            </a:endParaRPr>
          </a:p>
          <a:p>
            <a:pPr marL="457200" indent="-263525">
              <a:spcBef>
                <a:spcPts val="1000"/>
              </a:spcBef>
              <a:buClr>
                <a:schemeClr val="dk1"/>
              </a:buClr>
              <a:buSzPts val="1300"/>
              <a:buFont typeface="Libre Franklin"/>
              <a:buChar char="⮚"/>
            </a:pPr>
            <a:r>
              <a:rPr lang="en-US" sz="1200" b="1" dirty="0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AI</a:t>
            </a:r>
            <a:r>
              <a:rPr lang="en-IN" altLang="en-US" sz="1200" b="1" dirty="0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 / </a:t>
            </a:r>
            <a:r>
              <a:rPr lang="en-US" sz="1200" b="1" dirty="0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Python : </a:t>
            </a:r>
            <a:r>
              <a:rPr lang="en-IN" altLang="en-US" sz="1200" dirty="0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Web Scraping (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BeautifulSoup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, requests</a:t>
            </a:r>
            <a:r>
              <a:rPr lang="en-IN" altLang="en-US" sz="1200" dirty="0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),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 </a:t>
            </a:r>
            <a:r>
              <a:rPr lang="en-US" sz="1200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Data Analysis (Pandas, Openpyxl, matplotlib)</a:t>
            </a:r>
            <a:r>
              <a:rPr lang="en-IN" altLang="en-US" sz="1200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, NLP / Word Processing (nltk, wordcloud), Machine Learning, ANI (Artificial Narrow Intelligence), random, isodate</a:t>
            </a:r>
          </a:p>
          <a:p>
            <a:pPr marL="457200" indent="-263525">
              <a:spcBef>
                <a:spcPts val="1000"/>
              </a:spcBef>
              <a:buClr>
                <a:schemeClr val="dk1"/>
              </a:buClr>
              <a:buSzPts val="1300"/>
              <a:buFont typeface="Libre Franklin"/>
              <a:buChar char="⮚"/>
            </a:pPr>
            <a:r>
              <a:rPr lang="en-US" sz="1200" b="1" dirty="0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APIs</a:t>
            </a:r>
            <a:r>
              <a:rPr lang="en-IN" altLang="en-US" sz="1200" b="1" dirty="0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 / Deployment</a:t>
            </a:r>
            <a:r>
              <a:rPr lang="en-US" sz="1200" b="1" dirty="0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 :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FastAPI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, Google API (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Youtube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 v3),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StackOverflow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 API, Docker, Heroku ,</a:t>
            </a:r>
            <a:r>
              <a:rPr lang="en-IN" sz="1800" dirty="0">
                <a:latin typeface="+mj-lt"/>
                <a:cs typeface="+mj-lt"/>
              </a:rPr>
              <a:t> </a:t>
            </a:r>
            <a:r>
              <a:rPr lang="en-IN" sz="1200" dirty="0">
                <a:solidFill>
                  <a:schemeClr val="dk1"/>
                </a:solidFill>
                <a:latin typeface="+mj-lt"/>
                <a:cs typeface="+mj-lt"/>
              </a:rPr>
              <a:t>Google Translate Text-To-Speech</a:t>
            </a:r>
            <a:endParaRPr sz="1200" dirty="0">
              <a:solidFill>
                <a:schemeClr val="dk1"/>
              </a:solidFill>
              <a:latin typeface="+mj-lt"/>
              <a:cs typeface="+mj-lt"/>
              <a:sym typeface="Libre Franklin"/>
            </a:endParaRPr>
          </a:p>
          <a:p>
            <a:pPr marL="0" indent="0">
              <a:spcBef>
                <a:spcPts val="1000"/>
              </a:spcBef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cap="none" dirty="0">
              <a:solidFill>
                <a:schemeClr val="dk1"/>
              </a:solidFill>
              <a:latin typeface="+mj-lt"/>
              <a:ea typeface="Libre Franklin"/>
              <a:cs typeface="+mj-lt"/>
              <a:sym typeface="Libre Franklin"/>
            </a:endParaRPr>
          </a:p>
        </p:txBody>
      </p:sp>
      <p:sp>
        <p:nvSpPr>
          <p:cNvPr id="2" name="Google Shape;222;p16"/>
          <p:cNvSpPr/>
          <p:nvPr/>
        </p:nvSpPr>
        <p:spPr>
          <a:xfrm>
            <a:off x="7533113" y="6277572"/>
            <a:ext cx="254992" cy="31694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223;p16"/>
          <p:cNvSpPr/>
          <p:nvPr/>
        </p:nvSpPr>
        <p:spPr>
          <a:xfrm>
            <a:off x="8064965" y="6280136"/>
            <a:ext cx="354965" cy="311814"/>
          </a:xfrm>
          <a:custGeom>
            <a:avLst/>
            <a:gdLst/>
            <a:ahLst/>
            <a:cxnLst/>
            <a:rect l="l" t="t" r="r" b="b"/>
            <a:pathLst>
              <a:path w="733425" h="647700" extrusionOk="0">
                <a:moveTo>
                  <a:pt x="216736" y="0"/>
                </a:moveTo>
                <a:lnTo>
                  <a:pt x="182304" y="8890"/>
                </a:lnTo>
                <a:lnTo>
                  <a:pt x="158702" y="33020"/>
                </a:lnTo>
                <a:lnTo>
                  <a:pt x="145230" y="71120"/>
                </a:lnTo>
                <a:lnTo>
                  <a:pt x="141937" y="120650"/>
                </a:lnTo>
                <a:lnTo>
                  <a:pt x="148868" y="177800"/>
                </a:lnTo>
                <a:lnTo>
                  <a:pt x="150468" y="186690"/>
                </a:lnTo>
                <a:lnTo>
                  <a:pt x="152274" y="194310"/>
                </a:lnTo>
                <a:lnTo>
                  <a:pt x="154285" y="201930"/>
                </a:lnTo>
                <a:lnTo>
                  <a:pt x="147305" y="204470"/>
                </a:lnTo>
                <a:lnTo>
                  <a:pt x="74553" y="233680"/>
                </a:lnTo>
                <a:lnTo>
                  <a:pt x="34479" y="260350"/>
                </a:lnTo>
                <a:lnTo>
                  <a:pt x="8955" y="290830"/>
                </a:lnTo>
                <a:lnTo>
                  <a:pt x="0" y="323850"/>
                </a:lnTo>
                <a:lnTo>
                  <a:pt x="9575" y="356870"/>
                </a:lnTo>
                <a:lnTo>
                  <a:pt x="36704" y="388620"/>
                </a:lnTo>
                <a:lnTo>
                  <a:pt x="78988" y="417830"/>
                </a:lnTo>
                <a:lnTo>
                  <a:pt x="134029" y="441960"/>
                </a:lnTo>
                <a:lnTo>
                  <a:pt x="140582" y="443230"/>
                </a:lnTo>
                <a:lnTo>
                  <a:pt x="147189" y="445770"/>
                </a:lnTo>
                <a:lnTo>
                  <a:pt x="153844" y="447040"/>
                </a:lnTo>
                <a:lnTo>
                  <a:pt x="152269" y="454660"/>
                </a:lnTo>
                <a:lnTo>
                  <a:pt x="150784" y="461010"/>
                </a:lnTo>
                <a:lnTo>
                  <a:pt x="149391" y="467360"/>
                </a:lnTo>
                <a:lnTo>
                  <a:pt x="148089" y="473710"/>
                </a:lnTo>
                <a:lnTo>
                  <a:pt x="141693" y="530860"/>
                </a:lnTo>
                <a:lnTo>
                  <a:pt x="145424" y="577850"/>
                </a:lnTo>
                <a:lnTo>
                  <a:pt x="159173" y="615950"/>
                </a:lnTo>
                <a:lnTo>
                  <a:pt x="182831" y="640080"/>
                </a:lnTo>
                <a:lnTo>
                  <a:pt x="216905" y="647700"/>
                </a:lnTo>
                <a:lnTo>
                  <a:pt x="258325" y="640080"/>
                </a:lnTo>
                <a:lnTo>
                  <a:pt x="304424" y="618490"/>
                </a:lnTo>
                <a:lnTo>
                  <a:pt x="306142" y="617220"/>
                </a:lnTo>
                <a:lnTo>
                  <a:pt x="219791" y="617220"/>
                </a:lnTo>
                <a:lnTo>
                  <a:pt x="207918" y="615950"/>
                </a:lnTo>
                <a:lnTo>
                  <a:pt x="198475" y="612140"/>
                </a:lnTo>
                <a:lnTo>
                  <a:pt x="183812" y="595630"/>
                </a:lnTo>
                <a:lnTo>
                  <a:pt x="175078" y="566420"/>
                </a:lnTo>
                <a:lnTo>
                  <a:pt x="173137" y="527050"/>
                </a:lnTo>
                <a:lnTo>
                  <a:pt x="178854" y="478790"/>
                </a:lnTo>
                <a:lnTo>
                  <a:pt x="180412" y="471170"/>
                </a:lnTo>
                <a:lnTo>
                  <a:pt x="182196" y="463550"/>
                </a:lnTo>
                <a:lnTo>
                  <a:pt x="184204" y="454660"/>
                </a:lnTo>
                <a:lnTo>
                  <a:pt x="544511" y="454660"/>
                </a:lnTo>
                <a:lnTo>
                  <a:pt x="550345" y="453390"/>
                </a:lnTo>
                <a:lnTo>
                  <a:pt x="582550" y="453390"/>
                </a:lnTo>
                <a:lnTo>
                  <a:pt x="582257" y="452120"/>
                </a:lnTo>
                <a:lnTo>
                  <a:pt x="580634" y="445770"/>
                </a:lnTo>
                <a:lnTo>
                  <a:pt x="594263" y="441960"/>
                </a:lnTo>
                <a:lnTo>
                  <a:pt x="349493" y="441960"/>
                </a:lnTo>
                <a:lnTo>
                  <a:pt x="332758" y="440690"/>
                </a:lnTo>
                <a:lnTo>
                  <a:pt x="316294" y="440690"/>
                </a:lnTo>
                <a:lnTo>
                  <a:pt x="300119" y="439420"/>
                </a:lnTo>
                <a:lnTo>
                  <a:pt x="297567" y="435610"/>
                </a:lnTo>
                <a:lnTo>
                  <a:pt x="260209" y="435610"/>
                </a:lnTo>
                <a:lnTo>
                  <a:pt x="242466" y="434340"/>
                </a:lnTo>
                <a:lnTo>
                  <a:pt x="225271" y="431800"/>
                </a:lnTo>
                <a:lnTo>
                  <a:pt x="208658" y="427990"/>
                </a:lnTo>
                <a:lnTo>
                  <a:pt x="192660" y="425450"/>
                </a:lnTo>
                <a:lnTo>
                  <a:pt x="195028" y="417830"/>
                </a:lnTo>
                <a:lnTo>
                  <a:pt x="162248" y="417830"/>
                </a:lnTo>
                <a:lnTo>
                  <a:pt x="156173" y="415290"/>
                </a:lnTo>
                <a:lnTo>
                  <a:pt x="150140" y="414020"/>
                </a:lnTo>
                <a:lnTo>
                  <a:pt x="144158" y="411480"/>
                </a:lnTo>
                <a:lnTo>
                  <a:pt x="118568" y="402590"/>
                </a:lnTo>
                <a:lnTo>
                  <a:pt x="75537" y="379730"/>
                </a:lnTo>
                <a:lnTo>
                  <a:pt x="38174" y="344170"/>
                </a:lnTo>
                <a:lnTo>
                  <a:pt x="31314" y="323850"/>
                </a:lnTo>
                <a:lnTo>
                  <a:pt x="38568" y="302260"/>
                </a:lnTo>
                <a:lnTo>
                  <a:pt x="92883" y="259080"/>
                </a:lnTo>
                <a:lnTo>
                  <a:pt x="137468" y="240030"/>
                </a:lnTo>
                <a:lnTo>
                  <a:pt x="149822" y="236220"/>
                </a:lnTo>
                <a:lnTo>
                  <a:pt x="156197" y="233680"/>
                </a:lnTo>
                <a:lnTo>
                  <a:pt x="162697" y="232410"/>
                </a:lnTo>
                <a:lnTo>
                  <a:pt x="195614" y="232410"/>
                </a:lnTo>
                <a:lnTo>
                  <a:pt x="193092" y="224790"/>
                </a:lnTo>
                <a:lnTo>
                  <a:pt x="209030" y="220980"/>
                </a:lnTo>
                <a:lnTo>
                  <a:pt x="259542" y="213360"/>
                </a:lnTo>
                <a:lnTo>
                  <a:pt x="297205" y="213360"/>
                </a:lnTo>
                <a:lnTo>
                  <a:pt x="299738" y="209550"/>
                </a:lnTo>
                <a:lnTo>
                  <a:pt x="332810" y="207010"/>
                </a:lnTo>
                <a:lnTo>
                  <a:pt x="594807" y="207010"/>
                </a:lnTo>
                <a:lnTo>
                  <a:pt x="586973" y="204470"/>
                </a:lnTo>
                <a:lnTo>
                  <a:pt x="579048" y="203200"/>
                </a:lnTo>
                <a:lnTo>
                  <a:pt x="580380" y="196850"/>
                </a:lnTo>
                <a:lnTo>
                  <a:pt x="580992" y="194310"/>
                </a:lnTo>
                <a:lnTo>
                  <a:pt x="184637" y="194310"/>
                </a:lnTo>
                <a:lnTo>
                  <a:pt x="182768" y="186690"/>
                </a:lnTo>
                <a:lnTo>
                  <a:pt x="181088" y="179070"/>
                </a:lnTo>
                <a:lnTo>
                  <a:pt x="179598" y="171450"/>
                </a:lnTo>
                <a:lnTo>
                  <a:pt x="173424" y="123190"/>
                </a:lnTo>
                <a:lnTo>
                  <a:pt x="174997" y="82550"/>
                </a:lnTo>
                <a:lnTo>
                  <a:pt x="183470" y="53340"/>
                </a:lnTo>
                <a:lnTo>
                  <a:pt x="197993" y="35560"/>
                </a:lnTo>
                <a:lnTo>
                  <a:pt x="221534" y="31750"/>
                </a:lnTo>
                <a:lnTo>
                  <a:pt x="305421" y="31750"/>
                </a:lnTo>
                <a:lnTo>
                  <a:pt x="258608" y="8890"/>
                </a:lnTo>
                <a:lnTo>
                  <a:pt x="216736" y="0"/>
                </a:lnTo>
                <a:close/>
              </a:path>
              <a:path w="733425" h="647700" extrusionOk="0">
                <a:moveTo>
                  <a:pt x="415136" y="568960"/>
                </a:moveTo>
                <a:lnTo>
                  <a:pt x="367832" y="568960"/>
                </a:lnTo>
                <a:lnTo>
                  <a:pt x="372690" y="574040"/>
                </a:lnTo>
                <a:lnTo>
                  <a:pt x="377612" y="577850"/>
                </a:lnTo>
                <a:lnTo>
                  <a:pt x="382597" y="582930"/>
                </a:lnTo>
                <a:lnTo>
                  <a:pt x="387644" y="586740"/>
                </a:lnTo>
                <a:lnTo>
                  <a:pt x="433867" y="621030"/>
                </a:lnTo>
                <a:lnTo>
                  <a:pt x="477673" y="641350"/>
                </a:lnTo>
                <a:lnTo>
                  <a:pt x="516935" y="647700"/>
                </a:lnTo>
                <a:lnTo>
                  <a:pt x="549526" y="640080"/>
                </a:lnTo>
                <a:lnTo>
                  <a:pt x="571545" y="617220"/>
                </a:lnTo>
                <a:lnTo>
                  <a:pt x="511933" y="617220"/>
                </a:lnTo>
                <a:lnTo>
                  <a:pt x="482268" y="609600"/>
                </a:lnTo>
                <a:lnTo>
                  <a:pt x="446946" y="591820"/>
                </a:lnTo>
                <a:lnTo>
                  <a:pt x="415136" y="568960"/>
                </a:lnTo>
                <a:close/>
              </a:path>
              <a:path w="733425" h="647700" extrusionOk="0">
                <a:moveTo>
                  <a:pt x="544511" y="454660"/>
                </a:moveTo>
                <a:lnTo>
                  <a:pt x="184204" y="454660"/>
                </a:lnTo>
                <a:lnTo>
                  <a:pt x="207309" y="459740"/>
                </a:lnTo>
                <a:lnTo>
                  <a:pt x="256782" y="467360"/>
                </a:lnTo>
                <a:lnTo>
                  <a:pt x="282977" y="469900"/>
                </a:lnTo>
                <a:lnTo>
                  <a:pt x="298355" y="490220"/>
                </a:lnTo>
                <a:lnTo>
                  <a:pt x="314017" y="510540"/>
                </a:lnTo>
                <a:lnTo>
                  <a:pt x="329890" y="529590"/>
                </a:lnTo>
                <a:lnTo>
                  <a:pt x="345898" y="547370"/>
                </a:lnTo>
                <a:lnTo>
                  <a:pt x="341349" y="551180"/>
                </a:lnTo>
                <a:lnTo>
                  <a:pt x="336693" y="554990"/>
                </a:lnTo>
                <a:lnTo>
                  <a:pt x="331934" y="560070"/>
                </a:lnTo>
                <a:lnTo>
                  <a:pt x="310647" y="576580"/>
                </a:lnTo>
                <a:lnTo>
                  <a:pt x="269299" y="601980"/>
                </a:lnTo>
                <a:lnTo>
                  <a:pt x="219791" y="617220"/>
                </a:lnTo>
                <a:lnTo>
                  <a:pt x="306142" y="617220"/>
                </a:lnTo>
                <a:lnTo>
                  <a:pt x="352537" y="582930"/>
                </a:lnTo>
                <a:lnTo>
                  <a:pt x="357752" y="577850"/>
                </a:lnTo>
                <a:lnTo>
                  <a:pt x="362851" y="574040"/>
                </a:lnTo>
                <a:lnTo>
                  <a:pt x="367832" y="568960"/>
                </a:lnTo>
                <a:lnTo>
                  <a:pt x="415136" y="568960"/>
                </a:lnTo>
                <a:lnTo>
                  <a:pt x="408068" y="563880"/>
                </a:lnTo>
                <a:lnTo>
                  <a:pt x="401769" y="557530"/>
                </a:lnTo>
                <a:lnTo>
                  <a:pt x="395624" y="552450"/>
                </a:lnTo>
                <a:lnTo>
                  <a:pt x="389638" y="546100"/>
                </a:lnTo>
                <a:lnTo>
                  <a:pt x="405118" y="529590"/>
                </a:lnTo>
                <a:lnTo>
                  <a:pt x="409233" y="524510"/>
                </a:lnTo>
                <a:lnTo>
                  <a:pt x="367697" y="524510"/>
                </a:lnTo>
                <a:lnTo>
                  <a:pt x="334499" y="486410"/>
                </a:lnTo>
                <a:lnTo>
                  <a:pt x="323597" y="472440"/>
                </a:lnTo>
                <a:lnTo>
                  <a:pt x="399780" y="472440"/>
                </a:lnTo>
                <a:lnTo>
                  <a:pt x="410724" y="471170"/>
                </a:lnTo>
                <a:lnTo>
                  <a:pt x="449290" y="471170"/>
                </a:lnTo>
                <a:lnTo>
                  <a:pt x="451078" y="468630"/>
                </a:lnTo>
                <a:lnTo>
                  <a:pt x="477268" y="466090"/>
                </a:lnTo>
                <a:lnTo>
                  <a:pt x="527010" y="458470"/>
                </a:lnTo>
                <a:lnTo>
                  <a:pt x="544511" y="454660"/>
                </a:lnTo>
                <a:close/>
              </a:path>
              <a:path w="733425" h="647700" extrusionOk="0">
                <a:moveTo>
                  <a:pt x="582550" y="453390"/>
                </a:moveTo>
                <a:lnTo>
                  <a:pt x="550345" y="453390"/>
                </a:lnTo>
                <a:lnTo>
                  <a:pt x="551808" y="459740"/>
                </a:lnTo>
                <a:lnTo>
                  <a:pt x="553130" y="466090"/>
                </a:lnTo>
                <a:lnTo>
                  <a:pt x="554314" y="471170"/>
                </a:lnTo>
                <a:lnTo>
                  <a:pt x="558641" y="497840"/>
                </a:lnTo>
                <a:lnTo>
                  <a:pt x="560647" y="523240"/>
                </a:lnTo>
                <a:lnTo>
                  <a:pt x="560366" y="547370"/>
                </a:lnTo>
                <a:lnTo>
                  <a:pt x="548271" y="596900"/>
                </a:lnTo>
                <a:lnTo>
                  <a:pt x="511933" y="617220"/>
                </a:lnTo>
                <a:lnTo>
                  <a:pt x="571545" y="617220"/>
                </a:lnTo>
                <a:lnTo>
                  <a:pt x="573992" y="614680"/>
                </a:lnTo>
                <a:lnTo>
                  <a:pt x="588241" y="575310"/>
                </a:lnTo>
                <a:lnTo>
                  <a:pt x="592009" y="524510"/>
                </a:lnTo>
                <a:lnTo>
                  <a:pt x="585029" y="464820"/>
                </a:lnTo>
                <a:lnTo>
                  <a:pt x="583722" y="458470"/>
                </a:lnTo>
                <a:lnTo>
                  <a:pt x="582550" y="453390"/>
                </a:lnTo>
                <a:close/>
              </a:path>
              <a:path w="733425" h="647700" extrusionOk="0">
                <a:moveTo>
                  <a:pt x="449290" y="471170"/>
                </a:moveTo>
                <a:lnTo>
                  <a:pt x="410724" y="471170"/>
                </a:lnTo>
                <a:lnTo>
                  <a:pt x="399997" y="486410"/>
                </a:lnTo>
                <a:lnTo>
                  <a:pt x="367697" y="524510"/>
                </a:lnTo>
                <a:lnTo>
                  <a:pt x="409233" y="524510"/>
                </a:lnTo>
                <a:lnTo>
                  <a:pt x="420549" y="510540"/>
                </a:lnTo>
                <a:lnTo>
                  <a:pt x="435884" y="490220"/>
                </a:lnTo>
                <a:lnTo>
                  <a:pt x="449290" y="471170"/>
                </a:lnTo>
                <a:close/>
              </a:path>
              <a:path w="733425" h="647700" extrusionOk="0">
                <a:moveTo>
                  <a:pt x="594807" y="207010"/>
                </a:moveTo>
                <a:lnTo>
                  <a:pt x="400252" y="207010"/>
                </a:lnTo>
                <a:lnTo>
                  <a:pt x="433347" y="209550"/>
                </a:lnTo>
                <a:lnTo>
                  <a:pt x="442547" y="223520"/>
                </a:lnTo>
                <a:lnTo>
                  <a:pt x="468663" y="265430"/>
                </a:lnTo>
                <a:lnTo>
                  <a:pt x="484940" y="294640"/>
                </a:lnTo>
                <a:lnTo>
                  <a:pt x="492720" y="308610"/>
                </a:lnTo>
                <a:lnTo>
                  <a:pt x="500261" y="323850"/>
                </a:lnTo>
                <a:lnTo>
                  <a:pt x="492784" y="339090"/>
                </a:lnTo>
                <a:lnTo>
                  <a:pt x="485042" y="353060"/>
                </a:lnTo>
                <a:lnTo>
                  <a:pt x="477035" y="368300"/>
                </a:lnTo>
                <a:lnTo>
                  <a:pt x="468766" y="382270"/>
                </a:lnTo>
                <a:lnTo>
                  <a:pt x="460322" y="397510"/>
                </a:lnTo>
                <a:lnTo>
                  <a:pt x="451646" y="411480"/>
                </a:lnTo>
                <a:lnTo>
                  <a:pt x="442740" y="425450"/>
                </a:lnTo>
                <a:lnTo>
                  <a:pt x="433604" y="439420"/>
                </a:lnTo>
                <a:lnTo>
                  <a:pt x="416841" y="440690"/>
                </a:lnTo>
                <a:lnTo>
                  <a:pt x="400063" y="440690"/>
                </a:lnTo>
                <a:lnTo>
                  <a:pt x="383275" y="441960"/>
                </a:lnTo>
                <a:lnTo>
                  <a:pt x="594263" y="441960"/>
                </a:lnTo>
                <a:lnTo>
                  <a:pt x="609295" y="435610"/>
                </a:lnTo>
                <a:lnTo>
                  <a:pt x="473387" y="435610"/>
                </a:lnTo>
                <a:lnTo>
                  <a:pt x="479151" y="426720"/>
                </a:lnTo>
                <a:lnTo>
                  <a:pt x="484823" y="416560"/>
                </a:lnTo>
                <a:lnTo>
                  <a:pt x="490402" y="407670"/>
                </a:lnTo>
                <a:lnTo>
                  <a:pt x="495888" y="398780"/>
                </a:lnTo>
                <a:lnTo>
                  <a:pt x="501365" y="388620"/>
                </a:lnTo>
                <a:lnTo>
                  <a:pt x="506734" y="379730"/>
                </a:lnTo>
                <a:lnTo>
                  <a:pt x="511995" y="369570"/>
                </a:lnTo>
                <a:lnTo>
                  <a:pt x="517147" y="359410"/>
                </a:lnTo>
                <a:lnTo>
                  <a:pt x="550881" y="359410"/>
                </a:lnTo>
                <a:lnTo>
                  <a:pt x="545948" y="347980"/>
                </a:lnTo>
                <a:lnTo>
                  <a:pt x="534991" y="323850"/>
                </a:lnTo>
                <a:lnTo>
                  <a:pt x="545464" y="299720"/>
                </a:lnTo>
                <a:lnTo>
                  <a:pt x="550721" y="287020"/>
                </a:lnTo>
                <a:lnTo>
                  <a:pt x="516852" y="287020"/>
                </a:lnTo>
                <a:lnTo>
                  <a:pt x="511723" y="278130"/>
                </a:lnTo>
                <a:lnTo>
                  <a:pt x="506499" y="267970"/>
                </a:lnTo>
                <a:lnTo>
                  <a:pt x="501180" y="259080"/>
                </a:lnTo>
                <a:lnTo>
                  <a:pt x="495766" y="250190"/>
                </a:lnTo>
                <a:lnTo>
                  <a:pt x="490341" y="240030"/>
                </a:lnTo>
                <a:lnTo>
                  <a:pt x="484818" y="231140"/>
                </a:lnTo>
                <a:lnTo>
                  <a:pt x="479196" y="222250"/>
                </a:lnTo>
                <a:lnTo>
                  <a:pt x="473476" y="213360"/>
                </a:lnTo>
                <a:lnTo>
                  <a:pt x="611600" y="213360"/>
                </a:lnTo>
                <a:lnTo>
                  <a:pt x="602640" y="209550"/>
                </a:lnTo>
                <a:lnTo>
                  <a:pt x="594807" y="207010"/>
                </a:lnTo>
                <a:close/>
              </a:path>
              <a:path w="733425" h="647700" extrusionOk="0">
                <a:moveTo>
                  <a:pt x="251716" y="360680"/>
                </a:moveTo>
                <a:lnTo>
                  <a:pt x="216418" y="360680"/>
                </a:lnTo>
                <a:lnTo>
                  <a:pt x="221445" y="370840"/>
                </a:lnTo>
                <a:lnTo>
                  <a:pt x="226584" y="379730"/>
                </a:lnTo>
                <a:lnTo>
                  <a:pt x="231834" y="388620"/>
                </a:lnTo>
                <a:lnTo>
                  <a:pt x="237195" y="398780"/>
                </a:lnTo>
                <a:lnTo>
                  <a:pt x="242814" y="407670"/>
                </a:lnTo>
                <a:lnTo>
                  <a:pt x="248526" y="417830"/>
                </a:lnTo>
                <a:lnTo>
                  <a:pt x="254327" y="426720"/>
                </a:lnTo>
                <a:lnTo>
                  <a:pt x="260209" y="435610"/>
                </a:lnTo>
                <a:lnTo>
                  <a:pt x="297567" y="435610"/>
                </a:lnTo>
                <a:lnTo>
                  <a:pt x="290760" y="425450"/>
                </a:lnTo>
                <a:lnTo>
                  <a:pt x="281668" y="411480"/>
                </a:lnTo>
                <a:lnTo>
                  <a:pt x="272844" y="397510"/>
                </a:lnTo>
                <a:lnTo>
                  <a:pt x="264292" y="383540"/>
                </a:lnTo>
                <a:lnTo>
                  <a:pt x="256057" y="368300"/>
                </a:lnTo>
                <a:lnTo>
                  <a:pt x="251716" y="360680"/>
                </a:lnTo>
                <a:close/>
              </a:path>
              <a:path w="733425" h="647700" extrusionOk="0">
                <a:moveTo>
                  <a:pt x="550881" y="359410"/>
                </a:moveTo>
                <a:lnTo>
                  <a:pt x="517147" y="359410"/>
                </a:lnTo>
                <a:lnTo>
                  <a:pt x="524204" y="375920"/>
                </a:lnTo>
                <a:lnTo>
                  <a:pt x="530668" y="392430"/>
                </a:lnTo>
                <a:lnTo>
                  <a:pt x="536525" y="408940"/>
                </a:lnTo>
                <a:lnTo>
                  <a:pt x="541759" y="424180"/>
                </a:lnTo>
                <a:lnTo>
                  <a:pt x="525510" y="426720"/>
                </a:lnTo>
                <a:lnTo>
                  <a:pt x="508670" y="430530"/>
                </a:lnTo>
                <a:lnTo>
                  <a:pt x="473387" y="435610"/>
                </a:lnTo>
                <a:lnTo>
                  <a:pt x="609295" y="435610"/>
                </a:lnTo>
                <a:lnTo>
                  <a:pt x="651383" y="417830"/>
                </a:lnTo>
                <a:lnTo>
                  <a:pt x="653372" y="416560"/>
                </a:lnTo>
                <a:lnTo>
                  <a:pt x="572105" y="416560"/>
                </a:lnTo>
                <a:lnTo>
                  <a:pt x="564547" y="393700"/>
                </a:lnTo>
                <a:lnTo>
                  <a:pt x="555814" y="370840"/>
                </a:lnTo>
                <a:lnTo>
                  <a:pt x="550881" y="359410"/>
                </a:lnTo>
                <a:close/>
              </a:path>
              <a:path w="733425" h="647700" extrusionOk="0">
                <a:moveTo>
                  <a:pt x="195614" y="232410"/>
                </a:moveTo>
                <a:lnTo>
                  <a:pt x="162697" y="232410"/>
                </a:lnTo>
                <a:lnTo>
                  <a:pt x="170107" y="255270"/>
                </a:lnTo>
                <a:lnTo>
                  <a:pt x="178554" y="278130"/>
                </a:lnTo>
                <a:lnTo>
                  <a:pt x="188004" y="300990"/>
                </a:lnTo>
                <a:lnTo>
                  <a:pt x="198421" y="323850"/>
                </a:lnTo>
                <a:lnTo>
                  <a:pt x="187866" y="347980"/>
                </a:lnTo>
                <a:lnTo>
                  <a:pt x="178292" y="372110"/>
                </a:lnTo>
                <a:lnTo>
                  <a:pt x="169739" y="394970"/>
                </a:lnTo>
                <a:lnTo>
                  <a:pt x="162248" y="417830"/>
                </a:lnTo>
                <a:lnTo>
                  <a:pt x="195028" y="417830"/>
                </a:lnTo>
                <a:lnTo>
                  <a:pt x="197792" y="408940"/>
                </a:lnTo>
                <a:lnTo>
                  <a:pt x="203473" y="393700"/>
                </a:lnTo>
                <a:lnTo>
                  <a:pt x="209686" y="377190"/>
                </a:lnTo>
                <a:lnTo>
                  <a:pt x="216418" y="360680"/>
                </a:lnTo>
                <a:lnTo>
                  <a:pt x="251716" y="360680"/>
                </a:lnTo>
                <a:lnTo>
                  <a:pt x="248098" y="354330"/>
                </a:lnTo>
                <a:lnTo>
                  <a:pt x="240418" y="339090"/>
                </a:lnTo>
                <a:lnTo>
                  <a:pt x="233022" y="323850"/>
                </a:lnTo>
                <a:lnTo>
                  <a:pt x="240398" y="309880"/>
                </a:lnTo>
                <a:lnTo>
                  <a:pt x="248055" y="294640"/>
                </a:lnTo>
                <a:lnTo>
                  <a:pt x="252023" y="287020"/>
                </a:lnTo>
                <a:lnTo>
                  <a:pt x="216380" y="287020"/>
                </a:lnTo>
                <a:lnTo>
                  <a:pt x="209792" y="271780"/>
                </a:lnTo>
                <a:lnTo>
                  <a:pt x="203707" y="255270"/>
                </a:lnTo>
                <a:lnTo>
                  <a:pt x="198136" y="240030"/>
                </a:lnTo>
                <a:lnTo>
                  <a:pt x="195614" y="232410"/>
                </a:lnTo>
                <a:close/>
              </a:path>
              <a:path w="733425" h="647700" extrusionOk="0">
                <a:moveTo>
                  <a:pt x="656399" y="232410"/>
                </a:moveTo>
                <a:lnTo>
                  <a:pt x="570662" y="232410"/>
                </a:lnTo>
                <a:lnTo>
                  <a:pt x="578161" y="234950"/>
                </a:lnTo>
                <a:lnTo>
                  <a:pt x="585436" y="237490"/>
                </a:lnTo>
                <a:lnTo>
                  <a:pt x="638128" y="259080"/>
                </a:lnTo>
                <a:lnTo>
                  <a:pt x="672486" y="280670"/>
                </a:lnTo>
                <a:lnTo>
                  <a:pt x="701650" y="323850"/>
                </a:lnTo>
                <a:lnTo>
                  <a:pt x="693535" y="345440"/>
                </a:lnTo>
                <a:lnTo>
                  <a:pt x="633342" y="392430"/>
                </a:lnTo>
                <a:lnTo>
                  <a:pt x="584416" y="412750"/>
                </a:lnTo>
                <a:lnTo>
                  <a:pt x="572105" y="416560"/>
                </a:lnTo>
                <a:lnTo>
                  <a:pt x="653372" y="416560"/>
                </a:lnTo>
                <a:lnTo>
                  <a:pt x="695122" y="389890"/>
                </a:lnTo>
                <a:lnTo>
                  <a:pt x="723106" y="356870"/>
                </a:lnTo>
                <a:lnTo>
                  <a:pt x="732961" y="323850"/>
                </a:lnTo>
                <a:lnTo>
                  <a:pt x="723731" y="290830"/>
                </a:lnTo>
                <a:lnTo>
                  <a:pt x="697487" y="260350"/>
                </a:lnTo>
                <a:lnTo>
                  <a:pt x="656399" y="232410"/>
                </a:lnTo>
                <a:close/>
              </a:path>
              <a:path w="733425" h="647700" extrusionOk="0">
                <a:moveTo>
                  <a:pt x="366480" y="257810"/>
                </a:moveTo>
                <a:lnTo>
                  <a:pt x="341004" y="262890"/>
                </a:lnTo>
                <a:lnTo>
                  <a:pt x="320200" y="276860"/>
                </a:lnTo>
                <a:lnTo>
                  <a:pt x="306173" y="298450"/>
                </a:lnTo>
                <a:lnTo>
                  <a:pt x="301029" y="323850"/>
                </a:lnTo>
                <a:lnTo>
                  <a:pt x="306173" y="349250"/>
                </a:lnTo>
                <a:lnTo>
                  <a:pt x="320200" y="369570"/>
                </a:lnTo>
                <a:lnTo>
                  <a:pt x="341004" y="383540"/>
                </a:lnTo>
                <a:lnTo>
                  <a:pt x="366480" y="388620"/>
                </a:lnTo>
                <a:lnTo>
                  <a:pt x="391957" y="383540"/>
                </a:lnTo>
                <a:lnTo>
                  <a:pt x="412761" y="369570"/>
                </a:lnTo>
                <a:lnTo>
                  <a:pt x="426788" y="349250"/>
                </a:lnTo>
                <a:lnTo>
                  <a:pt x="431932" y="323850"/>
                </a:lnTo>
                <a:lnTo>
                  <a:pt x="426788" y="298450"/>
                </a:lnTo>
                <a:lnTo>
                  <a:pt x="412761" y="276860"/>
                </a:lnTo>
                <a:lnTo>
                  <a:pt x="391957" y="262890"/>
                </a:lnTo>
                <a:lnTo>
                  <a:pt x="366480" y="257810"/>
                </a:lnTo>
                <a:close/>
              </a:path>
              <a:path w="733425" h="647700" extrusionOk="0">
                <a:moveTo>
                  <a:pt x="297205" y="213360"/>
                </a:moveTo>
                <a:lnTo>
                  <a:pt x="259542" y="213360"/>
                </a:lnTo>
                <a:lnTo>
                  <a:pt x="253763" y="222250"/>
                </a:lnTo>
                <a:lnTo>
                  <a:pt x="248091" y="231140"/>
                </a:lnTo>
                <a:lnTo>
                  <a:pt x="242527" y="240030"/>
                </a:lnTo>
                <a:lnTo>
                  <a:pt x="237073" y="250190"/>
                </a:lnTo>
                <a:lnTo>
                  <a:pt x="231734" y="259080"/>
                </a:lnTo>
                <a:lnTo>
                  <a:pt x="226506" y="269240"/>
                </a:lnTo>
                <a:lnTo>
                  <a:pt x="221387" y="278130"/>
                </a:lnTo>
                <a:lnTo>
                  <a:pt x="216380" y="287020"/>
                </a:lnTo>
                <a:lnTo>
                  <a:pt x="252023" y="287020"/>
                </a:lnTo>
                <a:lnTo>
                  <a:pt x="255990" y="279400"/>
                </a:lnTo>
                <a:lnTo>
                  <a:pt x="264201" y="265430"/>
                </a:lnTo>
                <a:lnTo>
                  <a:pt x="272679" y="251460"/>
                </a:lnTo>
                <a:lnTo>
                  <a:pt x="281431" y="237490"/>
                </a:lnTo>
                <a:lnTo>
                  <a:pt x="290451" y="223520"/>
                </a:lnTo>
                <a:lnTo>
                  <a:pt x="297205" y="213360"/>
                </a:lnTo>
                <a:close/>
              </a:path>
              <a:path w="733425" h="647700" extrusionOk="0">
                <a:moveTo>
                  <a:pt x="611600" y="213360"/>
                </a:moveTo>
                <a:lnTo>
                  <a:pt x="473476" y="213360"/>
                </a:lnTo>
                <a:lnTo>
                  <a:pt x="524279" y="220980"/>
                </a:lnTo>
                <a:lnTo>
                  <a:pt x="540310" y="224790"/>
                </a:lnTo>
                <a:lnTo>
                  <a:pt x="535283" y="240030"/>
                </a:lnTo>
                <a:lnTo>
                  <a:pt x="529688" y="255270"/>
                </a:lnTo>
                <a:lnTo>
                  <a:pt x="523539" y="271780"/>
                </a:lnTo>
                <a:lnTo>
                  <a:pt x="516852" y="287020"/>
                </a:lnTo>
                <a:lnTo>
                  <a:pt x="550721" y="287020"/>
                </a:lnTo>
                <a:lnTo>
                  <a:pt x="554927" y="276860"/>
                </a:lnTo>
                <a:lnTo>
                  <a:pt x="563340" y="255270"/>
                </a:lnTo>
                <a:lnTo>
                  <a:pt x="570662" y="232410"/>
                </a:lnTo>
                <a:lnTo>
                  <a:pt x="656399" y="232410"/>
                </a:lnTo>
                <a:lnTo>
                  <a:pt x="611600" y="213360"/>
                </a:lnTo>
                <a:close/>
              </a:path>
              <a:path w="733425" h="647700" extrusionOk="0">
                <a:moveTo>
                  <a:pt x="305421" y="31750"/>
                </a:moveTo>
                <a:lnTo>
                  <a:pt x="221534" y="31750"/>
                </a:lnTo>
                <a:lnTo>
                  <a:pt x="253703" y="39370"/>
                </a:lnTo>
                <a:lnTo>
                  <a:pt x="291991" y="60960"/>
                </a:lnTo>
                <a:lnTo>
                  <a:pt x="333887" y="92710"/>
                </a:lnTo>
                <a:lnTo>
                  <a:pt x="337613" y="95250"/>
                </a:lnTo>
                <a:lnTo>
                  <a:pt x="341280" y="99060"/>
                </a:lnTo>
                <a:lnTo>
                  <a:pt x="344884" y="102870"/>
                </a:lnTo>
                <a:lnTo>
                  <a:pt x="328970" y="120650"/>
                </a:lnTo>
                <a:lnTo>
                  <a:pt x="313216" y="138430"/>
                </a:lnTo>
                <a:lnTo>
                  <a:pt x="297686" y="158750"/>
                </a:lnTo>
                <a:lnTo>
                  <a:pt x="282444" y="179070"/>
                </a:lnTo>
                <a:lnTo>
                  <a:pt x="256885" y="181610"/>
                </a:lnTo>
                <a:lnTo>
                  <a:pt x="207871" y="189230"/>
                </a:lnTo>
                <a:lnTo>
                  <a:pt x="184637" y="194310"/>
                </a:lnTo>
                <a:lnTo>
                  <a:pt x="548734" y="194310"/>
                </a:lnTo>
                <a:lnTo>
                  <a:pt x="525452" y="190500"/>
                </a:lnTo>
                <a:lnTo>
                  <a:pt x="501291" y="185420"/>
                </a:lnTo>
                <a:lnTo>
                  <a:pt x="476350" y="181610"/>
                </a:lnTo>
                <a:lnTo>
                  <a:pt x="450728" y="179070"/>
                </a:lnTo>
                <a:lnTo>
                  <a:pt x="448824" y="176530"/>
                </a:lnTo>
                <a:lnTo>
                  <a:pt x="323336" y="176530"/>
                </a:lnTo>
                <a:lnTo>
                  <a:pt x="334078" y="162560"/>
                </a:lnTo>
                <a:lnTo>
                  <a:pt x="355851" y="137160"/>
                </a:lnTo>
                <a:lnTo>
                  <a:pt x="366832" y="124460"/>
                </a:lnTo>
                <a:lnTo>
                  <a:pt x="408616" y="124460"/>
                </a:lnTo>
                <a:lnTo>
                  <a:pt x="404457" y="119380"/>
                </a:lnTo>
                <a:lnTo>
                  <a:pt x="388770" y="102870"/>
                </a:lnTo>
                <a:lnTo>
                  <a:pt x="394261" y="97790"/>
                </a:lnTo>
                <a:lnTo>
                  <a:pt x="399882" y="92710"/>
                </a:lnTo>
                <a:lnTo>
                  <a:pt x="405628" y="87630"/>
                </a:lnTo>
                <a:lnTo>
                  <a:pt x="415515" y="80010"/>
                </a:lnTo>
                <a:lnTo>
                  <a:pt x="366819" y="80010"/>
                </a:lnTo>
                <a:lnTo>
                  <a:pt x="362841" y="76200"/>
                </a:lnTo>
                <a:lnTo>
                  <a:pt x="358792" y="72390"/>
                </a:lnTo>
                <a:lnTo>
                  <a:pt x="354676" y="68580"/>
                </a:lnTo>
                <a:lnTo>
                  <a:pt x="305421" y="31750"/>
                </a:lnTo>
                <a:close/>
              </a:path>
              <a:path w="733425" h="647700" extrusionOk="0">
                <a:moveTo>
                  <a:pt x="571137" y="30480"/>
                </a:moveTo>
                <a:lnTo>
                  <a:pt x="511289" y="30480"/>
                </a:lnTo>
                <a:lnTo>
                  <a:pt x="533358" y="35560"/>
                </a:lnTo>
                <a:lnTo>
                  <a:pt x="548797" y="53340"/>
                </a:lnTo>
                <a:lnTo>
                  <a:pt x="557678" y="85090"/>
                </a:lnTo>
                <a:lnTo>
                  <a:pt x="559066" y="128270"/>
                </a:lnTo>
                <a:lnTo>
                  <a:pt x="552026" y="180340"/>
                </a:lnTo>
                <a:lnTo>
                  <a:pt x="551041" y="185420"/>
                </a:lnTo>
                <a:lnTo>
                  <a:pt x="549936" y="190500"/>
                </a:lnTo>
                <a:lnTo>
                  <a:pt x="548734" y="194310"/>
                </a:lnTo>
                <a:lnTo>
                  <a:pt x="580992" y="194310"/>
                </a:lnTo>
                <a:lnTo>
                  <a:pt x="581605" y="191770"/>
                </a:lnTo>
                <a:lnTo>
                  <a:pt x="582693" y="186690"/>
                </a:lnTo>
                <a:lnTo>
                  <a:pt x="590571" y="125730"/>
                </a:lnTo>
                <a:lnTo>
                  <a:pt x="587497" y="73660"/>
                </a:lnTo>
                <a:lnTo>
                  <a:pt x="573598" y="33020"/>
                </a:lnTo>
                <a:lnTo>
                  <a:pt x="571137" y="30480"/>
                </a:lnTo>
                <a:close/>
              </a:path>
              <a:path w="733425" h="647700" extrusionOk="0">
                <a:moveTo>
                  <a:pt x="388313" y="175260"/>
                </a:moveTo>
                <a:lnTo>
                  <a:pt x="344989" y="175260"/>
                </a:lnTo>
                <a:lnTo>
                  <a:pt x="323336" y="176530"/>
                </a:lnTo>
                <a:lnTo>
                  <a:pt x="409966" y="176530"/>
                </a:lnTo>
                <a:lnTo>
                  <a:pt x="388313" y="175260"/>
                </a:lnTo>
                <a:close/>
              </a:path>
              <a:path w="733425" h="647700" extrusionOk="0">
                <a:moveTo>
                  <a:pt x="408616" y="124460"/>
                </a:moveTo>
                <a:lnTo>
                  <a:pt x="366832" y="124460"/>
                </a:lnTo>
                <a:lnTo>
                  <a:pt x="399255" y="162560"/>
                </a:lnTo>
                <a:lnTo>
                  <a:pt x="409966" y="176530"/>
                </a:lnTo>
                <a:lnTo>
                  <a:pt x="448824" y="176530"/>
                </a:lnTo>
                <a:lnTo>
                  <a:pt x="435497" y="158750"/>
                </a:lnTo>
                <a:lnTo>
                  <a:pt x="420053" y="138430"/>
                </a:lnTo>
                <a:lnTo>
                  <a:pt x="408616" y="124460"/>
                </a:lnTo>
                <a:close/>
              </a:path>
              <a:path w="733425" h="647700" extrusionOk="0">
                <a:moveTo>
                  <a:pt x="516133" y="0"/>
                </a:moveTo>
                <a:lnTo>
                  <a:pt x="476378" y="7620"/>
                </a:lnTo>
                <a:lnTo>
                  <a:pt x="431950" y="29210"/>
                </a:lnTo>
                <a:lnTo>
                  <a:pt x="385070" y="63500"/>
                </a:lnTo>
                <a:lnTo>
                  <a:pt x="372761" y="74930"/>
                </a:lnTo>
                <a:lnTo>
                  <a:pt x="366819" y="80010"/>
                </a:lnTo>
                <a:lnTo>
                  <a:pt x="415515" y="80010"/>
                </a:lnTo>
                <a:lnTo>
                  <a:pt x="445175" y="57150"/>
                </a:lnTo>
                <a:lnTo>
                  <a:pt x="481145" y="38100"/>
                </a:lnTo>
                <a:lnTo>
                  <a:pt x="511289" y="30480"/>
                </a:lnTo>
                <a:lnTo>
                  <a:pt x="571137" y="30480"/>
                </a:lnTo>
                <a:lnTo>
                  <a:pt x="548996" y="7620"/>
                </a:lnTo>
                <a:lnTo>
                  <a:pt x="516133" y="0"/>
                </a:lnTo>
                <a:close/>
              </a:path>
            </a:pathLst>
          </a:custGeom>
          <a:solidFill>
            <a:srgbClr val="00D8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" name="Google Shape;224;p16" descr="FastAPI (@FastAPI) / X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696790" y="6280136"/>
            <a:ext cx="297815" cy="311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ow to get started with MongoDB in 10 minutes | by Navindu Jayatilake |  We've moved to freeCodeCamp.org/news | Medi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525" y="6280136"/>
            <a:ext cx="311785" cy="31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Home v6.17.0 | React Rout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170" y="6280136"/>
            <a:ext cx="311785" cy="31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13980" y="6277293"/>
            <a:ext cx="267970" cy="317500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71465" y="6277610"/>
            <a:ext cx="330200" cy="316865"/>
          </a:xfrm>
          <a:prstGeom prst="rect">
            <a:avLst/>
          </a:prstGeom>
          <a:noFill/>
        </p:spPr>
      </p:pic>
      <p:pic>
        <p:nvPicPr>
          <p:cNvPr id="102" name="Picture 101"/>
          <p:cNvPicPr/>
          <p:nvPr/>
        </p:nvPicPr>
        <p:blipFill>
          <a:blip r:embed="rId1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12"/>
          <a:stretch>
            <a:fillRect/>
          </a:stretch>
        </p:blipFill>
        <p:spPr>
          <a:xfrm>
            <a:off x="11055815" y="6277610"/>
            <a:ext cx="281305" cy="3168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>
            <a:spLocks noGrp="1"/>
          </p:cNvSpPr>
          <p:nvPr>
            <p:ph type="title"/>
          </p:nvPr>
        </p:nvSpPr>
        <p:spPr>
          <a:xfrm>
            <a:off x="300306" y="1190981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30" name="Google Shape;230;p17"/>
          <p:cNvSpPr txBox="1">
            <a:spLocks noGrp="1"/>
          </p:cNvSpPr>
          <p:nvPr>
            <p:ph type="body" idx="2"/>
          </p:nvPr>
        </p:nvSpPr>
        <p:spPr>
          <a:xfrm>
            <a:off x="599960" y="2128035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31" name="Google Shape;231;p17"/>
          <p:cNvSpPr txBox="1">
            <a:spLocks noGrp="1"/>
          </p:cNvSpPr>
          <p:nvPr>
            <p:ph type="body" idx="1"/>
          </p:nvPr>
        </p:nvSpPr>
        <p:spPr>
          <a:xfrm>
            <a:off x="600075" y="2566670"/>
            <a:ext cx="4020185" cy="39230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 </a:t>
            </a:r>
          </a:p>
        </p:txBody>
      </p:sp>
      <p:sp>
        <p:nvSpPr>
          <p:cNvPr id="232" name="Google Shape;232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233" name="Google Shape;233;p17"/>
          <p:cNvSpPr txBox="1"/>
          <p:nvPr/>
        </p:nvSpPr>
        <p:spPr>
          <a:xfrm>
            <a:off x="7187565" y="1682115"/>
            <a:ext cx="3787140" cy="591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4" name="Google Shape;234;p17"/>
          <p:cNvSpPr txBox="1"/>
          <p:nvPr/>
        </p:nvSpPr>
        <p:spPr>
          <a:xfrm>
            <a:off x="7186930" y="2272665"/>
            <a:ext cx="4777105" cy="44996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73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2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Show Stopper</a:t>
            </a:r>
            <a:endParaRPr sz="12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683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Evaluating level of understanding</a:t>
            </a:r>
            <a:endParaRPr sz="12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683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AI based </a:t>
            </a:r>
            <a:r>
              <a:rPr lang="en-IN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content curation</a:t>
            </a:r>
            <a:endParaRPr sz="12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683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Accessibility (Beginner to Advanced)</a:t>
            </a:r>
            <a:endParaRPr sz="12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683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dk1"/>
                </a:solidFill>
                <a:latin typeface="Libre Franklin"/>
              </a:rPr>
              <a:t>Systematic division of  training topics and candidates</a:t>
            </a:r>
            <a:endParaRPr sz="12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7683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dk1"/>
                </a:solidFill>
                <a:latin typeface="Libre Franklin"/>
                <a:sym typeface="Libre Franklin"/>
              </a:rPr>
              <a:t>Multi-lingual platform</a:t>
            </a:r>
          </a:p>
          <a:p>
            <a:pPr marL="7683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Future collaboration and easy interface</a:t>
            </a:r>
          </a:p>
          <a:p>
            <a:pPr marL="7683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Gamified learning and quizzes</a:t>
            </a:r>
          </a:p>
          <a:p>
            <a:pPr marL="7683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Feedback loop</a:t>
            </a:r>
          </a:p>
          <a:p>
            <a:pPr marL="7683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Real time report generation</a:t>
            </a:r>
          </a:p>
          <a:p>
            <a:pPr marL="7683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Audio lectures for differently abled</a:t>
            </a:r>
            <a:endParaRPr sz="12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73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⮚"/>
            </a:pPr>
            <a:r>
              <a:rPr lang="en-US" sz="12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Dependencies</a:t>
            </a:r>
            <a:endParaRPr sz="12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683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 Feedback and Assessment</a:t>
            </a:r>
            <a:endParaRPr sz="12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683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Access to Good Quality Course Content</a:t>
            </a:r>
            <a:endParaRPr sz="12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683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Rich and comprehensive database</a:t>
            </a:r>
            <a:endParaRPr sz="12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683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API and External Services</a:t>
            </a:r>
            <a:endParaRPr sz="12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35" name="Google Shape;235;p17" descr="C:\Users\Sparsh Shandilya\Downloads\Final 1409 Use Case.pngFinal 1409 Use Cas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94036" y="2687312"/>
            <a:ext cx="3832261" cy="3670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Picture Placeholder 1" descr="SIH 1409 Landing p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230" y="1910080"/>
            <a:ext cx="2538730" cy="2548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4" name="Picture Placeholder 32" descr="C:\Users\Sparsh Shandilya\Downloads\SIH 1409 Learning Dashboard.jpgSIH 1409 Learning Dashboard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630420" y="4812348"/>
            <a:ext cx="2546350" cy="1431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Leader Name: Avval Narang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Btech		Stream (ECE, CSE etc): CSE			Year (I,II,III,IV):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1 Name: Aakriti Kumari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Btech		Stream (ECE, CSE etc): ECE			Year (I,II,III,IV):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2 Name: Pritish Singhal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Btech		Stream (ECE, CSE etc): CSE			Year (I,II,III,IV):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3 Name: Saksham Singh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Btech		Stream (ECE, CSE etc): CSE			Year (I,II,III,IV):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4 Name: Sparsh Shandilya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Btech		Stream (ECE, CSE etc): CSE			Year (I,II,III,IV):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5 Name: Sumedhav Krishna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Btech		Stream (ECE, CSE etc): CSE			Year (I,II,III,IV):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1 Name: Ankita Gupta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 CSE Dept MAIT	Expertise (AI/ML/Blockchain etc): Software Engineering, Machine Learning, Image Processing	Domain Experience (in years):    11</a:t>
            </a:r>
          </a:p>
        </p:txBody>
      </p:sp>
      <p:sp>
        <p:nvSpPr>
          <p:cNvPr id="241" name="Google Shape;241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794</Words>
  <Application>Microsoft Office PowerPoint</Application>
  <PresentationFormat>Widescreen</PresentationFormat>
  <Paragraphs>71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Franklin Gothic</vt:lpstr>
      <vt:lpstr>Noto Sans Symbols</vt:lpstr>
      <vt:lpstr>Arial</vt:lpstr>
      <vt:lpstr>Calibri</vt:lpstr>
      <vt:lpstr>Libre Franklin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Shashwat Singh</dc:creator>
  <cp:lastModifiedBy>Shashwat Singh</cp:lastModifiedBy>
  <cp:revision>10</cp:revision>
  <dcterms:created xsi:type="dcterms:W3CDTF">2023-10-30T17:38:00Z</dcterms:created>
  <dcterms:modified xsi:type="dcterms:W3CDTF">2023-11-01T04:54:49Z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E6778D2E21584D3FB862E626FFC05438</vt:lpwstr>
  </property>
  <property fmtid="{D5CDD505-2E9C-101B-9397-08002B2CF9AE}" pid="3" name="KSOProductBuildVer">
    <vt:lpwstr>1033-11.2.0.11225</vt:lpwstr>
  </property>
</Properties>
</file>