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2" r:id="rId4"/>
    <p:sldMasterId id="214748371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Newsreader"/>
      <p:regular r:id="rId25"/>
      <p:bold r:id="rId26"/>
      <p:italic r:id="rId27"/>
      <p:boldItalic r:id="rId28"/>
    </p:embeddedFont>
    <p:embeddedFont>
      <p:font typeface="DM Sans Light"/>
      <p:regular r:id="rId29"/>
      <p:bold r:id="rId30"/>
      <p:italic r:id="rId31"/>
      <p:boldItalic r:id="rId32"/>
    </p:embeddedFont>
    <p:embeddedFont>
      <p:font typeface="DM Sans SemiBold"/>
      <p:regular r:id="rId33"/>
      <p:bold r:id="rId34"/>
      <p:italic r:id="rId35"/>
      <p:boldItalic r:id="rId36"/>
    </p:embeddedFont>
    <p:embeddedFont>
      <p:font typeface="DM Sans"/>
      <p:regular r:id="rId37"/>
      <p:bold r:id="rId38"/>
      <p:italic r:id="rId39"/>
      <p:boldItalic r:id="rId40"/>
    </p:embeddedFont>
    <p:embeddedFont>
      <p:font typeface="Newsreader SemiBold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boldItalic.fntdata"/><Relationship Id="rId42" Type="http://schemas.openxmlformats.org/officeDocument/2006/relationships/font" Target="fonts/NewsreaderSemiBold-bold.fntdata"/><Relationship Id="rId41" Type="http://schemas.openxmlformats.org/officeDocument/2006/relationships/font" Target="fonts/NewsreaderSemiBold-regular.fntdata"/><Relationship Id="rId44" Type="http://schemas.openxmlformats.org/officeDocument/2006/relationships/font" Target="fonts/NewsreaderSemiBold-boldItalic.fntdata"/><Relationship Id="rId43" Type="http://schemas.openxmlformats.org/officeDocument/2006/relationships/font" Target="fonts/Newsreader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DMSansLight-italic.fntdata"/><Relationship Id="rId30" Type="http://schemas.openxmlformats.org/officeDocument/2006/relationships/font" Target="fonts/DMSansLight-bold.fntdata"/><Relationship Id="rId33" Type="http://schemas.openxmlformats.org/officeDocument/2006/relationships/font" Target="fonts/DMSansSemiBold-regular.fntdata"/><Relationship Id="rId32" Type="http://schemas.openxmlformats.org/officeDocument/2006/relationships/font" Target="fonts/DMSansLight-boldItalic.fntdata"/><Relationship Id="rId35" Type="http://schemas.openxmlformats.org/officeDocument/2006/relationships/font" Target="fonts/DMSansSemiBold-italic.fntdata"/><Relationship Id="rId34" Type="http://schemas.openxmlformats.org/officeDocument/2006/relationships/font" Target="fonts/DMSansSemiBold-bold.fntdata"/><Relationship Id="rId37" Type="http://schemas.openxmlformats.org/officeDocument/2006/relationships/font" Target="fonts/DMSans-regular.fntdata"/><Relationship Id="rId36" Type="http://schemas.openxmlformats.org/officeDocument/2006/relationships/font" Target="fonts/DMSansSemiBold-boldItalic.fntdata"/><Relationship Id="rId39" Type="http://schemas.openxmlformats.org/officeDocument/2006/relationships/font" Target="fonts/DMSans-italic.fntdata"/><Relationship Id="rId38" Type="http://schemas.openxmlformats.org/officeDocument/2006/relationships/font" Target="fonts/DMSans-bold.fntdata"/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26" Type="http://schemas.openxmlformats.org/officeDocument/2006/relationships/font" Target="fonts/Newsreader-bold.fntdata"/><Relationship Id="rId25" Type="http://schemas.openxmlformats.org/officeDocument/2006/relationships/font" Target="fonts/Newsreader-regular.fntdata"/><Relationship Id="rId28" Type="http://schemas.openxmlformats.org/officeDocument/2006/relationships/font" Target="fonts/Newsreader-boldItalic.fntdata"/><Relationship Id="rId27" Type="http://schemas.openxmlformats.org/officeDocument/2006/relationships/font" Target="fonts/Newsreader-italic.fntdata"/><Relationship Id="rId29" Type="http://schemas.openxmlformats.org/officeDocument/2006/relationships/font" Target="fonts/DMSansLight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5d08f31010_0_136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35d08f31010_0_1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Hello and welcome everyone I am Shikha Singh.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am an ex-Autodesk Software Engineer and I have 6+ years of software development experience.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did my masters in computer </a:t>
            </a:r>
            <a:r>
              <a:rPr lang="en-US"/>
              <a:t>science</a:t>
            </a:r>
            <a:r>
              <a:rPr lang="en-US"/>
              <a:t> from California State University long Beach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33655bf0680_1_7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33655bf0680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Let's discuss how I've integrated Slack into the Autodesk Ticketing System."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●"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"Automated Slack messages are triggered whenever a ticket is created or updated."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●"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"This keeps engineering and support teams instantly informed, without them having to leave their primary workspace."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●"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"The Slack notification integration was implemented using the Slack Webhook API."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●"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"Here are some examples of the types of notifications that are sent: 'New Ticket Created!' or 'Ticket Updated: Status Changed'."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Automated Slack messages are triggered </a:t>
            </a:r>
            <a:r>
              <a:rPr b="1" lang="en-US">
                <a:solidFill>
                  <a:schemeClr val="dk1"/>
                </a:solidFill>
              </a:rPr>
              <a:t>whenever a ticket is created or updated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Keeps engineering and support teams </a:t>
            </a:r>
            <a:r>
              <a:rPr b="1" lang="en-US">
                <a:solidFill>
                  <a:schemeClr val="dk1"/>
                </a:solidFill>
              </a:rPr>
              <a:t>instantly informed</a:t>
            </a:r>
            <a:r>
              <a:rPr lang="en-US">
                <a:solidFill>
                  <a:schemeClr val="dk1"/>
                </a:solidFill>
              </a:rPr>
              <a:t> without leaving their workflow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Implemented using </a:t>
            </a:r>
            <a:r>
              <a:rPr b="1" lang="en-US">
                <a:solidFill>
                  <a:schemeClr val="dk1"/>
                </a:solidFill>
              </a:rPr>
              <a:t>FastAPI background tasks</a:t>
            </a:r>
            <a:r>
              <a:rPr lang="en-US">
                <a:solidFill>
                  <a:schemeClr val="dk1"/>
                </a:solidFill>
              </a:rPr>
              <a:t> and the </a:t>
            </a:r>
            <a:r>
              <a:rPr b="1" lang="en-US">
                <a:solidFill>
                  <a:schemeClr val="dk1"/>
                </a:solidFill>
              </a:rPr>
              <a:t>Slack Webhook API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Example:</a:t>
            </a:r>
            <a:br>
              <a:rPr lang="en-US">
                <a:solidFill>
                  <a:schemeClr val="dk1"/>
                </a:solidFill>
              </a:rPr>
            </a:br>
            <a:br>
              <a:rPr lang="en-US">
                <a:solidFill>
                  <a:schemeClr val="dk1"/>
                </a:solidFill>
              </a:rPr>
            </a:b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🆕 </a:t>
            </a:r>
            <a:r>
              <a:rPr i="1" lang="en-US">
                <a:solidFill>
                  <a:schemeClr val="dk1"/>
                </a:solidFill>
              </a:rPr>
              <a:t>New ticket created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✏️ </a:t>
            </a:r>
            <a:r>
              <a:rPr i="1" lang="en-US">
                <a:solidFill>
                  <a:schemeClr val="dk1"/>
                </a:solidFill>
              </a:rPr>
              <a:t>Ticket updated</a:t>
            </a:r>
            <a:r>
              <a:rPr lang="en-US">
                <a:solidFill>
                  <a:schemeClr val="dk1"/>
                </a:solidFill>
              </a:rPr>
              <a:t>: Status changed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33655bf0680_1_11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33655bf0680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Now let me give a quick demo of the application to get the look and feel for the system and see all the core functionalities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3655bf0680_1_8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3655bf0680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●"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"Let's delve into the technology stack behind the Autodesk Ticketing System."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●"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"The primary programming languages used are Python for the backend and TypeScript for the frontend."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●"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"For the backend, I utilized FastAPI, while the frontend is built with React, TailwindCSS, and Vite framework."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●"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"The database is PostgreSQL."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●"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"I used a range of AWS cloud services, including ECS Fargate, ALB, RDS, Route 53, ACM, CloudWatch, VPC, and Secrets Manager."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●"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"For caching, I have used AWS ElastiCache."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●"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"Real-time notifications are powered by integrations with the Slack Webhook API."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●"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"Infrastructure as code is managed using Terraform for efficient deployment and management."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3655bf0680_1_13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3655bf0680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●"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"Now, let’s look ahead at some of the future enhancements I have planned for the Autodesk Ticketing System."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●"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"First, I plan to implement Role-Based Access Control. This will allow us to have different access levels for admins, agents, and viewers, providing more granular control over our system permissions."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●"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"We'll also introduce Email Notifications for ticket updates and SLA reminders. This will provide another channel for users to stay informed, in addition to Slack notifications."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●"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"An Analytics Dashboard is also on the roadmap. This dashboard will help us track ticket trends, identify SLA breaches, and monitor team performance, allowing for data-driven improvements."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●"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"I am also considering Integration with CI/CD or JIRA. This would facilitate seamless handoffs for developers and streamline workflows."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●"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"To better manage large-scale ticket sets, I can add Full-Text Search and advanced filtering capabilities. This will make it much easier to find specific tickets and information."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●"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"Lastly, I plan to add Audit Logs. This feature will track user actions and system events, providing a comprehensive record for security and compliance purposes."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●"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"These enhancements will continue to improve the functionality and efficiency of the Autodesk Ticketing System, making it even more valuable for our teams."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35d08f31010_0_207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35d08f31010_0_2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 for your time and attention. Any questions?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5d08f31010_0_3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5d08f3101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</a:t>
            </a:r>
            <a:r>
              <a:rPr lang="en-US">
                <a:solidFill>
                  <a:schemeClr val="dk1"/>
                </a:solidFill>
              </a:rPr>
              <a:t>oday I’m excited to walk you through the Autodesk Ticketing System, a full-stack solution I built to streamline internal support with secure workflows and real-time Slack integration."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5d08f31010_0_198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5d08f31010_0_1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AutoNum type="arabicParenR"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Here’s a quick look at what we’ll be covering today. We’ll start by discussing the initial problem statement that led to the creation of the Autodesk Ticketing System."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AutoNum type="arabicParenR"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"Next, I'll present the proposed solution and give you a general overview of the platform. We’ll then go into the core functionalities, explaining how the system operates."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AutoNum type="arabicParenR"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then the architecture diagram, providing insight into the technical design. We will also review the security highlights, scalability, performance optimizations, and Slack integrations."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AutoNum type="arabicParenR"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Finally we’ll move into the Live Demo and later discuss the technology stack used. We'll then touch future enhancements planned for the system and conclude with a Q&amp;A session.".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5d08f31010_0_208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5d08f31010_0_2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This is a hypothetical situation reflecting the challenges being faced in an organisation 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</a:t>
            </a: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encountered -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🧩 </a:t>
            </a:r>
            <a:r>
              <a:rPr b="1" lang="en-US">
                <a:solidFill>
                  <a:schemeClr val="dk1"/>
                </a:solidFill>
              </a:rPr>
              <a:t>Lack of a Unified Platform</a:t>
            </a:r>
            <a:r>
              <a:rPr lang="en-US">
                <a:solidFill>
                  <a:schemeClr val="dk1"/>
                </a:solidFill>
              </a:rPr>
              <a:t> – Tickets were scattered across emails, chats, and spreadsheets, making it hard to track ownership and status.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🤷 Significant </a:t>
            </a:r>
            <a:r>
              <a:rPr b="1" lang="en-US">
                <a:solidFill>
                  <a:schemeClr val="dk1"/>
                </a:solidFill>
              </a:rPr>
              <a:t>Lack of Accountability</a:t>
            </a:r>
            <a:r>
              <a:rPr lang="en-US">
                <a:solidFill>
                  <a:schemeClr val="dk1"/>
                </a:solidFill>
              </a:rPr>
              <a:t> – Without clear assignees or update history, tickets often went unacknowledged or unresolved.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⏱️ We Struggled with  </a:t>
            </a:r>
            <a:r>
              <a:rPr b="1" lang="en-US">
                <a:solidFill>
                  <a:schemeClr val="dk1"/>
                </a:solidFill>
              </a:rPr>
              <a:t>Missing SLAs</a:t>
            </a:r>
            <a:r>
              <a:rPr lang="en-US">
                <a:solidFill>
                  <a:schemeClr val="dk1"/>
                </a:solidFill>
              </a:rPr>
              <a:t> – due to inability to define, enforce, or monitor ticket response and resolution timelines.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📉 </a:t>
            </a:r>
            <a:r>
              <a:rPr b="1" lang="en-US">
                <a:solidFill>
                  <a:schemeClr val="dk1"/>
                </a:solidFill>
              </a:rPr>
              <a:t>Stakeholders had poor visibility </a:t>
            </a:r>
            <a:r>
              <a:rPr lang="en-US">
                <a:solidFill>
                  <a:schemeClr val="dk1"/>
                </a:solidFill>
              </a:rPr>
              <a:t> – i</a:t>
            </a: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nto open issues and priorities, impacting overall support efficiency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5d08f31010_0_211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35d08f31010_0_2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●"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"I built the Autodesk Ticketing Platform to directly address the issues we just discussed."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●"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"This platform provides a unified space for ticket management and streamlines resolution for internal and external teams."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●"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"Key features include a unified platform, clear accountability, defined SLAs, and improved visibility for stakeholders."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●"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"I have implemented a centralized system for  ticket creation, updation, and tracking for all users."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●"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"I have also implemented ownership tracking and notifications to ensure timely responses and actions."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✅ Built Autodesk Ticketing Platform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Designed and deployed a secure, scalable ticketing platform that streamlined issue tracking and resolution for internal teams and external customers.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💡 Impact &amp; Benefits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🧩 </a:t>
            </a:r>
            <a:r>
              <a:rPr b="1" lang="en-US">
                <a:solidFill>
                  <a:schemeClr val="dk1"/>
                </a:solidFill>
              </a:rPr>
              <a:t>Unified Platform</a:t>
            </a:r>
            <a:r>
              <a:rPr lang="en-US">
                <a:solidFill>
                  <a:schemeClr val="dk1"/>
                </a:solidFill>
              </a:rPr>
              <a:t>: Centralized all ticket creation, updates, and tracking in one system for engineers, support, and business stakeholders.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✅ </a:t>
            </a:r>
            <a:r>
              <a:rPr b="1" lang="en-US">
                <a:solidFill>
                  <a:schemeClr val="dk1"/>
                </a:solidFill>
              </a:rPr>
              <a:t>Clear Accountability</a:t>
            </a:r>
            <a:r>
              <a:rPr lang="en-US">
                <a:solidFill>
                  <a:schemeClr val="dk1"/>
                </a:solidFill>
              </a:rPr>
              <a:t>: Introduced ticket ownership, status auditing, and automated notifications to ensure timely responses.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⏱️ </a:t>
            </a:r>
            <a:r>
              <a:rPr b="1" lang="en-US">
                <a:solidFill>
                  <a:schemeClr val="dk1"/>
                </a:solidFill>
              </a:rPr>
              <a:t>Defined SLAs</a:t>
            </a:r>
            <a:r>
              <a:rPr lang="en-US">
                <a:solidFill>
                  <a:schemeClr val="dk1"/>
                </a:solidFill>
              </a:rPr>
              <a:t>: Enabled structured response/resolution times with status-based workflows and Slack alerts.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📊 </a:t>
            </a:r>
            <a:r>
              <a:rPr b="1" lang="en-US">
                <a:solidFill>
                  <a:schemeClr val="dk1"/>
                </a:solidFill>
              </a:rPr>
              <a:t>Improved Visibility</a:t>
            </a:r>
            <a:r>
              <a:rPr lang="en-US">
                <a:solidFill>
                  <a:schemeClr val="dk1"/>
                </a:solidFill>
              </a:rPr>
              <a:t>: Delivered real-time ticket dashboards and filters for priority, assignee, and status — enabling better decisions and escalations.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3655bf0680_1_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33655bf068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🛠️ Core Functionality of the Autodesk Ticketing Platform</a:t>
            </a:r>
            <a:endParaRPr b="1" sz="130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●"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"Now, let's discuss the core functionalities of the Autodesk Ticketing Platform."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●"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"The platform provides end-to-end support for the entire ticket lifecycle and secure user access, along with integrated team collaboration features."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●"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"Key capabilities include: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✅ Key Capabilities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✏️ </a:t>
            </a:r>
            <a:r>
              <a:rPr b="1" lang="en-US">
                <a:solidFill>
                  <a:schemeClr val="dk1"/>
                </a:solidFill>
              </a:rPr>
              <a:t>CRUD Operations on Tickets</a:t>
            </a:r>
            <a:br>
              <a:rPr b="1"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allowing users to Create, view, update, and delete tickets with support for various fields like status, description, assignee, and priority.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🔐 </a:t>
            </a:r>
            <a:r>
              <a:rPr b="1" lang="en-US">
                <a:solidFill>
                  <a:schemeClr val="dk1"/>
                </a:solidFill>
              </a:rPr>
              <a:t>Secure User Creation &amp; Login (JWT Auth)</a:t>
            </a:r>
            <a:br>
              <a:rPr b="1"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using Json web Token  Authentication - ensuring only authorized users have access and can manage tickets.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🔔 </a:t>
            </a:r>
            <a:r>
              <a:rPr b="1" lang="en-US">
                <a:solidFill>
                  <a:schemeClr val="dk1"/>
                </a:solidFill>
              </a:rPr>
              <a:t>Slack Integration</a:t>
            </a:r>
            <a:br>
              <a:rPr b="1"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providing Real-time Slack notifications on ticket creation and updates to keep teams aligned without needing to switch between platforms.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💻 </a:t>
            </a:r>
            <a:r>
              <a:rPr b="1" lang="en-US">
                <a:solidFill>
                  <a:schemeClr val="dk1"/>
                </a:solidFill>
              </a:rPr>
              <a:t>Console Support for Admin Workflows</a:t>
            </a:r>
            <a:br>
              <a:rPr b="1"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 a UI friendly interface for operational teams to manage user capabilities and perform all necessary operations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33655bf0680_1_1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33655bf068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This architecture </a:t>
            </a:r>
            <a:r>
              <a:rPr lang="en-US"/>
              <a:t>diagram</a:t>
            </a:r>
            <a:r>
              <a:rPr lang="en-US"/>
              <a:t> here represents a cloud-native ticketing system deployed on AWS.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Ticket system users accessing the API over HTTPS via the internet Gateway </a:t>
            </a:r>
            <a:r>
              <a:rPr lang="en-US">
                <a:solidFill>
                  <a:schemeClr val="dk1"/>
                </a:solidFill>
              </a:rPr>
              <a:t>and traffic is routed to a </a:t>
            </a:r>
            <a:r>
              <a:rPr b="1" lang="en-US">
                <a:solidFill>
                  <a:schemeClr val="dk1"/>
                </a:solidFill>
              </a:rPr>
              <a:t>Load Balancer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>
                <a:solidFill>
                  <a:schemeClr val="dk1"/>
                </a:solidFill>
              </a:rPr>
              <a:t>Behind the load balancer, the actual API logic runs inside </a:t>
            </a:r>
            <a:r>
              <a:rPr b="1" lang="en-US">
                <a:solidFill>
                  <a:schemeClr val="dk1"/>
                </a:solidFill>
              </a:rPr>
              <a:t>ECS Fargate containers</a:t>
            </a:r>
            <a:r>
              <a:rPr lang="en-US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"The containers interact with several AWS-managed services for observability and persistence: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AWS CloudWatch</a:t>
            </a:r>
            <a:r>
              <a:rPr lang="en-US">
                <a:solidFill>
                  <a:schemeClr val="dk1"/>
                </a:solidFill>
              </a:rPr>
              <a:t>: for logging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AWS RDS</a:t>
            </a:r>
            <a:r>
              <a:rPr lang="en-US">
                <a:solidFill>
                  <a:schemeClr val="dk1"/>
                </a:solidFill>
              </a:rPr>
              <a:t>: our relational database for ticket storage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AWS Parameter Store</a:t>
            </a:r>
            <a:r>
              <a:rPr lang="en-US">
                <a:solidFill>
                  <a:schemeClr val="dk1"/>
                </a:solidFill>
              </a:rPr>
              <a:t>: securely stores config and secrets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AWS ElastiCache (Redis)</a:t>
            </a:r>
            <a:r>
              <a:rPr lang="en-US">
                <a:solidFill>
                  <a:schemeClr val="dk1"/>
                </a:solidFill>
              </a:rPr>
              <a:t>: for caching and improving response times"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>
                <a:solidFill>
                  <a:schemeClr val="dk1"/>
                </a:solidFill>
              </a:rPr>
              <a:t>DevOps engineers can connect via </a:t>
            </a:r>
            <a:r>
              <a:rPr b="1" lang="en-US">
                <a:solidFill>
                  <a:schemeClr val="dk1"/>
                </a:solidFill>
              </a:rPr>
              <a:t>SSH (port 22)</a:t>
            </a:r>
            <a:r>
              <a:rPr lang="en-US">
                <a:solidFill>
                  <a:schemeClr val="dk1"/>
                </a:solidFill>
              </a:rPr>
              <a:t> to the VPC using a service account. This is tightly controlled with IAM roles and security groups.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3655bf0680_1_3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33655bf0680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●"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Let’</a:t>
            </a: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 talk about the security measures implemented in the Autodesk Ticketing System."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●"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 have used JWT authentication for secure user login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●"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To keep the system secure from SQL injection attacks, all database interactions use SQLAlchemy ORM with parameterized queries, preventing malicious code from being inserted into our database queries..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●"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To protect against Cross-Site Scripting, or XSS, React automatically escapes all output, preventing potentially harmful scripts from running in the browser.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●"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database encryption at rest is achieved using AWS RDS with KMS-backed keys to protect sensitive data."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●"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Input validation with Pydantic ensures field-level constraints like length limits, regex validation, and whitespace stripping are enforced.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50"/>
              <a:buFont typeface="Roboto"/>
              <a:buChar char="●"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Finally! I've enforced HTTPS encryption using AWS ACM certificates and an Application Load Balancer for secure communication."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🔐 Security Highlights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✅ </a:t>
            </a:r>
            <a:r>
              <a:rPr b="1" lang="en-US">
                <a:solidFill>
                  <a:schemeClr val="dk1"/>
                </a:solidFill>
              </a:rPr>
              <a:t>HTTPS Encryption</a:t>
            </a:r>
            <a:br>
              <a:rPr b="1"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Enforced secure communication using AWS ACM certificates and Application Load Balancer (ALB).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🔒 </a:t>
            </a:r>
            <a:r>
              <a:rPr b="1" lang="en-US">
                <a:solidFill>
                  <a:schemeClr val="dk1"/>
                </a:solidFill>
              </a:rPr>
              <a:t>SQL Injection Prevention</a:t>
            </a:r>
            <a:br>
              <a:rPr b="1"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All database operations handled through SQLAlchemy ORM with parameterized queries.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🛡️ </a:t>
            </a:r>
            <a:r>
              <a:rPr b="1" lang="en-US">
                <a:solidFill>
                  <a:schemeClr val="dk1"/>
                </a:solidFill>
              </a:rPr>
              <a:t>XSS Protection</a:t>
            </a:r>
            <a:br>
              <a:rPr b="1"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React escapes all output by default; optional use of DOMPurify for sanitizing rich HTML content.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📏 </a:t>
            </a:r>
            <a:r>
              <a:rPr b="1" lang="en-US">
                <a:solidFill>
                  <a:schemeClr val="dk1"/>
                </a:solidFill>
              </a:rPr>
              <a:t>Input Validation with Pydantic</a:t>
            </a:r>
            <a:br>
              <a:rPr b="1"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Enforced field-level constraints including length limits, regex validation, and whitespace stripping.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🔐 </a:t>
            </a:r>
            <a:r>
              <a:rPr b="1" lang="en-US">
                <a:solidFill>
                  <a:schemeClr val="dk1"/>
                </a:solidFill>
              </a:rPr>
              <a:t>JWT Authentication (Optional Role-Based Access)</a:t>
            </a:r>
            <a:br>
              <a:rPr b="1"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Secure user login with token-based authentication; supports future integration of user roles and permissions.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🧊 </a:t>
            </a:r>
            <a:r>
              <a:rPr b="1" lang="en-US">
                <a:solidFill>
                  <a:schemeClr val="dk1"/>
                </a:solidFill>
              </a:rPr>
              <a:t>Database Encryption at Rest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PostgreSQL storage encrypted using AWS RDS with KMS-backed keys to protect sensitive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33655bf0680_1_5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33655bf0680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Now, let’s dive into how I’ve ensured the Autodesk Ticketing System is scalable, performant, and optimized."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1 - The architecture is horizontally scalable, using ECS Fargate behind an Application Load Balancer. This allows for automatic traffic distribution and failover, ensuring the system can handle increased loads seamlessly."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2 - For High Performance, I’ve integrated AWS ElastiCache (Redis). This Redis caching layer reduces database load and significantly improves ticket read and query latency, resulting in faster response times."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3 - To optimize Querying, I’ve implemented PostgreSQL Indexing. Indexes have been added on frequently queried fields such as status, assignee, and created_at. This accelerates filtering and sorting, leading to much quicker data retrieval."</a:t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🚀 Scalability, Performance &amp; Optimization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⚖️ </a:t>
            </a:r>
            <a:r>
              <a:rPr b="1" lang="en-US">
                <a:solidFill>
                  <a:schemeClr val="dk1"/>
                </a:solidFill>
              </a:rPr>
              <a:t>Scalability via AWS ECS + Load Balancer</a:t>
            </a:r>
            <a:br>
              <a:rPr b="1"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Horizontally scalable architecture using ECS Fargate behind an ALB for automatic traffic distribution and failover.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⚡ </a:t>
            </a:r>
            <a:r>
              <a:rPr b="1" lang="en-US">
                <a:solidFill>
                  <a:schemeClr val="dk1"/>
                </a:solidFill>
              </a:rPr>
              <a:t>High Performance with AWS ElastiCache (Redis)</a:t>
            </a:r>
            <a:br>
              <a:rPr b="1"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Integrated Redis caching layer to reduce database load and improve ticket read/query latency.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🧠 </a:t>
            </a:r>
            <a:r>
              <a:rPr b="1" lang="en-US">
                <a:solidFill>
                  <a:schemeClr val="dk1"/>
                </a:solidFill>
              </a:rPr>
              <a:t>Optimized Querying via PostgreSQL Indexing</a:t>
            </a:r>
            <a:br>
              <a:rPr b="1"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Added indexes on frequently queried fields (status, assignee, created_at) to accelerate filtering, sorting, and pagination.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only">
  <p:cSld name="BLANK_1_1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361975" y="1276538"/>
            <a:ext cx="5627400" cy="78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227975" y="290300"/>
            <a:ext cx="548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61975" y="290300"/>
            <a:ext cx="41631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BLANK_1_1_1_1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61975" y="1276538"/>
            <a:ext cx="5627400" cy="78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227975" y="290300"/>
            <a:ext cx="548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361975" y="290300"/>
            <a:ext cx="41631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2" type="subTitle"/>
          </p:nvPr>
        </p:nvSpPr>
        <p:spPr>
          <a:xfrm>
            <a:off x="362125" y="2471233"/>
            <a:ext cx="2061600" cy="31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3" type="subTitle"/>
          </p:nvPr>
        </p:nvSpPr>
        <p:spPr>
          <a:xfrm>
            <a:off x="3154650" y="2471233"/>
            <a:ext cx="2061600" cy="31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4" type="subTitle"/>
          </p:nvPr>
        </p:nvSpPr>
        <p:spPr>
          <a:xfrm>
            <a:off x="6216650" y="2471233"/>
            <a:ext cx="2061600" cy="31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5" type="subTitle"/>
          </p:nvPr>
        </p:nvSpPr>
        <p:spPr>
          <a:xfrm>
            <a:off x="362125" y="2942267"/>
            <a:ext cx="2575800" cy="166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eyebrow ">
  <p:cSld name="BLANK_1_1_1_1_2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227975" y="290300"/>
            <a:ext cx="548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361975" y="1318076"/>
            <a:ext cx="5018400" cy="78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99" name="Google Shape;99;p16"/>
          <p:cNvSpPr txBox="1"/>
          <p:nvPr>
            <p:ph idx="1" type="subTitle"/>
          </p:nvPr>
        </p:nvSpPr>
        <p:spPr>
          <a:xfrm>
            <a:off x="361975" y="977033"/>
            <a:ext cx="4163100" cy="1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2" type="subTitle"/>
          </p:nvPr>
        </p:nvSpPr>
        <p:spPr>
          <a:xfrm>
            <a:off x="361975" y="290300"/>
            <a:ext cx="41631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>
  <p:cSld name="BLANK_1_1_1_1_1_1_1_1_1_1_1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361975" y="3789312"/>
            <a:ext cx="31548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type="title"/>
          </p:nvPr>
        </p:nvSpPr>
        <p:spPr>
          <a:xfrm>
            <a:off x="361975" y="1282800"/>
            <a:ext cx="4163100" cy="78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227975" y="290300"/>
            <a:ext cx="548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7"/>
          <p:cNvSpPr txBox="1"/>
          <p:nvPr>
            <p:ph idx="2" type="subTitle"/>
          </p:nvPr>
        </p:nvSpPr>
        <p:spPr>
          <a:xfrm>
            <a:off x="361975" y="290300"/>
            <a:ext cx="41631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3" type="subTitle"/>
          </p:nvPr>
        </p:nvSpPr>
        <p:spPr>
          <a:xfrm>
            <a:off x="4909675" y="3789312"/>
            <a:ext cx="31548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4" type="subTitle"/>
          </p:nvPr>
        </p:nvSpPr>
        <p:spPr>
          <a:xfrm>
            <a:off x="361975" y="4658167"/>
            <a:ext cx="31548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5" type="subTitle"/>
          </p:nvPr>
        </p:nvSpPr>
        <p:spPr>
          <a:xfrm>
            <a:off x="4909675" y="4658167"/>
            <a:ext cx="31548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6" type="subTitle"/>
          </p:nvPr>
        </p:nvSpPr>
        <p:spPr>
          <a:xfrm>
            <a:off x="361975" y="5527023"/>
            <a:ext cx="31548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7" type="subTitle"/>
          </p:nvPr>
        </p:nvSpPr>
        <p:spPr>
          <a:xfrm>
            <a:off x="4909675" y="5527023"/>
            <a:ext cx="31548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Light">
  <p:cSld name="BLANK_1_1_1_1_1_1_1_1_1_1_1_1_1_1_2">
    <p:bg>
      <p:bgPr>
        <a:solidFill>
          <a:schemeClr val="accent6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8227975" y="290300"/>
            <a:ext cx="548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u="sng"/>
          </a:p>
        </p:txBody>
      </p:sp>
      <p:sp>
        <p:nvSpPr>
          <p:cNvPr id="113" name="Google Shape;113;p18"/>
          <p:cNvSpPr txBox="1"/>
          <p:nvPr>
            <p:ph idx="1" type="subTitle"/>
          </p:nvPr>
        </p:nvSpPr>
        <p:spPr>
          <a:xfrm>
            <a:off x="361975" y="290300"/>
            <a:ext cx="41631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4845475" y="1814704"/>
            <a:ext cx="3382500" cy="575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15" name="Google Shape;115;p18"/>
          <p:cNvSpPr txBox="1"/>
          <p:nvPr>
            <p:ph idx="3" type="subTitle"/>
          </p:nvPr>
        </p:nvSpPr>
        <p:spPr>
          <a:xfrm>
            <a:off x="4845475" y="1371170"/>
            <a:ext cx="3382500" cy="316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4" type="body"/>
          </p:nvPr>
        </p:nvSpPr>
        <p:spPr>
          <a:xfrm>
            <a:off x="4845475" y="3461154"/>
            <a:ext cx="3382500" cy="575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5" type="subTitle"/>
          </p:nvPr>
        </p:nvSpPr>
        <p:spPr>
          <a:xfrm>
            <a:off x="4845475" y="3017620"/>
            <a:ext cx="3382500" cy="316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6" type="body"/>
          </p:nvPr>
        </p:nvSpPr>
        <p:spPr>
          <a:xfrm>
            <a:off x="4845475" y="5160104"/>
            <a:ext cx="3382500" cy="575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7" type="subTitle"/>
          </p:nvPr>
        </p:nvSpPr>
        <p:spPr>
          <a:xfrm>
            <a:off x="4845475" y="4716570"/>
            <a:ext cx="3382500" cy="316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type="title"/>
          </p:nvPr>
        </p:nvSpPr>
        <p:spPr>
          <a:xfrm>
            <a:off x="361975" y="1318073"/>
            <a:ext cx="3860100" cy="78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121" name="Google Shape;121;p18"/>
          <p:cNvSpPr txBox="1"/>
          <p:nvPr>
            <p:ph idx="8" type="subTitle"/>
          </p:nvPr>
        </p:nvSpPr>
        <p:spPr>
          <a:xfrm>
            <a:off x="361975" y="977033"/>
            <a:ext cx="3860100" cy="1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Light - Alt 1">
  <p:cSld name="BLANK_1_1_1_1_1_1_1_1_1_1_1_1_1_1_2_2">
    <p:bg>
      <p:bgPr>
        <a:solidFill>
          <a:schemeClr val="accent6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361975" y="290300"/>
            <a:ext cx="41631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2" type="body"/>
          </p:nvPr>
        </p:nvSpPr>
        <p:spPr>
          <a:xfrm>
            <a:off x="4845475" y="1331585"/>
            <a:ext cx="3382500" cy="78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25" name="Google Shape;125;p19"/>
          <p:cNvSpPr txBox="1"/>
          <p:nvPr>
            <p:ph idx="3" type="subTitle"/>
          </p:nvPr>
        </p:nvSpPr>
        <p:spPr>
          <a:xfrm>
            <a:off x="4845475" y="888054"/>
            <a:ext cx="3382500" cy="316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361975" y="1318073"/>
            <a:ext cx="3860100" cy="78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4" type="subTitle"/>
          </p:nvPr>
        </p:nvSpPr>
        <p:spPr>
          <a:xfrm>
            <a:off x="361975" y="977033"/>
            <a:ext cx="3860100" cy="1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5" type="body"/>
          </p:nvPr>
        </p:nvSpPr>
        <p:spPr>
          <a:xfrm>
            <a:off x="4845475" y="5236585"/>
            <a:ext cx="3382500" cy="78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6" type="subTitle"/>
          </p:nvPr>
        </p:nvSpPr>
        <p:spPr>
          <a:xfrm>
            <a:off x="4845475" y="4793054"/>
            <a:ext cx="3382500" cy="316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7" type="body"/>
          </p:nvPr>
        </p:nvSpPr>
        <p:spPr>
          <a:xfrm>
            <a:off x="4845475" y="3241383"/>
            <a:ext cx="3382500" cy="78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19"/>
          <p:cNvSpPr txBox="1"/>
          <p:nvPr>
            <p:ph idx="8" type="subTitle"/>
          </p:nvPr>
        </p:nvSpPr>
        <p:spPr>
          <a:xfrm>
            <a:off x="4845475" y="2797853"/>
            <a:ext cx="3382500" cy="316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2" name="Google Shape;132;p19"/>
          <p:cNvSpPr txBox="1"/>
          <p:nvPr>
            <p:ph idx="9" type="body"/>
          </p:nvPr>
        </p:nvSpPr>
        <p:spPr>
          <a:xfrm>
            <a:off x="356100" y="4325200"/>
            <a:ext cx="2798700" cy="177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Dark">
  <p:cSld name="BLANK_1_1_1_1_1_1_1_1_1_1_1_1_1_1_2_1"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227975" y="290300"/>
            <a:ext cx="548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20"/>
          <p:cNvSpPr txBox="1"/>
          <p:nvPr>
            <p:ph idx="1" type="subTitle"/>
          </p:nvPr>
        </p:nvSpPr>
        <p:spPr>
          <a:xfrm>
            <a:off x="361975" y="290300"/>
            <a:ext cx="41631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0"/>
          <p:cNvSpPr txBox="1"/>
          <p:nvPr>
            <p:ph idx="2" type="body"/>
          </p:nvPr>
        </p:nvSpPr>
        <p:spPr>
          <a:xfrm>
            <a:off x="4845475" y="1814704"/>
            <a:ext cx="3382500" cy="575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37" name="Google Shape;137;p20"/>
          <p:cNvSpPr txBox="1"/>
          <p:nvPr>
            <p:ph idx="3" type="subTitle"/>
          </p:nvPr>
        </p:nvSpPr>
        <p:spPr>
          <a:xfrm>
            <a:off x="4845475" y="1371170"/>
            <a:ext cx="3382500" cy="316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8" name="Google Shape;138;p20"/>
          <p:cNvSpPr txBox="1"/>
          <p:nvPr>
            <p:ph idx="4" type="body"/>
          </p:nvPr>
        </p:nvSpPr>
        <p:spPr>
          <a:xfrm>
            <a:off x="4845475" y="3461154"/>
            <a:ext cx="3382500" cy="575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20"/>
          <p:cNvSpPr txBox="1"/>
          <p:nvPr>
            <p:ph idx="5" type="subTitle"/>
          </p:nvPr>
        </p:nvSpPr>
        <p:spPr>
          <a:xfrm>
            <a:off x="4845475" y="3017620"/>
            <a:ext cx="3382500" cy="316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0" name="Google Shape;140;p20"/>
          <p:cNvSpPr txBox="1"/>
          <p:nvPr>
            <p:ph idx="6" type="body"/>
          </p:nvPr>
        </p:nvSpPr>
        <p:spPr>
          <a:xfrm>
            <a:off x="4845475" y="5160104"/>
            <a:ext cx="3382500" cy="575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41" name="Google Shape;141;p20"/>
          <p:cNvSpPr txBox="1"/>
          <p:nvPr>
            <p:ph idx="7" type="subTitle"/>
          </p:nvPr>
        </p:nvSpPr>
        <p:spPr>
          <a:xfrm>
            <a:off x="4845475" y="4716570"/>
            <a:ext cx="3382500" cy="316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2" name="Google Shape;142;p20"/>
          <p:cNvSpPr txBox="1"/>
          <p:nvPr>
            <p:ph type="title"/>
          </p:nvPr>
        </p:nvSpPr>
        <p:spPr>
          <a:xfrm>
            <a:off x="361975" y="1318073"/>
            <a:ext cx="3860100" cy="78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20"/>
          <p:cNvSpPr txBox="1"/>
          <p:nvPr>
            <p:ph idx="8" type="subTitle"/>
          </p:nvPr>
        </p:nvSpPr>
        <p:spPr>
          <a:xfrm>
            <a:off x="361975" y="977033"/>
            <a:ext cx="3860100" cy="1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four big ideas">
  <p:cSld name="BLANK_1_1_1_1_1_1_1_1_1_1_1_1_1_1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2610420" y="3924500"/>
            <a:ext cx="1645800" cy="21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46" name="Google Shape;146;p21"/>
          <p:cNvSpPr txBox="1"/>
          <p:nvPr>
            <p:ph idx="2" type="subTitle"/>
          </p:nvPr>
        </p:nvSpPr>
        <p:spPr>
          <a:xfrm>
            <a:off x="2610418" y="2892073"/>
            <a:ext cx="1645800" cy="60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227975" y="290300"/>
            <a:ext cx="548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21"/>
          <p:cNvSpPr txBox="1"/>
          <p:nvPr>
            <p:ph idx="3" type="subTitle"/>
          </p:nvPr>
        </p:nvSpPr>
        <p:spPr>
          <a:xfrm>
            <a:off x="361975" y="290300"/>
            <a:ext cx="41631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idx="4" type="body"/>
          </p:nvPr>
        </p:nvSpPr>
        <p:spPr>
          <a:xfrm>
            <a:off x="4889772" y="3924500"/>
            <a:ext cx="1645800" cy="21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1"/>
          <p:cNvSpPr txBox="1"/>
          <p:nvPr>
            <p:ph idx="5" type="subTitle"/>
          </p:nvPr>
        </p:nvSpPr>
        <p:spPr>
          <a:xfrm>
            <a:off x="4889774" y="2892073"/>
            <a:ext cx="1645800" cy="60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1" name="Google Shape;151;p21"/>
          <p:cNvSpPr txBox="1"/>
          <p:nvPr>
            <p:ph idx="6" type="body"/>
          </p:nvPr>
        </p:nvSpPr>
        <p:spPr>
          <a:xfrm>
            <a:off x="7130875" y="3924500"/>
            <a:ext cx="1645800" cy="21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52" name="Google Shape;152;p21"/>
          <p:cNvSpPr txBox="1"/>
          <p:nvPr>
            <p:ph idx="7" type="subTitle"/>
          </p:nvPr>
        </p:nvSpPr>
        <p:spPr>
          <a:xfrm>
            <a:off x="7130874" y="2892073"/>
            <a:ext cx="1645800" cy="60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3" name="Google Shape;153;p21"/>
          <p:cNvSpPr txBox="1"/>
          <p:nvPr>
            <p:ph idx="8" type="body"/>
          </p:nvPr>
        </p:nvSpPr>
        <p:spPr>
          <a:xfrm>
            <a:off x="360525" y="3924500"/>
            <a:ext cx="1645800" cy="21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1"/>
          <p:cNvSpPr txBox="1"/>
          <p:nvPr>
            <p:ph idx="9" type="subTitle"/>
          </p:nvPr>
        </p:nvSpPr>
        <p:spPr>
          <a:xfrm>
            <a:off x="360533" y="2892073"/>
            <a:ext cx="1645800" cy="60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5" name="Google Shape;155;p21"/>
          <p:cNvSpPr txBox="1"/>
          <p:nvPr>
            <p:ph idx="13" type="subTitle"/>
          </p:nvPr>
        </p:nvSpPr>
        <p:spPr>
          <a:xfrm>
            <a:off x="2490450" y="977033"/>
            <a:ext cx="4163100" cy="1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6" name="Google Shape;156;p21"/>
          <p:cNvSpPr txBox="1"/>
          <p:nvPr>
            <p:ph type="title"/>
          </p:nvPr>
        </p:nvSpPr>
        <p:spPr>
          <a:xfrm>
            <a:off x="1938175" y="1318067"/>
            <a:ext cx="5267700" cy="78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big ideas">
  <p:cSld name="BLANK_1_1_1_1_1_1_1_1_1_1_1_1_1_1_1_3">
    <p:bg>
      <p:bgPr>
        <a:solidFill>
          <a:schemeClr val="accen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8227975" y="290300"/>
            <a:ext cx="548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22"/>
          <p:cNvSpPr txBox="1"/>
          <p:nvPr>
            <p:ph idx="1" type="subTitle"/>
          </p:nvPr>
        </p:nvSpPr>
        <p:spPr>
          <a:xfrm>
            <a:off x="361975" y="290300"/>
            <a:ext cx="41631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2" type="body"/>
          </p:nvPr>
        </p:nvSpPr>
        <p:spPr>
          <a:xfrm>
            <a:off x="361975" y="4308367"/>
            <a:ext cx="1457400" cy="14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idx="3" type="subTitle"/>
          </p:nvPr>
        </p:nvSpPr>
        <p:spPr>
          <a:xfrm>
            <a:off x="361975" y="3409072"/>
            <a:ext cx="1457400" cy="60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62" name="Google Shape;162;p22"/>
          <p:cNvSpPr txBox="1"/>
          <p:nvPr>
            <p:ph idx="4" type="subTitle"/>
          </p:nvPr>
        </p:nvSpPr>
        <p:spPr>
          <a:xfrm>
            <a:off x="2490450" y="977033"/>
            <a:ext cx="4163100" cy="1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63" name="Google Shape;163;p22"/>
          <p:cNvSpPr txBox="1"/>
          <p:nvPr>
            <p:ph type="title"/>
          </p:nvPr>
        </p:nvSpPr>
        <p:spPr>
          <a:xfrm>
            <a:off x="1938175" y="1318067"/>
            <a:ext cx="5267700" cy="78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164" name="Google Shape;164;p22"/>
          <p:cNvSpPr txBox="1"/>
          <p:nvPr>
            <p:ph idx="5" type="subTitle"/>
          </p:nvPr>
        </p:nvSpPr>
        <p:spPr>
          <a:xfrm>
            <a:off x="7319275" y="3409072"/>
            <a:ext cx="1457400" cy="60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65" name="Google Shape;165;p22"/>
          <p:cNvSpPr txBox="1"/>
          <p:nvPr>
            <p:ph idx="6" type="body"/>
          </p:nvPr>
        </p:nvSpPr>
        <p:spPr>
          <a:xfrm>
            <a:off x="2101300" y="4308367"/>
            <a:ext cx="1457400" cy="14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66" name="Google Shape;166;p22"/>
          <p:cNvSpPr txBox="1"/>
          <p:nvPr>
            <p:ph idx="7" type="body"/>
          </p:nvPr>
        </p:nvSpPr>
        <p:spPr>
          <a:xfrm>
            <a:off x="3840625" y="4308367"/>
            <a:ext cx="1457400" cy="14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67" name="Google Shape;167;p22"/>
          <p:cNvSpPr txBox="1"/>
          <p:nvPr>
            <p:ph idx="8" type="body"/>
          </p:nvPr>
        </p:nvSpPr>
        <p:spPr>
          <a:xfrm>
            <a:off x="5579950" y="4308367"/>
            <a:ext cx="1457400" cy="14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68" name="Google Shape;168;p22"/>
          <p:cNvSpPr txBox="1"/>
          <p:nvPr>
            <p:ph idx="9" type="subTitle"/>
          </p:nvPr>
        </p:nvSpPr>
        <p:spPr>
          <a:xfrm>
            <a:off x="2101300" y="3409072"/>
            <a:ext cx="1457400" cy="60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69" name="Google Shape;169;p22"/>
          <p:cNvSpPr txBox="1"/>
          <p:nvPr>
            <p:ph idx="13" type="subTitle"/>
          </p:nvPr>
        </p:nvSpPr>
        <p:spPr>
          <a:xfrm>
            <a:off x="3840625" y="3409072"/>
            <a:ext cx="1457400" cy="60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70" name="Google Shape;170;p22"/>
          <p:cNvSpPr txBox="1"/>
          <p:nvPr>
            <p:ph idx="14" type="subTitle"/>
          </p:nvPr>
        </p:nvSpPr>
        <p:spPr>
          <a:xfrm>
            <a:off x="5579950" y="3409072"/>
            <a:ext cx="1457400" cy="60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71" name="Google Shape;171;p22"/>
          <p:cNvSpPr txBox="1"/>
          <p:nvPr>
            <p:ph idx="15" type="body"/>
          </p:nvPr>
        </p:nvSpPr>
        <p:spPr>
          <a:xfrm>
            <a:off x="7319275" y="4308367"/>
            <a:ext cx="1457400" cy="14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1">
  <p:cSld name="BLANK_1_1_1_1_1_1_1_1_1_1_1_1_1_1_1_2"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idx="12" type="sldNum"/>
          </p:nvPr>
        </p:nvSpPr>
        <p:spPr>
          <a:xfrm>
            <a:off x="8227975" y="290300"/>
            <a:ext cx="548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23"/>
          <p:cNvSpPr txBox="1"/>
          <p:nvPr>
            <p:ph idx="1" type="subTitle"/>
          </p:nvPr>
        </p:nvSpPr>
        <p:spPr>
          <a:xfrm>
            <a:off x="361975" y="290300"/>
            <a:ext cx="41631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23"/>
          <p:cNvSpPr txBox="1"/>
          <p:nvPr>
            <p:ph idx="2" type="body"/>
          </p:nvPr>
        </p:nvSpPr>
        <p:spPr>
          <a:xfrm>
            <a:off x="7130875" y="4838400"/>
            <a:ext cx="1645800" cy="9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76" name="Google Shape;176;p23"/>
          <p:cNvSpPr txBox="1"/>
          <p:nvPr>
            <p:ph idx="3" type="subTitle"/>
          </p:nvPr>
        </p:nvSpPr>
        <p:spPr>
          <a:xfrm>
            <a:off x="7130875" y="3449093"/>
            <a:ext cx="1645800" cy="20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77" name="Google Shape;177;p23"/>
          <p:cNvSpPr txBox="1"/>
          <p:nvPr>
            <p:ph idx="4" type="subTitle"/>
          </p:nvPr>
        </p:nvSpPr>
        <p:spPr>
          <a:xfrm>
            <a:off x="7130875" y="3721493"/>
            <a:ext cx="1645800" cy="20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78" name="Google Shape;178;p23"/>
          <p:cNvSpPr txBox="1"/>
          <p:nvPr>
            <p:ph idx="5" type="body"/>
          </p:nvPr>
        </p:nvSpPr>
        <p:spPr>
          <a:xfrm>
            <a:off x="4892138" y="4838400"/>
            <a:ext cx="1645800" cy="9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79" name="Google Shape;179;p23"/>
          <p:cNvSpPr txBox="1"/>
          <p:nvPr>
            <p:ph idx="6" type="subTitle"/>
          </p:nvPr>
        </p:nvSpPr>
        <p:spPr>
          <a:xfrm>
            <a:off x="4892138" y="3449093"/>
            <a:ext cx="1645800" cy="20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80" name="Google Shape;180;p23"/>
          <p:cNvSpPr txBox="1"/>
          <p:nvPr>
            <p:ph idx="7" type="subTitle"/>
          </p:nvPr>
        </p:nvSpPr>
        <p:spPr>
          <a:xfrm>
            <a:off x="4892138" y="3721493"/>
            <a:ext cx="1645800" cy="20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81" name="Google Shape;181;p23"/>
          <p:cNvSpPr txBox="1"/>
          <p:nvPr>
            <p:ph idx="8" type="body"/>
          </p:nvPr>
        </p:nvSpPr>
        <p:spPr>
          <a:xfrm>
            <a:off x="2607050" y="4838400"/>
            <a:ext cx="1645800" cy="9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82" name="Google Shape;182;p23"/>
          <p:cNvSpPr txBox="1"/>
          <p:nvPr>
            <p:ph idx="9" type="subTitle"/>
          </p:nvPr>
        </p:nvSpPr>
        <p:spPr>
          <a:xfrm>
            <a:off x="2607050" y="3449093"/>
            <a:ext cx="1645800" cy="20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83" name="Google Shape;183;p23"/>
          <p:cNvSpPr txBox="1"/>
          <p:nvPr>
            <p:ph idx="13" type="subTitle"/>
          </p:nvPr>
        </p:nvSpPr>
        <p:spPr>
          <a:xfrm>
            <a:off x="2607050" y="3721493"/>
            <a:ext cx="1645800" cy="20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84" name="Google Shape;184;p23"/>
          <p:cNvSpPr txBox="1"/>
          <p:nvPr>
            <p:ph idx="14" type="body"/>
          </p:nvPr>
        </p:nvSpPr>
        <p:spPr>
          <a:xfrm>
            <a:off x="361975" y="4838400"/>
            <a:ext cx="1645800" cy="9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85" name="Google Shape;185;p23"/>
          <p:cNvSpPr txBox="1"/>
          <p:nvPr>
            <p:ph idx="15" type="subTitle"/>
          </p:nvPr>
        </p:nvSpPr>
        <p:spPr>
          <a:xfrm>
            <a:off x="361975" y="3449093"/>
            <a:ext cx="1645800" cy="20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86" name="Google Shape;186;p23"/>
          <p:cNvSpPr txBox="1"/>
          <p:nvPr>
            <p:ph idx="16" type="subTitle"/>
          </p:nvPr>
        </p:nvSpPr>
        <p:spPr>
          <a:xfrm>
            <a:off x="361975" y="3721493"/>
            <a:ext cx="1645800" cy="20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87" name="Google Shape;187;p23"/>
          <p:cNvSpPr txBox="1"/>
          <p:nvPr>
            <p:ph idx="17" type="subTitle"/>
          </p:nvPr>
        </p:nvSpPr>
        <p:spPr>
          <a:xfrm>
            <a:off x="2490450" y="977033"/>
            <a:ext cx="4163100" cy="1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88" name="Google Shape;188;p23"/>
          <p:cNvSpPr txBox="1"/>
          <p:nvPr>
            <p:ph type="title"/>
          </p:nvPr>
        </p:nvSpPr>
        <p:spPr>
          <a:xfrm>
            <a:off x="1406600" y="1318076"/>
            <a:ext cx="6330900" cy="78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_7_1_1_1_1_1_1_1_1_1_1_1_1_1_1_1_1"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>
            <p:ph idx="2" type="pic"/>
          </p:nvPr>
        </p:nvSpPr>
        <p:spPr>
          <a:xfrm>
            <a:off x="4587725" y="-11667"/>
            <a:ext cx="4572000" cy="6869700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24"/>
          <p:cNvSpPr txBox="1"/>
          <p:nvPr>
            <p:ph type="title"/>
          </p:nvPr>
        </p:nvSpPr>
        <p:spPr>
          <a:xfrm>
            <a:off x="361975" y="1231367"/>
            <a:ext cx="3860100" cy="7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24"/>
          <p:cNvSpPr txBox="1"/>
          <p:nvPr>
            <p:ph idx="1" type="subTitle"/>
          </p:nvPr>
        </p:nvSpPr>
        <p:spPr>
          <a:xfrm>
            <a:off x="361975" y="340710"/>
            <a:ext cx="38601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24"/>
          <p:cNvSpPr txBox="1"/>
          <p:nvPr>
            <p:ph idx="3" type="body"/>
          </p:nvPr>
        </p:nvSpPr>
        <p:spPr>
          <a:xfrm>
            <a:off x="547575" y="4450396"/>
            <a:ext cx="3492600" cy="177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and Four steps">
  <p:cSld name="CUSTOM_7_1_1_1_1_1_1_1_1_1_1_1_1_1_1_1_1_1_2"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idx="12" type="sldNum"/>
          </p:nvPr>
        </p:nvSpPr>
        <p:spPr>
          <a:xfrm>
            <a:off x="8227975" y="290300"/>
            <a:ext cx="548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25"/>
          <p:cNvSpPr txBox="1"/>
          <p:nvPr>
            <p:ph idx="1" type="subTitle"/>
          </p:nvPr>
        </p:nvSpPr>
        <p:spPr>
          <a:xfrm>
            <a:off x="361975" y="290300"/>
            <a:ext cx="41631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7" name="Google Shape;197;p25"/>
          <p:cNvSpPr/>
          <p:nvPr/>
        </p:nvSpPr>
        <p:spPr>
          <a:xfrm>
            <a:off x="50" y="3714400"/>
            <a:ext cx="2294400" cy="314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2286125" y="2758499"/>
            <a:ext cx="2294400" cy="409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4565475" y="1993768"/>
            <a:ext cx="2294400" cy="486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6849550" y="977033"/>
            <a:ext cx="2294400" cy="5880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375350" y="5975135"/>
            <a:ext cx="6759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01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2665113" y="5975135"/>
            <a:ext cx="6759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02</a:t>
            </a:r>
            <a:endParaRPr sz="30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4937688" y="5975135"/>
            <a:ext cx="6759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03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7230513" y="5975135"/>
            <a:ext cx="6759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04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205" name="Google Shape;205;p25"/>
          <p:cNvSpPr txBox="1"/>
          <p:nvPr>
            <p:ph type="title"/>
          </p:nvPr>
        </p:nvSpPr>
        <p:spPr>
          <a:xfrm>
            <a:off x="361975" y="1318376"/>
            <a:ext cx="3231600" cy="10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9pPr>
          </a:lstStyle>
          <a:p/>
        </p:txBody>
      </p:sp>
      <p:sp>
        <p:nvSpPr>
          <p:cNvPr id="206" name="Google Shape;206;p25"/>
          <p:cNvSpPr txBox="1"/>
          <p:nvPr>
            <p:ph idx="2" type="subTitle"/>
          </p:nvPr>
        </p:nvSpPr>
        <p:spPr>
          <a:xfrm>
            <a:off x="382691" y="4172308"/>
            <a:ext cx="1257300" cy="20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5"/>
          <p:cNvSpPr txBox="1"/>
          <p:nvPr>
            <p:ph idx="3" type="subTitle"/>
          </p:nvPr>
        </p:nvSpPr>
        <p:spPr>
          <a:xfrm>
            <a:off x="377048" y="4459070"/>
            <a:ext cx="1689600" cy="129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08" name="Google Shape;208;p25"/>
          <p:cNvSpPr txBox="1"/>
          <p:nvPr>
            <p:ph idx="4" type="subTitle"/>
          </p:nvPr>
        </p:nvSpPr>
        <p:spPr>
          <a:xfrm>
            <a:off x="2671462" y="3266998"/>
            <a:ext cx="1257300" cy="20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25"/>
          <p:cNvSpPr txBox="1"/>
          <p:nvPr>
            <p:ph idx="5" type="subTitle"/>
          </p:nvPr>
        </p:nvSpPr>
        <p:spPr>
          <a:xfrm>
            <a:off x="2665825" y="3553562"/>
            <a:ext cx="1689600" cy="189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10" name="Google Shape;210;p25"/>
          <p:cNvSpPr txBox="1"/>
          <p:nvPr>
            <p:ph idx="6" type="subTitle"/>
          </p:nvPr>
        </p:nvSpPr>
        <p:spPr>
          <a:xfrm>
            <a:off x="4943337" y="2512896"/>
            <a:ext cx="1257300" cy="20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5"/>
          <p:cNvSpPr txBox="1"/>
          <p:nvPr>
            <p:ph idx="7" type="subTitle"/>
          </p:nvPr>
        </p:nvSpPr>
        <p:spPr>
          <a:xfrm>
            <a:off x="4937700" y="2799457"/>
            <a:ext cx="1689600" cy="216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12" name="Google Shape;212;p25"/>
          <p:cNvSpPr txBox="1"/>
          <p:nvPr>
            <p:ph idx="8" type="subTitle"/>
          </p:nvPr>
        </p:nvSpPr>
        <p:spPr>
          <a:xfrm>
            <a:off x="7238787" y="1409962"/>
            <a:ext cx="1257300" cy="20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5"/>
          <p:cNvSpPr txBox="1"/>
          <p:nvPr>
            <p:ph idx="9" type="subTitle"/>
          </p:nvPr>
        </p:nvSpPr>
        <p:spPr>
          <a:xfrm>
            <a:off x="7233150" y="1696477"/>
            <a:ext cx="1689600" cy="292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Light">
  <p:cSld name="CUSTOM_7_1_1_1_1_1_1_1_1_1_1_1_1_1_1_1_1_1_1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8227975" y="290300"/>
            <a:ext cx="548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26"/>
          <p:cNvSpPr txBox="1"/>
          <p:nvPr>
            <p:ph idx="1" type="subTitle"/>
          </p:nvPr>
        </p:nvSpPr>
        <p:spPr>
          <a:xfrm>
            <a:off x="361975" y="290300"/>
            <a:ext cx="41631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6"/>
          <p:cNvSpPr txBox="1"/>
          <p:nvPr>
            <p:ph type="title"/>
          </p:nvPr>
        </p:nvSpPr>
        <p:spPr>
          <a:xfrm>
            <a:off x="1453650" y="1767917"/>
            <a:ext cx="6236700" cy="268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  <p:sp>
        <p:nvSpPr>
          <p:cNvPr id="218" name="Google Shape;218;p26"/>
          <p:cNvSpPr/>
          <p:nvPr>
            <p:ph idx="2" type="pic"/>
          </p:nvPr>
        </p:nvSpPr>
        <p:spPr>
          <a:xfrm>
            <a:off x="1442350" y="4656667"/>
            <a:ext cx="408900" cy="40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9" name="Google Shape;219;p26"/>
          <p:cNvSpPr txBox="1"/>
          <p:nvPr>
            <p:ph idx="3" type="subTitle"/>
          </p:nvPr>
        </p:nvSpPr>
        <p:spPr>
          <a:xfrm>
            <a:off x="1957375" y="4714667"/>
            <a:ext cx="2661600" cy="25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20" name="Google Shape;220;p26"/>
          <p:cNvSpPr txBox="1"/>
          <p:nvPr>
            <p:ph idx="4" type="subTitle"/>
          </p:nvPr>
        </p:nvSpPr>
        <p:spPr>
          <a:xfrm>
            <a:off x="1957375" y="4904590"/>
            <a:ext cx="2661600" cy="25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Dark">
  <p:cSld name="CUSTOM_7_1_1_1_1_1_1_1_1_1_1_1_1_1_1_1_1_1_1_1_1"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idx="12" type="sldNum"/>
          </p:nvPr>
        </p:nvSpPr>
        <p:spPr>
          <a:xfrm>
            <a:off x="8227975" y="290300"/>
            <a:ext cx="548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27"/>
          <p:cNvSpPr txBox="1"/>
          <p:nvPr>
            <p:ph idx="1" type="subTitle"/>
          </p:nvPr>
        </p:nvSpPr>
        <p:spPr>
          <a:xfrm>
            <a:off x="361975" y="290300"/>
            <a:ext cx="41631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4" name="Google Shape;224;p27"/>
          <p:cNvSpPr txBox="1"/>
          <p:nvPr>
            <p:ph type="title"/>
          </p:nvPr>
        </p:nvSpPr>
        <p:spPr>
          <a:xfrm>
            <a:off x="1453650" y="1767917"/>
            <a:ext cx="6236700" cy="268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5" name="Google Shape;225;p27"/>
          <p:cNvSpPr/>
          <p:nvPr>
            <p:ph idx="2" type="pic"/>
          </p:nvPr>
        </p:nvSpPr>
        <p:spPr>
          <a:xfrm>
            <a:off x="1442350" y="4656667"/>
            <a:ext cx="408900" cy="40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6" name="Google Shape;226;p27"/>
          <p:cNvSpPr txBox="1"/>
          <p:nvPr>
            <p:ph idx="3" type="subTitle"/>
          </p:nvPr>
        </p:nvSpPr>
        <p:spPr>
          <a:xfrm>
            <a:off x="1957375" y="4714667"/>
            <a:ext cx="2661600" cy="25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27" name="Google Shape;227;p27"/>
          <p:cNvSpPr txBox="1"/>
          <p:nvPr>
            <p:ph idx="4" type="subTitle"/>
          </p:nvPr>
        </p:nvSpPr>
        <p:spPr>
          <a:xfrm>
            <a:off x="1957375" y="4904590"/>
            <a:ext cx="2661600" cy="25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modules">
  <p:cSld name="CUSTOM"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idx="1" type="subTitle"/>
          </p:nvPr>
        </p:nvSpPr>
        <p:spPr>
          <a:xfrm>
            <a:off x="361975" y="290300"/>
            <a:ext cx="41631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0" name="Google Shape;230;p28"/>
          <p:cNvSpPr txBox="1"/>
          <p:nvPr>
            <p:ph type="title"/>
          </p:nvPr>
        </p:nvSpPr>
        <p:spPr>
          <a:xfrm>
            <a:off x="361975" y="1318073"/>
            <a:ext cx="3860100" cy="78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1" name="Google Shape;231;p28"/>
          <p:cNvSpPr txBox="1"/>
          <p:nvPr>
            <p:ph idx="2" type="subTitle"/>
          </p:nvPr>
        </p:nvSpPr>
        <p:spPr>
          <a:xfrm>
            <a:off x="361975" y="977033"/>
            <a:ext cx="3860100" cy="1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2" name="Google Shape;232;p28"/>
          <p:cNvSpPr txBox="1"/>
          <p:nvPr>
            <p:ph idx="3" type="body"/>
          </p:nvPr>
        </p:nvSpPr>
        <p:spPr>
          <a:xfrm>
            <a:off x="361975" y="4342017"/>
            <a:ext cx="3860100" cy="177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33" name="Google Shape;233;p28"/>
          <p:cNvSpPr txBox="1"/>
          <p:nvPr>
            <p:ph idx="4" type="title"/>
          </p:nvPr>
        </p:nvSpPr>
        <p:spPr>
          <a:xfrm>
            <a:off x="4800825" y="344096"/>
            <a:ext cx="1762200" cy="78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34" name="Google Shape;234;p28"/>
          <p:cNvSpPr txBox="1"/>
          <p:nvPr>
            <p:ph idx="5" type="title"/>
          </p:nvPr>
        </p:nvSpPr>
        <p:spPr>
          <a:xfrm>
            <a:off x="7094925" y="344096"/>
            <a:ext cx="1762200" cy="78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5" name="Google Shape;235;p28"/>
          <p:cNvSpPr txBox="1"/>
          <p:nvPr>
            <p:ph idx="6" type="title"/>
          </p:nvPr>
        </p:nvSpPr>
        <p:spPr>
          <a:xfrm>
            <a:off x="4800825" y="2264300"/>
            <a:ext cx="1762200" cy="78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28"/>
          <p:cNvSpPr txBox="1"/>
          <p:nvPr>
            <p:ph idx="7" type="body"/>
          </p:nvPr>
        </p:nvSpPr>
        <p:spPr>
          <a:xfrm>
            <a:off x="4800825" y="5496411"/>
            <a:ext cx="3975900" cy="61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37" name="Google Shape;237;p28"/>
          <p:cNvSpPr txBox="1"/>
          <p:nvPr>
            <p:ph idx="8" type="title"/>
          </p:nvPr>
        </p:nvSpPr>
        <p:spPr>
          <a:xfrm>
            <a:off x="4800825" y="4286967"/>
            <a:ext cx="3975900" cy="10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6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28"/>
          <p:cNvSpPr txBox="1"/>
          <p:nvPr>
            <p:ph idx="9" type="body"/>
          </p:nvPr>
        </p:nvSpPr>
        <p:spPr>
          <a:xfrm>
            <a:off x="4800825" y="3024933"/>
            <a:ext cx="1762200" cy="61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28"/>
          <p:cNvSpPr txBox="1"/>
          <p:nvPr>
            <p:ph idx="13" type="body"/>
          </p:nvPr>
        </p:nvSpPr>
        <p:spPr>
          <a:xfrm>
            <a:off x="7115650" y="3024933"/>
            <a:ext cx="1762200" cy="61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0" name="Google Shape;240;p28"/>
          <p:cNvSpPr txBox="1"/>
          <p:nvPr>
            <p:ph idx="14" type="body"/>
          </p:nvPr>
        </p:nvSpPr>
        <p:spPr>
          <a:xfrm>
            <a:off x="4800825" y="1146800"/>
            <a:ext cx="1762200" cy="61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modules">
  <p:cSld name="CUSTOM_1"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idx="1" type="subTitle"/>
          </p:nvPr>
        </p:nvSpPr>
        <p:spPr>
          <a:xfrm>
            <a:off x="361975" y="290300"/>
            <a:ext cx="41631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3" name="Google Shape;243;p29"/>
          <p:cNvSpPr txBox="1"/>
          <p:nvPr>
            <p:ph type="title"/>
          </p:nvPr>
        </p:nvSpPr>
        <p:spPr>
          <a:xfrm>
            <a:off x="361975" y="1318073"/>
            <a:ext cx="3860100" cy="78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4" name="Google Shape;244;p29"/>
          <p:cNvSpPr txBox="1"/>
          <p:nvPr>
            <p:ph idx="2" type="subTitle"/>
          </p:nvPr>
        </p:nvSpPr>
        <p:spPr>
          <a:xfrm>
            <a:off x="361975" y="977033"/>
            <a:ext cx="3860100" cy="1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5" name="Google Shape;245;p29"/>
          <p:cNvSpPr txBox="1"/>
          <p:nvPr>
            <p:ph idx="3" type="body"/>
          </p:nvPr>
        </p:nvSpPr>
        <p:spPr>
          <a:xfrm>
            <a:off x="4800825" y="4887467"/>
            <a:ext cx="3975900" cy="148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" name="Google Shape;246;p29"/>
          <p:cNvSpPr txBox="1"/>
          <p:nvPr>
            <p:ph idx="4" type="subTitle"/>
          </p:nvPr>
        </p:nvSpPr>
        <p:spPr>
          <a:xfrm>
            <a:off x="4800825" y="4380310"/>
            <a:ext cx="3975900" cy="250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7" name="Google Shape;247;p29"/>
          <p:cNvSpPr txBox="1"/>
          <p:nvPr>
            <p:ph idx="5" type="body"/>
          </p:nvPr>
        </p:nvSpPr>
        <p:spPr>
          <a:xfrm>
            <a:off x="2611802" y="4887467"/>
            <a:ext cx="1627500" cy="148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48" name="Google Shape;248;p29"/>
          <p:cNvSpPr txBox="1"/>
          <p:nvPr>
            <p:ph idx="6" type="subTitle"/>
          </p:nvPr>
        </p:nvSpPr>
        <p:spPr>
          <a:xfrm>
            <a:off x="2611802" y="4380310"/>
            <a:ext cx="1627500" cy="250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9" name="Google Shape;249;p29"/>
          <p:cNvSpPr txBox="1"/>
          <p:nvPr>
            <p:ph idx="7" type="body"/>
          </p:nvPr>
        </p:nvSpPr>
        <p:spPr>
          <a:xfrm>
            <a:off x="361977" y="4887467"/>
            <a:ext cx="1627500" cy="148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0" name="Google Shape;250;p29"/>
          <p:cNvSpPr txBox="1"/>
          <p:nvPr>
            <p:ph idx="8" type="subTitle"/>
          </p:nvPr>
        </p:nvSpPr>
        <p:spPr>
          <a:xfrm>
            <a:off x="361977" y="4380310"/>
            <a:ext cx="1627500" cy="250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1" name="Google Shape;251;p29"/>
          <p:cNvSpPr txBox="1"/>
          <p:nvPr>
            <p:ph idx="9" type="body"/>
          </p:nvPr>
        </p:nvSpPr>
        <p:spPr>
          <a:xfrm>
            <a:off x="4900725" y="1594804"/>
            <a:ext cx="1627500" cy="184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2" name="Google Shape;252;p29"/>
          <p:cNvSpPr txBox="1"/>
          <p:nvPr>
            <p:ph idx="13" type="subTitle"/>
          </p:nvPr>
        </p:nvSpPr>
        <p:spPr>
          <a:xfrm>
            <a:off x="4900725" y="942483"/>
            <a:ext cx="1627500" cy="250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3" name="Google Shape;253;p29"/>
          <p:cNvSpPr txBox="1"/>
          <p:nvPr>
            <p:ph idx="14" type="body"/>
          </p:nvPr>
        </p:nvSpPr>
        <p:spPr>
          <a:xfrm>
            <a:off x="7149175" y="1594804"/>
            <a:ext cx="1627500" cy="184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54" name="Google Shape;254;p29"/>
          <p:cNvSpPr txBox="1"/>
          <p:nvPr>
            <p:ph idx="15" type="subTitle"/>
          </p:nvPr>
        </p:nvSpPr>
        <p:spPr>
          <a:xfrm>
            <a:off x="7149175" y="942483"/>
            <a:ext cx="1627500" cy="250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5" name="Google Shape;255;p29"/>
          <p:cNvSpPr txBox="1"/>
          <p:nvPr>
            <p:ph idx="12" type="sldNum"/>
          </p:nvPr>
        </p:nvSpPr>
        <p:spPr>
          <a:xfrm>
            <a:off x="8227975" y="290300"/>
            <a:ext cx="548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modules">
  <p:cSld name="CUSTOM_1_1"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idx="1" type="subTitle"/>
          </p:nvPr>
        </p:nvSpPr>
        <p:spPr>
          <a:xfrm>
            <a:off x="361975" y="290300"/>
            <a:ext cx="41631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8" name="Google Shape;258;p30"/>
          <p:cNvSpPr txBox="1"/>
          <p:nvPr>
            <p:ph idx="2" type="subTitle"/>
          </p:nvPr>
        </p:nvSpPr>
        <p:spPr>
          <a:xfrm>
            <a:off x="361975" y="977033"/>
            <a:ext cx="3860100" cy="1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9" name="Google Shape;259;p30"/>
          <p:cNvSpPr txBox="1"/>
          <p:nvPr>
            <p:ph idx="12" type="sldNum"/>
          </p:nvPr>
        </p:nvSpPr>
        <p:spPr>
          <a:xfrm>
            <a:off x="8227975" y="290300"/>
            <a:ext cx="548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30"/>
          <p:cNvSpPr txBox="1"/>
          <p:nvPr>
            <p:ph type="title"/>
          </p:nvPr>
        </p:nvSpPr>
        <p:spPr>
          <a:xfrm>
            <a:off x="5796575" y="3135100"/>
            <a:ext cx="9895200" cy="947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30"/>
          <p:cNvSpPr txBox="1"/>
          <p:nvPr>
            <p:ph idx="3" type="title"/>
          </p:nvPr>
        </p:nvSpPr>
        <p:spPr>
          <a:xfrm>
            <a:off x="5796575" y="676600"/>
            <a:ext cx="9895200" cy="947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9pPr>
          </a:lstStyle>
          <a:p/>
        </p:txBody>
      </p:sp>
      <p:sp>
        <p:nvSpPr>
          <p:cNvPr id="262" name="Google Shape;262;p30"/>
          <p:cNvSpPr txBox="1"/>
          <p:nvPr>
            <p:ph idx="4" type="subTitle"/>
          </p:nvPr>
        </p:nvSpPr>
        <p:spPr>
          <a:xfrm>
            <a:off x="5712600" y="5720816"/>
            <a:ext cx="2613300" cy="72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3" name="Google Shape;263;p30"/>
          <p:cNvSpPr txBox="1"/>
          <p:nvPr>
            <p:ph idx="5" type="subTitle"/>
          </p:nvPr>
        </p:nvSpPr>
        <p:spPr>
          <a:xfrm>
            <a:off x="5712600" y="4325201"/>
            <a:ext cx="2613300" cy="57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4" name="Google Shape;264;p30"/>
          <p:cNvSpPr txBox="1"/>
          <p:nvPr>
            <p:ph idx="6" type="subTitle"/>
          </p:nvPr>
        </p:nvSpPr>
        <p:spPr>
          <a:xfrm>
            <a:off x="5712600" y="1757833"/>
            <a:ext cx="2613300" cy="64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modules">
  <p:cSld name="CUSTOM_1_1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idx="1" type="subTitle"/>
          </p:nvPr>
        </p:nvSpPr>
        <p:spPr>
          <a:xfrm>
            <a:off x="361975" y="290300"/>
            <a:ext cx="41631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1"/>
          <p:cNvSpPr txBox="1"/>
          <p:nvPr>
            <p:ph idx="2" type="subTitle"/>
          </p:nvPr>
        </p:nvSpPr>
        <p:spPr>
          <a:xfrm>
            <a:off x="361975" y="977033"/>
            <a:ext cx="3860100" cy="1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1"/>
          <p:cNvSpPr txBox="1"/>
          <p:nvPr>
            <p:ph idx="12" type="sldNum"/>
          </p:nvPr>
        </p:nvSpPr>
        <p:spPr>
          <a:xfrm>
            <a:off x="8227975" y="290300"/>
            <a:ext cx="548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31"/>
          <p:cNvSpPr txBox="1"/>
          <p:nvPr>
            <p:ph type="title"/>
          </p:nvPr>
        </p:nvSpPr>
        <p:spPr>
          <a:xfrm>
            <a:off x="361975" y="1318076"/>
            <a:ext cx="5018400" cy="78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1">
  <p:cSld name="CUSTOM_2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/>
          <p:nvPr>
            <p:ph idx="2" type="pic"/>
          </p:nvPr>
        </p:nvSpPr>
        <p:spPr>
          <a:xfrm>
            <a:off x="6289075" y="2391067"/>
            <a:ext cx="2853300" cy="4467300"/>
          </a:xfrm>
          <a:prstGeom prst="rect">
            <a:avLst/>
          </a:prstGeom>
          <a:noFill/>
          <a:ln>
            <a:noFill/>
          </a:ln>
        </p:spPr>
      </p:sp>
      <p:sp>
        <p:nvSpPr>
          <p:cNvPr id="272" name="Google Shape;272;p32"/>
          <p:cNvSpPr/>
          <p:nvPr/>
        </p:nvSpPr>
        <p:spPr>
          <a:xfrm>
            <a:off x="6289085" y="0"/>
            <a:ext cx="2853300" cy="23907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3" name="Google Shape;273;p32"/>
          <p:cNvSpPr txBox="1"/>
          <p:nvPr>
            <p:ph type="title"/>
          </p:nvPr>
        </p:nvSpPr>
        <p:spPr>
          <a:xfrm>
            <a:off x="361975" y="1318067"/>
            <a:ext cx="5356800" cy="30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74" name="Google Shape;274;p32"/>
          <p:cNvSpPr txBox="1"/>
          <p:nvPr>
            <p:ph idx="1" type="body"/>
          </p:nvPr>
        </p:nvSpPr>
        <p:spPr>
          <a:xfrm>
            <a:off x="361975" y="4722109"/>
            <a:ext cx="3777000" cy="139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75" name="Google Shape;275;p32"/>
          <p:cNvSpPr txBox="1"/>
          <p:nvPr>
            <p:ph idx="12" type="sldNum"/>
          </p:nvPr>
        </p:nvSpPr>
        <p:spPr>
          <a:xfrm>
            <a:off x="8227975" y="290300"/>
            <a:ext cx="548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32"/>
          <p:cNvSpPr txBox="1"/>
          <p:nvPr>
            <p:ph idx="3" type="subTitle"/>
          </p:nvPr>
        </p:nvSpPr>
        <p:spPr>
          <a:xfrm>
            <a:off x="361975" y="290300"/>
            <a:ext cx="41631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2">
  <p:cSld name="CUSTOM_2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/>
          <p:nvPr>
            <p:ph idx="12" type="sldNum"/>
          </p:nvPr>
        </p:nvSpPr>
        <p:spPr>
          <a:xfrm>
            <a:off x="8227975" y="290300"/>
            <a:ext cx="548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p33"/>
          <p:cNvSpPr txBox="1"/>
          <p:nvPr>
            <p:ph idx="1" type="subTitle"/>
          </p:nvPr>
        </p:nvSpPr>
        <p:spPr>
          <a:xfrm>
            <a:off x="361975" y="290300"/>
            <a:ext cx="41631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33"/>
          <p:cNvSpPr txBox="1"/>
          <p:nvPr>
            <p:ph idx="2" type="body"/>
          </p:nvPr>
        </p:nvSpPr>
        <p:spPr>
          <a:xfrm>
            <a:off x="1957800" y="5593700"/>
            <a:ext cx="5228400" cy="52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81" name="Google Shape;281;p33"/>
          <p:cNvSpPr txBox="1"/>
          <p:nvPr>
            <p:ph idx="3" type="subTitle"/>
          </p:nvPr>
        </p:nvSpPr>
        <p:spPr>
          <a:xfrm>
            <a:off x="2490450" y="977033"/>
            <a:ext cx="4163100" cy="1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82" name="Google Shape;282;p33"/>
          <p:cNvSpPr txBox="1"/>
          <p:nvPr>
            <p:ph type="title"/>
          </p:nvPr>
        </p:nvSpPr>
        <p:spPr>
          <a:xfrm>
            <a:off x="719400" y="1318067"/>
            <a:ext cx="7705200" cy="78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83" name="Google Shape;283;p33"/>
          <p:cNvSpPr/>
          <p:nvPr>
            <p:ph idx="4" type="pic"/>
          </p:nvPr>
        </p:nvSpPr>
        <p:spPr>
          <a:xfrm>
            <a:off x="3982589" y="3237264"/>
            <a:ext cx="1179600" cy="1889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3">
  <p:cSld name="CUSTOM_2_1_2">
    <p:bg>
      <p:bgPr>
        <a:solidFill>
          <a:schemeClr val="accen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idx="12" type="sldNum"/>
          </p:nvPr>
        </p:nvSpPr>
        <p:spPr>
          <a:xfrm>
            <a:off x="8227975" y="290300"/>
            <a:ext cx="548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34"/>
          <p:cNvSpPr txBox="1"/>
          <p:nvPr>
            <p:ph idx="1" type="subTitle"/>
          </p:nvPr>
        </p:nvSpPr>
        <p:spPr>
          <a:xfrm>
            <a:off x="361975" y="290300"/>
            <a:ext cx="41631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4"/>
          <p:cNvSpPr txBox="1"/>
          <p:nvPr>
            <p:ph idx="2" type="subTitle"/>
          </p:nvPr>
        </p:nvSpPr>
        <p:spPr>
          <a:xfrm>
            <a:off x="3154650" y="1402363"/>
            <a:ext cx="4163100" cy="1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88" name="Google Shape;288;p34"/>
          <p:cNvSpPr txBox="1"/>
          <p:nvPr>
            <p:ph type="title"/>
          </p:nvPr>
        </p:nvSpPr>
        <p:spPr>
          <a:xfrm>
            <a:off x="3154650" y="2402000"/>
            <a:ext cx="5622000" cy="3776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289" name="Google Shape;289;p34"/>
          <p:cNvSpPr/>
          <p:nvPr>
            <p:ph idx="3" type="pic"/>
          </p:nvPr>
        </p:nvSpPr>
        <p:spPr>
          <a:xfrm>
            <a:off x="361975" y="1421467"/>
            <a:ext cx="1967700" cy="174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header">
  <p:cSld name="CUSTOM_2_1_2_1_2"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/>
          <p:nvPr>
            <p:ph idx="2" type="pic"/>
          </p:nvPr>
        </p:nvSpPr>
        <p:spPr>
          <a:xfrm>
            <a:off x="361975" y="1042367"/>
            <a:ext cx="2872800" cy="5044500"/>
          </a:xfrm>
          <a:prstGeom prst="rect">
            <a:avLst/>
          </a:prstGeom>
          <a:noFill/>
          <a:ln>
            <a:noFill/>
          </a:ln>
        </p:spPr>
      </p:sp>
      <p:sp>
        <p:nvSpPr>
          <p:cNvPr id="292" name="Google Shape;292;p35"/>
          <p:cNvSpPr txBox="1"/>
          <p:nvPr>
            <p:ph idx="12" type="sldNum"/>
          </p:nvPr>
        </p:nvSpPr>
        <p:spPr>
          <a:xfrm>
            <a:off x="8227975" y="290300"/>
            <a:ext cx="548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361975" y="290300"/>
            <a:ext cx="41631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idx="3" type="subTitle"/>
          </p:nvPr>
        </p:nvSpPr>
        <p:spPr>
          <a:xfrm>
            <a:off x="3657600" y="1402363"/>
            <a:ext cx="4163100" cy="1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5" name="Google Shape;295;p35"/>
          <p:cNvSpPr txBox="1"/>
          <p:nvPr>
            <p:ph type="title"/>
          </p:nvPr>
        </p:nvSpPr>
        <p:spPr>
          <a:xfrm>
            <a:off x="3657600" y="2073933"/>
            <a:ext cx="5622000" cy="233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idx="4" type="body"/>
          </p:nvPr>
        </p:nvSpPr>
        <p:spPr>
          <a:xfrm>
            <a:off x="3657600" y="4742100"/>
            <a:ext cx="3554400" cy="13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5">
  <p:cSld name="CUSTOM_2_1_2_1_1">
    <p:bg>
      <p:bgPr>
        <a:solidFill>
          <a:schemeClr val="accent2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reflective glass facade of a skyscraper. " id="298" name="Google Shape;298;p36"/>
          <p:cNvPicPr preferRelativeResize="0"/>
          <p:nvPr/>
        </p:nvPicPr>
        <p:blipFill rotWithShape="1">
          <a:blip r:embed="rId2">
            <a:alphaModFix amt="14000"/>
          </a:blip>
          <a:srcRect b="15604" l="0" r="0" t="0"/>
          <a:stretch/>
        </p:blipFill>
        <p:spPr>
          <a:xfrm>
            <a:off x="0" y="-10867"/>
            <a:ext cx="9144003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6"/>
          <p:cNvSpPr txBox="1"/>
          <p:nvPr>
            <p:ph idx="12" type="sldNum"/>
          </p:nvPr>
        </p:nvSpPr>
        <p:spPr>
          <a:xfrm>
            <a:off x="8227975" y="290300"/>
            <a:ext cx="548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0" name="Google Shape;300;p36"/>
          <p:cNvSpPr txBox="1"/>
          <p:nvPr>
            <p:ph idx="1" type="subTitle"/>
          </p:nvPr>
        </p:nvSpPr>
        <p:spPr>
          <a:xfrm>
            <a:off x="361975" y="290300"/>
            <a:ext cx="41631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6"/>
          <p:cNvSpPr txBox="1"/>
          <p:nvPr>
            <p:ph idx="2" type="body"/>
          </p:nvPr>
        </p:nvSpPr>
        <p:spPr>
          <a:xfrm>
            <a:off x="1957800" y="5593700"/>
            <a:ext cx="5228400" cy="52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302" name="Google Shape;302;p36"/>
          <p:cNvSpPr txBox="1"/>
          <p:nvPr>
            <p:ph idx="3" type="subTitle"/>
          </p:nvPr>
        </p:nvSpPr>
        <p:spPr>
          <a:xfrm>
            <a:off x="2490450" y="977033"/>
            <a:ext cx="4163100" cy="1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03" name="Google Shape;303;p36"/>
          <p:cNvSpPr txBox="1"/>
          <p:nvPr>
            <p:ph type="title"/>
          </p:nvPr>
        </p:nvSpPr>
        <p:spPr>
          <a:xfrm>
            <a:off x="719400" y="1318067"/>
            <a:ext cx="7705200" cy="78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304" name="Google Shape;304;p36"/>
          <p:cNvSpPr/>
          <p:nvPr>
            <p:ph idx="4" type="pic"/>
          </p:nvPr>
        </p:nvSpPr>
        <p:spPr>
          <a:xfrm>
            <a:off x="3588150" y="2702806"/>
            <a:ext cx="1967700" cy="174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- Alt 2">
  <p:cSld name="CUSTOM_2_1_1_1">
    <p:bg>
      <p:bgPr>
        <a:solidFill>
          <a:schemeClr val="accent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modern glass skyscraper. " id="306" name="Google Shape;306;p37"/>
          <p:cNvPicPr preferRelativeResize="0"/>
          <p:nvPr/>
        </p:nvPicPr>
        <p:blipFill rotWithShape="1">
          <a:blip r:embed="rId2">
            <a:alphaModFix amt="14000"/>
          </a:blip>
          <a:srcRect b="15604" l="0" r="0" t="0"/>
          <a:stretch/>
        </p:blipFill>
        <p:spPr>
          <a:xfrm>
            <a:off x="0" y="-10867"/>
            <a:ext cx="9144003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7"/>
          <p:cNvSpPr txBox="1"/>
          <p:nvPr>
            <p:ph idx="12" type="sldNum"/>
          </p:nvPr>
        </p:nvSpPr>
        <p:spPr>
          <a:xfrm>
            <a:off x="8227975" y="290300"/>
            <a:ext cx="548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8" name="Google Shape;308;p37"/>
          <p:cNvSpPr txBox="1"/>
          <p:nvPr>
            <p:ph idx="1" type="subTitle"/>
          </p:nvPr>
        </p:nvSpPr>
        <p:spPr>
          <a:xfrm>
            <a:off x="361975" y="290300"/>
            <a:ext cx="41631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7"/>
          <p:cNvSpPr txBox="1"/>
          <p:nvPr>
            <p:ph idx="2" type="subTitle"/>
          </p:nvPr>
        </p:nvSpPr>
        <p:spPr>
          <a:xfrm>
            <a:off x="2490450" y="977033"/>
            <a:ext cx="4163100" cy="1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10" name="Google Shape;310;p37"/>
          <p:cNvSpPr txBox="1"/>
          <p:nvPr>
            <p:ph type="title"/>
          </p:nvPr>
        </p:nvSpPr>
        <p:spPr>
          <a:xfrm>
            <a:off x="1128900" y="1907200"/>
            <a:ext cx="6886200" cy="304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verview - Six modules">
  <p:cSld name="CUSTOM_3"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2" name="Google Shape;312;p38"/>
          <p:cNvCxnSpPr/>
          <p:nvPr/>
        </p:nvCxnSpPr>
        <p:spPr>
          <a:xfrm>
            <a:off x="6096087" y="2393067"/>
            <a:ext cx="0" cy="3673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8"/>
          <p:cNvCxnSpPr/>
          <p:nvPr/>
        </p:nvCxnSpPr>
        <p:spPr>
          <a:xfrm>
            <a:off x="3048087" y="2393067"/>
            <a:ext cx="0" cy="3673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8"/>
          <p:cNvCxnSpPr/>
          <p:nvPr/>
        </p:nvCxnSpPr>
        <p:spPr>
          <a:xfrm>
            <a:off x="50" y="4232372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38"/>
          <p:cNvSpPr txBox="1"/>
          <p:nvPr>
            <p:ph idx="1" type="subTitle"/>
          </p:nvPr>
        </p:nvSpPr>
        <p:spPr>
          <a:xfrm>
            <a:off x="363200" y="3355533"/>
            <a:ext cx="2321700" cy="25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6" name="Google Shape;316;p38"/>
          <p:cNvSpPr txBox="1"/>
          <p:nvPr>
            <p:ph idx="2" type="subTitle"/>
          </p:nvPr>
        </p:nvSpPr>
        <p:spPr>
          <a:xfrm>
            <a:off x="361975" y="2969667"/>
            <a:ext cx="2321700" cy="29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17" name="Google Shape;317;p38"/>
          <p:cNvSpPr txBox="1"/>
          <p:nvPr>
            <p:ph idx="12" type="sldNum"/>
          </p:nvPr>
        </p:nvSpPr>
        <p:spPr>
          <a:xfrm>
            <a:off x="8227975" y="290300"/>
            <a:ext cx="548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p38"/>
          <p:cNvSpPr txBox="1"/>
          <p:nvPr>
            <p:ph idx="3" type="subTitle"/>
          </p:nvPr>
        </p:nvSpPr>
        <p:spPr>
          <a:xfrm>
            <a:off x="361975" y="290300"/>
            <a:ext cx="41631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9" name="Google Shape;319;p38"/>
          <p:cNvSpPr txBox="1"/>
          <p:nvPr>
            <p:ph type="title"/>
          </p:nvPr>
        </p:nvSpPr>
        <p:spPr>
          <a:xfrm>
            <a:off x="361975" y="1282789"/>
            <a:ext cx="5718600" cy="78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0" name="Google Shape;320;p38"/>
          <p:cNvSpPr txBox="1"/>
          <p:nvPr>
            <p:ph idx="4" type="subTitle"/>
          </p:nvPr>
        </p:nvSpPr>
        <p:spPr>
          <a:xfrm>
            <a:off x="3411825" y="3355533"/>
            <a:ext cx="2321700" cy="25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1" name="Google Shape;321;p38"/>
          <p:cNvSpPr txBox="1"/>
          <p:nvPr>
            <p:ph idx="5" type="subTitle"/>
          </p:nvPr>
        </p:nvSpPr>
        <p:spPr>
          <a:xfrm>
            <a:off x="3410600" y="2969667"/>
            <a:ext cx="2321700" cy="29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2" name="Google Shape;322;p38"/>
          <p:cNvSpPr txBox="1"/>
          <p:nvPr>
            <p:ph idx="6" type="subTitle"/>
          </p:nvPr>
        </p:nvSpPr>
        <p:spPr>
          <a:xfrm>
            <a:off x="6460475" y="3355533"/>
            <a:ext cx="2321700" cy="25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3" name="Google Shape;323;p38"/>
          <p:cNvSpPr txBox="1"/>
          <p:nvPr>
            <p:ph idx="7" type="subTitle"/>
          </p:nvPr>
        </p:nvSpPr>
        <p:spPr>
          <a:xfrm>
            <a:off x="6459250" y="2969667"/>
            <a:ext cx="2321700" cy="29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4" name="Google Shape;324;p38"/>
          <p:cNvSpPr txBox="1"/>
          <p:nvPr>
            <p:ph idx="8" type="subTitle"/>
          </p:nvPr>
        </p:nvSpPr>
        <p:spPr>
          <a:xfrm>
            <a:off x="363200" y="5153033"/>
            <a:ext cx="2321700" cy="25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5" name="Google Shape;325;p38"/>
          <p:cNvSpPr txBox="1"/>
          <p:nvPr>
            <p:ph idx="9" type="subTitle"/>
          </p:nvPr>
        </p:nvSpPr>
        <p:spPr>
          <a:xfrm>
            <a:off x="361975" y="4767167"/>
            <a:ext cx="2321700" cy="29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6" name="Google Shape;326;p38"/>
          <p:cNvSpPr txBox="1"/>
          <p:nvPr>
            <p:ph idx="13" type="subTitle"/>
          </p:nvPr>
        </p:nvSpPr>
        <p:spPr>
          <a:xfrm>
            <a:off x="3411825" y="5153033"/>
            <a:ext cx="2321700" cy="25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7" name="Google Shape;327;p38"/>
          <p:cNvSpPr txBox="1"/>
          <p:nvPr>
            <p:ph idx="14" type="subTitle"/>
          </p:nvPr>
        </p:nvSpPr>
        <p:spPr>
          <a:xfrm>
            <a:off x="3410600" y="4767167"/>
            <a:ext cx="2321700" cy="29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8" name="Google Shape;328;p38"/>
          <p:cNvSpPr txBox="1"/>
          <p:nvPr>
            <p:ph idx="15" type="subTitle"/>
          </p:nvPr>
        </p:nvSpPr>
        <p:spPr>
          <a:xfrm>
            <a:off x="6460475" y="5153033"/>
            <a:ext cx="2321700" cy="25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9" name="Google Shape;329;p38"/>
          <p:cNvSpPr txBox="1"/>
          <p:nvPr>
            <p:ph idx="16" type="subTitle"/>
          </p:nvPr>
        </p:nvSpPr>
        <p:spPr>
          <a:xfrm>
            <a:off x="6459250" y="4767167"/>
            <a:ext cx="2321700" cy="29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- Alt 1">
  <p:cSld name="CUSTOM_4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/>
          <p:nvPr>
            <p:ph idx="1" type="subTitle"/>
          </p:nvPr>
        </p:nvSpPr>
        <p:spPr>
          <a:xfrm>
            <a:off x="742900" y="2878067"/>
            <a:ext cx="32130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32" name="Google Shape;332;p39"/>
          <p:cNvSpPr txBox="1"/>
          <p:nvPr>
            <p:ph idx="2" type="body"/>
          </p:nvPr>
        </p:nvSpPr>
        <p:spPr>
          <a:xfrm>
            <a:off x="742900" y="3175833"/>
            <a:ext cx="3213000" cy="6156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33" name="Google Shape;333;p39"/>
          <p:cNvSpPr/>
          <p:nvPr>
            <p:ph idx="3" type="pic"/>
          </p:nvPr>
        </p:nvSpPr>
        <p:spPr>
          <a:xfrm>
            <a:off x="5402575" y="0"/>
            <a:ext cx="3739800" cy="41727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39"/>
          <p:cNvSpPr txBox="1"/>
          <p:nvPr>
            <p:ph type="title"/>
          </p:nvPr>
        </p:nvSpPr>
        <p:spPr>
          <a:xfrm>
            <a:off x="361975" y="1318067"/>
            <a:ext cx="4297200" cy="78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335" name="Google Shape;335;p39"/>
          <p:cNvSpPr txBox="1"/>
          <p:nvPr>
            <p:ph idx="4" type="subTitle"/>
          </p:nvPr>
        </p:nvSpPr>
        <p:spPr>
          <a:xfrm>
            <a:off x="361975" y="977033"/>
            <a:ext cx="4163100" cy="1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39"/>
          <p:cNvSpPr txBox="1"/>
          <p:nvPr>
            <p:ph idx="12" type="sldNum"/>
          </p:nvPr>
        </p:nvSpPr>
        <p:spPr>
          <a:xfrm>
            <a:off x="8227975" y="290300"/>
            <a:ext cx="548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7" name="Google Shape;337;p39"/>
          <p:cNvSpPr txBox="1"/>
          <p:nvPr>
            <p:ph idx="5" type="subTitle"/>
          </p:nvPr>
        </p:nvSpPr>
        <p:spPr>
          <a:xfrm>
            <a:off x="361975" y="290300"/>
            <a:ext cx="41631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39"/>
          <p:cNvSpPr txBox="1"/>
          <p:nvPr>
            <p:ph idx="6" type="subTitle"/>
          </p:nvPr>
        </p:nvSpPr>
        <p:spPr>
          <a:xfrm>
            <a:off x="5785175" y="4447099"/>
            <a:ext cx="2991600" cy="369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9" name="Google Shape;339;p39"/>
          <p:cNvSpPr txBox="1"/>
          <p:nvPr>
            <p:ph idx="7" type="subTitle"/>
          </p:nvPr>
        </p:nvSpPr>
        <p:spPr>
          <a:xfrm>
            <a:off x="742900" y="5214474"/>
            <a:ext cx="3213000" cy="1848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40" name="Google Shape;340;p39"/>
          <p:cNvSpPr txBox="1"/>
          <p:nvPr>
            <p:ph idx="8" type="body"/>
          </p:nvPr>
        </p:nvSpPr>
        <p:spPr>
          <a:xfrm>
            <a:off x="742900" y="5512240"/>
            <a:ext cx="32130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41" name="Google Shape;341;p39"/>
          <p:cNvSpPr txBox="1"/>
          <p:nvPr>
            <p:ph idx="9" type="subTitle"/>
          </p:nvPr>
        </p:nvSpPr>
        <p:spPr>
          <a:xfrm>
            <a:off x="742900" y="4067704"/>
            <a:ext cx="3213000" cy="1848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42" name="Google Shape;342;p39"/>
          <p:cNvSpPr txBox="1"/>
          <p:nvPr>
            <p:ph idx="13" type="body"/>
          </p:nvPr>
        </p:nvSpPr>
        <p:spPr>
          <a:xfrm>
            <a:off x="742900" y="4365471"/>
            <a:ext cx="3213000" cy="6156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43" name="Google Shape;343;p39"/>
          <p:cNvSpPr txBox="1"/>
          <p:nvPr>
            <p:ph idx="14" type="body"/>
          </p:nvPr>
        </p:nvSpPr>
        <p:spPr>
          <a:xfrm>
            <a:off x="5785175" y="5512233"/>
            <a:ext cx="2991600" cy="61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- Alt 2">
  <p:cSld name="CUSTOM_4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/>
          <p:nvPr>
            <p:ph idx="2" type="pic"/>
          </p:nvPr>
        </p:nvSpPr>
        <p:spPr>
          <a:xfrm>
            <a:off x="75" y="0"/>
            <a:ext cx="2853300" cy="3248700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Google Shape;346;p40"/>
          <p:cNvSpPr txBox="1"/>
          <p:nvPr>
            <p:ph idx="12" type="sldNum"/>
          </p:nvPr>
        </p:nvSpPr>
        <p:spPr>
          <a:xfrm>
            <a:off x="8227975" y="290300"/>
            <a:ext cx="548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7" name="Google Shape;347;p40"/>
          <p:cNvSpPr txBox="1"/>
          <p:nvPr>
            <p:ph idx="1" type="subTitle"/>
          </p:nvPr>
        </p:nvSpPr>
        <p:spPr>
          <a:xfrm>
            <a:off x="361975" y="3485767"/>
            <a:ext cx="2061600" cy="369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Four members">
  <p:cSld name="CUSTOM_5">
    <p:bg>
      <p:bgPr>
        <a:solidFill>
          <a:schemeClr val="lt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1"/>
          <p:cNvSpPr txBox="1"/>
          <p:nvPr>
            <p:ph idx="1" type="body"/>
          </p:nvPr>
        </p:nvSpPr>
        <p:spPr>
          <a:xfrm>
            <a:off x="352800" y="5006576"/>
            <a:ext cx="1588800" cy="91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50" name="Google Shape;350;p41"/>
          <p:cNvSpPr txBox="1"/>
          <p:nvPr>
            <p:ph idx="2" type="body"/>
          </p:nvPr>
        </p:nvSpPr>
        <p:spPr>
          <a:xfrm>
            <a:off x="7187875" y="5006576"/>
            <a:ext cx="1588800" cy="91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51" name="Google Shape;351;p41"/>
          <p:cNvSpPr txBox="1"/>
          <p:nvPr>
            <p:ph idx="3" type="body"/>
          </p:nvPr>
        </p:nvSpPr>
        <p:spPr>
          <a:xfrm>
            <a:off x="4924400" y="5006576"/>
            <a:ext cx="1588800" cy="91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52" name="Google Shape;352;p41"/>
          <p:cNvSpPr txBox="1"/>
          <p:nvPr>
            <p:ph idx="4" type="body"/>
          </p:nvPr>
        </p:nvSpPr>
        <p:spPr>
          <a:xfrm>
            <a:off x="2643063" y="5006576"/>
            <a:ext cx="1588800" cy="91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53" name="Google Shape;353;p41"/>
          <p:cNvSpPr/>
          <p:nvPr>
            <p:ph idx="5" type="pic"/>
          </p:nvPr>
        </p:nvSpPr>
        <p:spPr>
          <a:xfrm>
            <a:off x="2941550" y="2564446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354" name="Google Shape;354;p41"/>
          <p:cNvSpPr/>
          <p:nvPr>
            <p:ph idx="6" type="pic"/>
          </p:nvPr>
        </p:nvSpPr>
        <p:spPr>
          <a:xfrm>
            <a:off x="5227063" y="2564446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41"/>
          <p:cNvSpPr/>
          <p:nvPr>
            <p:ph idx="7" type="pic"/>
          </p:nvPr>
        </p:nvSpPr>
        <p:spPr>
          <a:xfrm>
            <a:off x="7495263" y="2564446"/>
            <a:ext cx="991800" cy="991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56" name="Google Shape;356;p41"/>
          <p:cNvCxnSpPr/>
          <p:nvPr/>
        </p:nvCxnSpPr>
        <p:spPr>
          <a:xfrm>
            <a:off x="2286125" y="2402000"/>
            <a:ext cx="0" cy="4455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41"/>
          <p:cNvCxnSpPr/>
          <p:nvPr/>
        </p:nvCxnSpPr>
        <p:spPr>
          <a:xfrm>
            <a:off x="4580525" y="2402000"/>
            <a:ext cx="0" cy="4455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41"/>
          <p:cNvCxnSpPr/>
          <p:nvPr/>
        </p:nvCxnSpPr>
        <p:spPr>
          <a:xfrm>
            <a:off x="6857075" y="2402000"/>
            <a:ext cx="0" cy="4455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p41"/>
          <p:cNvSpPr/>
          <p:nvPr>
            <p:ph idx="8" type="pic"/>
          </p:nvPr>
        </p:nvSpPr>
        <p:spPr>
          <a:xfrm>
            <a:off x="651288" y="2564446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360" name="Google Shape;360;p41"/>
          <p:cNvSpPr txBox="1"/>
          <p:nvPr>
            <p:ph type="title"/>
          </p:nvPr>
        </p:nvSpPr>
        <p:spPr>
          <a:xfrm>
            <a:off x="361975" y="1282789"/>
            <a:ext cx="5718600" cy="78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1" name="Google Shape;361;p41"/>
          <p:cNvSpPr txBox="1"/>
          <p:nvPr>
            <p:ph idx="12" type="sldNum"/>
          </p:nvPr>
        </p:nvSpPr>
        <p:spPr>
          <a:xfrm>
            <a:off x="8227975" y="290300"/>
            <a:ext cx="548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2" name="Google Shape;362;p41"/>
          <p:cNvSpPr txBox="1"/>
          <p:nvPr>
            <p:ph idx="9" type="subTitle"/>
          </p:nvPr>
        </p:nvSpPr>
        <p:spPr>
          <a:xfrm>
            <a:off x="361975" y="290300"/>
            <a:ext cx="41631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3" name="Google Shape;363;p41"/>
          <p:cNvSpPr txBox="1"/>
          <p:nvPr>
            <p:ph idx="13" type="subTitle"/>
          </p:nvPr>
        </p:nvSpPr>
        <p:spPr>
          <a:xfrm>
            <a:off x="353250" y="4330945"/>
            <a:ext cx="1587900" cy="250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64" name="Google Shape;364;p41"/>
          <p:cNvSpPr txBox="1"/>
          <p:nvPr>
            <p:ph idx="14" type="subTitle"/>
          </p:nvPr>
        </p:nvSpPr>
        <p:spPr>
          <a:xfrm>
            <a:off x="353250" y="4067167"/>
            <a:ext cx="1587900" cy="29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5" name="Google Shape;365;p41"/>
          <p:cNvSpPr txBox="1"/>
          <p:nvPr>
            <p:ph idx="15" type="subTitle"/>
          </p:nvPr>
        </p:nvSpPr>
        <p:spPr>
          <a:xfrm>
            <a:off x="353250" y="6131964"/>
            <a:ext cx="1587900" cy="29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66" name="Google Shape;366;p41"/>
          <p:cNvSpPr txBox="1"/>
          <p:nvPr>
            <p:ph idx="16" type="subTitle"/>
          </p:nvPr>
        </p:nvSpPr>
        <p:spPr>
          <a:xfrm>
            <a:off x="7188325" y="4330945"/>
            <a:ext cx="1587900" cy="250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67" name="Google Shape;367;p41"/>
          <p:cNvSpPr txBox="1"/>
          <p:nvPr>
            <p:ph idx="17" type="subTitle"/>
          </p:nvPr>
        </p:nvSpPr>
        <p:spPr>
          <a:xfrm>
            <a:off x="7188325" y="4067167"/>
            <a:ext cx="1587900" cy="29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8" name="Google Shape;368;p41"/>
          <p:cNvSpPr txBox="1"/>
          <p:nvPr>
            <p:ph idx="18" type="subTitle"/>
          </p:nvPr>
        </p:nvSpPr>
        <p:spPr>
          <a:xfrm>
            <a:off x="7188325" y="6131964"/>
            <a:ext cx="1587900" cy="29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69" name="Google Shape;369;p41"/>
          <p:cNvSpPr txBox="1"/>
          <p:nvPr>
            <p:ph idx="19" type="subTitle"/>
          </p:nvPr>
        </p:nvSpPr>
        <p:spPr>
          <a:xfrm>
            <a:off x="4924850" y="4330945"/>
            <a:ext cx="1587900" cy="250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0" name="Google Shape;370;p41"/>
          <p:cNvSpPr txBox="1"/>
          <p:nvPr>
            <p:ph idx="20" type="subTitle"/>
          </p:nvPr>
        </p:nvSpPr>
        <p:spPr>
          <a:xfrm>
            <a:off x="4924850" y="4067167"/>
            <a:ext cx="1587900" cy="29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1" name="Google Shape;371;p41"/>
          <p:cNvSpPr txBox="1"/>
          <p:nvPr>
            <p:ph idx="21" type="subTitle"/>
          </p:nvPr>
        </p:nvSpPr>
        <p:spPr>
          <a:xfrm>
            <a:off x="4924850" y="6131964"/>
            <a:ext cx="1587900" cy="29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72" name="Google Shape;372;p41"/>
          <p:cNvSpPr txBox="1"/>
          <p:nvPr>
            <p:ph idx="22" type="subTitle"/>
          </p:nvPr>
        </p:nvSpPr>
        <p:spPr>
          <a:xfrm>
            <a:off x="2643513" y="4330945"/>
            <a:ext cx="1587900" cy="250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3" name="Google Shape;373;p41"/>
          <p:cNvSpPr txBox="1"/>
          <p:nvPr>
            <p:ph idx="23" type="subTitle"/>
          </p:nvPr>
        </p:nvSpPr>
        <p:spPr>
          <a:xfrm>
            <a:off x="2643513" y="4067167"/>
            <a:ext cx="1587900" cy="29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4" name="Google Shape;374;p41"/>
          <p:cNvSpPr txBox="1"/>
          <p:nvPr>
            <p:ph idx="24" type="subTitle"/>
          </p:nvPr>
        </p:nvSpPr>
        <p:spPr>
          <a:xfrm>
            <a:off x="2643513" y="6131964"/>
            <a:ext cx="1587900" cy="29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Eight members">
  <p:cSld name="CUSTOM_6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 txBox="1"/>
          <p:nvPr>
            <p:ph idx="1" type="subTitle"/>
          </p:nvPr>
        </p:nvSpPr>
        <p:spPr>
          <a:xfrm>
            <a:off x="6750600" y="1711951"/>
            <a:ext cx="2026200" cy="25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77" name="Google Shape;377;p42"/>
          <p:cNvSpPr txBox="1"/>
          <p:nvPr>
            <p:ph idx="2" type="subTitle"/>
          </p:nvPr>
        </p:nvSpPr>
        <p:spPr>
          <a:xfrm>
            <a:off x="6750600" y="1406333"/>
            <a:ext cx="2026200" cy="29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78" name="Google Shape;378;p42"/>
          <p:cNvSpPr txBox="1"/>
          <p:nvPr>
            <p:ph idx="3" type="subTitle"/>
          </p:nvPr>
        </p:nvSpPr>
        <p:spPr>
          <a:xfrm>
            <a:off x="6750600" y="1903867"/>
            <a:ext cx="2026200" cy="29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79" name="Google Shape;379;p42"/>
          <p:cNvSpPr/>
          <p:nvPr>
            <p:ph idx="4" type="pic"/>
          </p:nvPr>
        </p:nvSpPr>
        <p:spPr>
          <a:xfrm>
            <a:off x="6080709" y="1421467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80" name="Google Shape;380;p42"/>
          <p:cNvSpPr txBox="1"/>
          <p:nvPr>
            <p:ph idx="5" type="subTitle"/>
          </p:nvPr>
        </p:nvSpPr>
        <p:spPr>
          <a:xfrm>
            <a:off x="3824550" y="1711951"/>
            <a:ext cx="2026200" cy="25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1" name="Google Shape;381;p42"/>
          <p:cNvSpPr txBox="1"/>
          <p:nvPr>
            <p:ph idx="6" type="subTitle"/>
          </p:nvPr>
        </p:nvSpPr>
        <p:spPr>
          <a:xfrm>
            <a:off x="3824550" y="1406333"/>
            <a:ext cx="2026200" cy="29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82" name="Google Shape;382;p42"/>
          <p:cNvSpPr txBox="1"/>
          <p:nvPr>
            <p:ph idx="7" type="subTitle"/>
          </p:nvPr>
        </p:nvSpPr>
        <p:spPr>
          <a:xfrm>
            <a:off x="3824550" y="1903867"/>
            <a:ext cx="2026200" cy="29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83" name="Google Shape;383;p42"/>
          <p:cNvSpPr/>
          <p:nvPr>
            <p:ph idx="8" type="pic"/>
          </p:nvPr>
        </p:nvSpPr>
        <p:spPr>
          <a:xfrm>
            <a:off x="3154659" y="1421467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42"/>
          <p:cNvSpPr txBox="1"/>
          <p:nvPr>
            <p:ph idx="9" type="subTitle"/>
          </p:nvPr>
        </p:nvSpPr>
        <p:spPr>
          <a:xfrm>
            <a:off x="6750600" y="2924970"/>
            <a:ext cx="2026200" cy="25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5" name="Google Shape;385;p42"/>
          <p:cNvSpPr txBox="1"/>
          <p:nvPr>
            <p:ph idx="13" type="subTitle"/>
          </p:nvPr>
        </p:nvSpPr>
        <p:spPr>
          <a:xfrm>
            <a:off x="6750600" y="2619353"/>
            <a:ext cx="2026200" cy="29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86" name="Google Shape;386;p42"/>
          <p:cNvSpPr txBox="1"/>
          <p:nvPr>
            <p:ph idx="14" type="subTitle"/>
          </p:nvPr>
        </p:nvSpPr>
        <p:spPr>
          <a:xfrm>
            <a:off x="6750600" y="3116886"/>
            <a:ext cx="2026200" cy="29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87" name="Google Shape;387;p42"/>
          <p:cNvSpPr/>
          <p:nvPr>
            <p:ph idx="15" type="pic"/>
          </p:nvPr>
        </p:nvSpPr>
        <p:spPr>
          <a:xfrm>
            <a:off x="6080709" y="2634486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42"/>
          <p:cNvSpPr txBox="1"/>
          <p:nvPr>
            <p:ph idx="16" type="subTitle"/>
          </p:nvPr>
        </p:nvSpPr>
        <p:spPr>
          <a:xfrm>
            <a:off x="3824550" y="2924970"/>
            <a:ext cx="2026200" cy="25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9" name="Google Shape;389;p42"/>
          <p:cNvSpPr txBox="1"/>
          <p:nvPr>
            <p:ph idx="17" type="subTitle"/>
          </p:nvPr>
        </p:nvSpPr>
        <p:spPr>
          <a:xfrm>
            <a:off x="3824550" y="2619353"/>
            <a:ext cx="2026200" cy="29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90" name="Google Shape;390;p42"/>
          <p:cNvSpPr txBox="1"/>
          <p:nvPr>
            <p:ph idx="18" type="subTitle"/>
          </p:nvPr>
        </p:nvSpPr>
        <p:spPr>
          <a:xfrm>
            <a:off x="3824550" y="3116886"/>
            <a:ext cx="2026200" cy="29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91" name="Google Shape;391;p42"/>
          <p:cNvSpPr/>
          <p:nvPr>
            <p:ph idx="19" type="pic"/>
          </p:nvPr>
        </p:nvSpPr>
        <p:spPr>
          <a:xfrm>
            <a:off x="3154659" y="2634486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Google Shape;392;p42"/>
          <p:cNvSpPr txBox="1"/>
          <p:nvPr>
            <p:ph idx="20" type="subTitle"/>
          </p:nvPr>
        </p:nvSpPr>
        <p:spPr>
          <a:xfrm>
            <a:off x="6750600" y="4135620"/>
            <a:ext cx="2026200" cy="25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93" name="Google Shape;393;p42"/>
          <p:cNvSpPr txBox="1"/>
          <p:nvPr>
            <p:ph idx="21" type="subTitle"/>
          </p:nvPr>
        </p:nvSpPr>
        <p:spPr>
          <a:xfrm>
            <a:off x="6750600" y="3830003"/>
            <a:ext cx="2026200" cy="29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94" name="Google Shape;394;p42"/>
          <p:cNvSpPr txBox="1"/>
          <p:nvPr>
            <p:ph idx="22" type="subTitle"/>
          </p:nvPr>
        </p:nvSpPr>
        <p:spPr>
          <a:xfrm>
            <a:off x="6750600" y="4327536"/>
            <a:ext cx="2026200" cy="29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95" name="Google Shape;395;p42"/>
          <p:cNvSpPr/>
          <p:nvPr>
            <p:ph idx="23" type="pic"/>
          </p:nvPr>
        </p:nvSpPr>
        <p:spPr>
          <a:xfrm>
            <a:off x="6080709" y="3845136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96" name="Google Shape;396;p42"/>
          <p:cNvSpPr txBox="1"/>
          <p:nvPr>
            <p:ph idx="24" type="subTitle"/>
          </p:nvPr>
        </p:nvSpPr>
        <p:spPr>
          <a:xfrm>
            <a:off x="3824550" y="4135620"/>
            <a:ext cx="2026200" cy="25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97" name="Google Shape;397;p42"/>
          <p:cNvSpPr txBox="1"/>
          <p:nvPr>
            <p:ph idx="25" type="subTitle"/>
          </p:nvPr>
        </p:nvSpPr>
        <p:spPr>
          <a:xfrm>
            <a:off x="3824550" y="3830003"/>
            <a:ext cx="2026200" cy="29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98" name="Google Shape;398;p42"/>
          <p:cNvSpPr txBox="1"/>
          <p:nvPr>
            <p:ph idx="26" type="subTitle"/>
          </p:nvPr>
        </p:nvSpPr>
        <p:spPr>
          <a:xfrm>
            <a:off x="3824550" y="4327536"/>
            <a:ext cx="2026200" cy="29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99" name="Google Shape;399;p42"/>
          <p:cNvSpPr/>
          <p:nvPr>
            <p:ph idx="27" type="pic"/>
          </p:nvPr>
        </p:nvSpPr>
        <p:spPr>
          <a:xfrm>
            <a:off x="3154659" y="3845136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42"/>
          <p:cNvSpPr txBox="1"/>
          <p:nvPr>
            <p:ph idx="28" type="subTitle"/>
          </p:nvPr>
        </p:nvSpPr>
        <p:spPr>
          <a:xfrm>
            <a:off x="6750600" y="5363892"/>
            <a:ext cx="2026200" cy="25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1" name="Google Shape;401;p42"/>
          <p:cNvSpPr txBox="1"/>
          <p:nvPr>
            <p:ph idx="29" type="subTitle"/>
          </p:nvPr>
        </p:nvSpPr>
        <p:spPr>
          <a:xfrm>
            <a:off x="6750600" y="5058275"/>
            <a:ext cx="2026200" cy="29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02" name="Google Shape;402;p42"/>
          <p:cNvSpPr txBox="1"/>
          <p:nvPr>
            <p:ph idx="30" type="subTitle"/>
          </p:nvPr>
        </p:nvSpPr>
        <p:spPr>
          <a:xfrm>
            <a:off x="6750600" y="5555808"/>
            <a:ext cx="2026200" cy="29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403" name="Google Shape;403;p42"/>
          <p:cNvSpPr/>
          <p:nvPr>
            <p:ph idx="31" type="pic"/>
          </p:nvPr>
        </p:nvSpPr>
        <p:spPr>
          <a:xfrm>
            <a:off x="6080709" y="5073408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404" name="Google Shape;404;p42"/>
          <p:cNvSpPr txBox="1"/>
          <p:nvPr>
            <p:ph idx="32" type="subTitle"/>
          </p:nvPr>
        </p:nvSpPr>
        <p:spPr>
          <a:xfrm>
            <a:off x="3824550" y="5363892"/>
            <a:ext cx="2026200" cy="25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5" name="Google Shape;405;p42"/>
          <p:cNvSpPr txBox="1"/>
          <p:nvPr>
            <p:ph idx="33" type="subTitle"/>
          </p:nvPr>
        </p:nvSpPr>
        <p:spPr>
          <a:xfrm>
            <a:off x="3824550" y="5058275"/>
            <a:ext cx="2026200" cy="29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06" name="Google Shape;406;p42"/>
          <p:cNvSpPr txBox="1"/>
          <p:nvPr>
            <p:ph idx="34" type="subTitle"/>
          </p:nvPr>
        </p:nvSpPr>
        <p:spPr>
          <a:xfrm>
            <a:off x="3824550" y="5555808"/>
            <a:ext cx="2026200" cy="29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407" name="Google Shape;407;p42"/>
          <p:cNvSpPr/>
          <p:nvPr>
            <p:ph idx="35" type="pic"/>
          </p:nvPr>
        </p:nvSpPr>
        <p:spPr>
          <a:xfrm>
            <a:off x="3154659" y="5073408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408" name="Google Shape;408;p42"/>
          <p:cNvSpPr txBox="1"/>
          <p:nvPr>
            <p:ph type="title"/>
          </p:nvPr>
        </p:nvSpPr>
        <p:spPr>
          <a:xfrm>
            <a:off x="361975" y="1282800"/>
            <a:ext cx="2450700" cy="78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409" name="Google Shape;409;p42"/>
          <p:cNvSpPr txBox="1"/>
          <p:nvPr>
            <p:ph idx="12" type="sldNum"/>
          </p:nvPr>
        </p:nvSpPr>
        <p:spPr>
          <a:xfrm>
            <a:off x="8227975" y="290300"/>
            <a:ext cx="548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0" name="Google Shape;410;p42"/>
          <p:cNvSpPr txBox="1"/>
          <p:nvPr>
            <p:ph idx="36" type="subTitle"/>
          </p:nvPr>
        </p:nvSpPr>
        <p:spPr>
          <a:xfrm>
            <a:off x="361975" y="290300"/>
            <a:ext cx="41631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otlight - Alt 2">
  <p:cSld name="CUSTOM_7_1">
    <p:bg>
      <p:bgPr>
        <a:solidFill>
          <a:schemeClr val="accent2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3"/>
          <p:cNvSpPr/>
          <p:nvPr/>
        </p:nvSpPr>
        <p:spPr>
          <a:xfrm>
            <a:off x="0" y="0"/>
            <a:ext cx="45675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3" name="Google Shape;413;p43"/>
          <p:cNvSpPr txBox="1"/>
          <p:nvPr>
            <p:ph type="title"/>
          </p:nvPr>
        </p:nvSpPr>
        <p:spPr>
          <a:xfrm>
            <a:off x="4975925" y="1318784"/>
            <a:ext cx="3783600" cy="78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414" name="Google Shape;414;p43"/>
          <p:cNvSpPr/>
          <p:nvPr>
            <p:ph idx="2" type="pic"/>
          </p:nvPr>
        </p:nvSpPr>
        <p:spPr>
          <a:xfrm flipH="1">
            <a:off x="953803" y="1421467"/>
            <a:ext cx="2664300" cy="4003500"/>
          </a:xfrm>
          <a:prstGeom prst="rect">
            <a:avLst/>
          </a:prstGeom>
          <a:noFill/>
          <a:ln>
            <a:noFill/>
          </a:ln>
        </p:spPr>
      </p:sp>
      <p:sp>
        <p:nvSpPr>
          <p:cNvPr id="415" name="Google Shape;415;p43"/>
          <p:cNvSpPr txBox="1"/>
          <p:nvPr>
            <p:ph idx="1" type="body"/>
          </p:nvPr>
        </p:nvSpPr>
        <p:spPr>
          <a:xfrm>
            <a:off x="4975925" y="5500882"/>
            <a:ext cx="3783600" cy="6156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416" name="Google Shape;416;p43"/>
          <p:cNvSpPr txBox="1"/>
          <p:nvPr>
            <p:ph idx="12" type="sldNum"/>
          </p:nvPr>
        </p:nvSpPr>
        <p:spPr>
          <a:xfrm>
            <a:off x="8227975" y="290300"/>
            <a:ext cx="548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7" name="Google Shape;417;p43"/>
          <p:cNvSpPr txBox="1"/>
          <p:nvPr>
            <p:ph idx="3" type="body"/>
          </p:nvPr>
        </p:nvSpPr>
        <p:spPr>
          <a:xfrm>
            <a:off x="4975925" y="2591855"/>
            <a:ext cx="3783600" cy="16575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9pPr>
          </a:lstStyle>
          <a:p/>
        </p:txBody>
      </p:sp>
      <p:sp>
        <p:nvSpPr>
          <p:cNvPr id="418" name="Google Shape;418;p43"/>
          <p:cNvSpPr txBox="1"/>
          <p:nvPr>
            <p:ph idx="4" type="subTitle"/>
          </p:nvPr>
        </p:nvSpPr>
        <p:spPr>
          <a:xfrm>
            <a:off x="4975925" y="977033"/>
            <a:ext cx="3783600" cy="1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419" name="Google Shape;419;p43"/>
          <p:cNvSpPr txBox="1"/>
          <p:nvPr>
            <p:ph idx="5" type="subTitle"/>
          </p:nvPr>
        </p:nvSpPr>
        <p:spPr>
          <a:xfrm>
            <a:off x="4975925" y="2196176"/>
            <a:ext cx="37836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20" name="Google Shape;420;p43"/>
          <p:cNvSpPr txBox="1"/>
          <p:nvPr>
            <p:ph idx="6" type="subTitle"/>
          </p:nvPr>
        </p:nvSpPr>
        <p:spPr>
          <a:xfrm>
            <a:off x="361975" y="290300"/>
            <a:ext cx="41631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 chart background">
  <p:cSld name="CUSTOM_8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oogle Shape;422;p44"/>
          <p:cNvGrpSpPr/>
          <p:nvPr/>
        </p:nvGrpSpPr>
        <p:grpSpPr>
          <a:xfrm>
            <a:off x="49" y="685847"/>
            <a:ext cx="9144297" cy="5486745"/>
            <a:chOff x="-18500" y="514395"/>
            <a:chExt cx="9219900" cy="4115162"/>
          </a:xfrm>
        </p:grpSpPr>
        <p:cxnSp>
          <p:nvCxnSpPr>
            <p:cNvPr id="423" name="Google Shape;423;p44"/>
            <p:cNvCxnSpPr/>
            <p:nvPr/>
          </p:nvCxnSpPr>
          <p:spPr>
            <a:xfrm>
              <a:off x="-18500" y="1028790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Google Shape;424;p44"/>
            <p:cNvCxnSpPr/>
            <p:nvPr/>
          </p:nvCxnSpPr>
          <p:spPr>
            <a:xfrm>
              <a:off x="-18500" y="4629557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44"/>
            <p:cNvCxnSpPr/>
            <p:nvPr/>
          </p:nvCxnSpPr>
          <p:spPr>
            <a:xfrm>
              <a:off x="-18500" y="4115162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" name="Google Shape;426;p44"/>
            <p:cNvCxnSpPr/>
            <p:nvPr/>
          </p:nvCxnSpPr>
          <p:spPr>
            <a:xfrm>
              <a:off x="-18500" y="3600767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Google Shape;427;p44"/>
            <p:cNvCxnSpPr/>
            <p:nvPr/>
          </p:nvCxnSpPr>
          <p:spPr>
            <a:xfrm>
              <a:off x="-18500" y="3086371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44"/>
            <p:cNvCxnSpPr/>
            <p:nvPr/>
          </p:nvCxnSpPr>
          <p:spPr>
            <a:xfrm>
              <a:off x="-18500" y="2571976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44"/>
            <p:cNvCxnSpPr/>
            <p:nvPr/>
          </p:nvCxnSpPr>
          <p:spPr>
            <a:xfrm>
              <a:off x="-18500" y="2057581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44"/>
            <p:cNvCxnSpPr/>
            <p:nvPr/>
          </p:nvCxnSpPr>
          <p:spPr>
            <a:xfrm>
              <a:off x="-18500" y="1543186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44"/>
            <p:cNvCxnSpPr/>
            <p:nvPr/>
          </p:nvCxnSpPr>
          <p:spPr>
            <a:xfrm>
              <a:off x="-18500" y="514395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2" name="Google Shape;432;p44"/>
          <p:cNvSpPr txBox="1"/>
          <p:nvPr>
            <p:ph idx="12" type="sldNum"/>
          </p:nvPr>
        </p:nvSpPr>
        <p:spPr>
          <a:xfrm>
            <a:off x="8227975" y="290300"/>
            <a:ext cx="5487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3" name="Google Shape;433;p44"/>
          <p:cNvSpPr txBox="1"/>
          <p:nvPr>
            <p:ph idx="1" type="subTitle"/>
          </p:nvPr>
        </p:nvSpPr>
        <p:spPr>
          <a:xfrm>
            <a:off x="361975" y="290300"/>
            <a:ext cx="41631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44"/>
          <p:cNvSpPr txBox="1"/>
          <p:nvPr>
            <p:ph idx="2" type="subTitle"/>
          </p:nvPr>
        </p:nvSpPr>
        <p:spPr>
          <a:xfrm>
            <a:off x="361975" y="977033"/>
            <a:ext cx="4163100" cy="1848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>
  <p:cSld name="CUSTOM_8_1">
    <p:bg>
      <p:bgPr>
        <a:solidFill>
          <a:schemeClr val="accent2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5"/>
          <p:cNvSpPr/>
          <p:nvPr/>
        </p:nvSpPr>
        <p:spPr>
          <a:xfrm>
            <a:off x="50" y="-400"/>
            <a:ext cx="67089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7" name="Google Shape;437;p45"/>
          <p:cNvSpPr txBox="1"/>
          <p:nvPr>
            <p:ph type="title"/>
          </p:nvPr>
        </p:nvSpPr>
        <p:spPr>
          <a:xfrm>
            <a:off x="451472" y="2698800"/>
            <a:ext cx="4163100" cy="183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8" name="Google Shape;438;p45"/>
          <p:cNvSpPr txBox="1"/>
          <p:nvPr>
            <p:ph idx="1" type="subTitle"/>
          </p:nvPr>
        </p:nvSpPr>
        <p:spPr>
          <a:xfrm>
            <a:off x="451475" y="5035000"/>
            <a:ext cx="4163100" cy="56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6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41" name="Google Shape;441;p46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7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4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49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0" name="Google Shape;450;p49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1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5" name="Google Shape;455;p51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2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3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0" name="Google Shape;460;p53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1" name="Google Shape;461;p53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4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5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6" name="Google Shape;466;p55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7"/>
          <p:cNvSpPr txBox="1"/>
          <p:nvPr>
            <p:ph type="title"/>
          </p:nvPr>
        </p:nvSpPr>
        <p:spPr>
          <a:xfrm>
            <a:off x="677325" y="2443700"/>
            <a:ext cx="3217200" cy="19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57"/>
          <p:cNvSpPr txBox="1"/>
          <p:nvPr>
            <p:ph idx="1" type="subTitle"/>
          </p:nvPr>
        </p:nvSpPr>
        <p:spPr>
          <a:xfrm>
            <a:off x="4406650" y="525000"/>
            <a:ext cx="44097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1" name="Google Shape;471;p57"/>
          <p:cNvSpPr txBox="1"/>
          <p:nvPr>
            <p:ph idx="2" type="subTitle"/>
          </p:nvPr>
        </p:nvSpPr>
        <p:spPr>
          <a:xfrm>
            <a:off x="4406650" y="1535607"/>
            <a:ext cx="44097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2" name="Google Shape;472;p57"/>
          <p:cNvSpPr txBox="1"/>
          <p:nvPr>
            <p:ph idx="3" type="subTitle"/>
          </p:nvPr>
        </p:nvSpPr>
        <p:spPr>
          <a:xfrm>
            <a:off x="4406650" y="4567427"/>
            <a:ext cx="44097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3" name="Google Shape;473;p57"/>
          <p:cNvSpPr txBox="1"/>
          <p:nvPr>
            <p:ph idx="4" type="subTitle"/>
          </p:nvPr>
        </p:nvSpPr>
        <p:spPr>
          <a:xfrm>
            <a:off x="4406650" y="2546213"/>
            <a:ext cx="44097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4" name="Google Shape;474;p57"/>
          <p:cNvSpPr txBox="1"/>
          <p:nvPr>
            <p:ph idx="5" type="subTitle"/>
          </p:nvPr>
        </p:nvSpPr>
        <p:spPr>
          <a:xfrm>
            <a:off x="4406650" y="5578033"/>
            <a:ext cx="44097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5" name="Google Shape;475;p57"/>
          <p:cNvSpPr txBox="1"/>
          <p:nvPr>
            <p:ph idx="6" type="subTitle"/>
          </p:nvPr>
        </p:nvSpPr>
        <p:spPr>
          <a:xfrm>
            <a:off x="4406650" y="3556820"/>
            <a:ext cx="44097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58"/>
          <p:cNvSpPr txBox="1"/>
          <p:nvPr>
            <p:ph idx="1" type="body"/>
          </p:nvPr>
        </p:nvSpPr>
        <p:spPr>
          <a:xfrm>
            <a:off x="311700" y="1536633"/>
            <a:ext cx="4473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9" name="Google Shape;479;p58"/>
          <p:cNvSpPr/>
          <p:nvPr>
            <p:ph idx="2" type="pic"/>
          </p:nvPr>
        </p:nvSpPr>
        <p:spPr>
          <a:xfrm>
            <a:off x="4992024" y="1537033"/>
            <a:ext cx="3840300" cy="455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9"/>
          <p:cNvSpPr txBox="1"/>
          <p:nvPr>
            <p:ph type="title"/>
          </p:nvPr>
        </p:nvSpPr>
        <p:spPr>
          <a:xfrm>
            <a:off x="483175" y="600033"/>
            <a:ext cx="8184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82" name="Google Shape;482;p59"/>
          <p:cNvSpPr txBox="1"/>
          <p:nvPr>
            <p:ph idx="1" type="body"/>
          </p:nvPr>
        </p:nvSpPr>
        <p:spPr>
          <a:xfrm>
            <a:off x="483150" y="2983717"/>
            <a:ext cx="3619800" cy="31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3" name="Google Shape;483;p59"/>
          <p:cNvSpPr txBox="1"/>
          <p:nvPr>
            <p:ph idx="2" type="body"/>
          </p:nvPr>
        </p:nvSpPr>
        <p:spPr>
          <a:xfrm>
            <a:off x="5048000" y="2983717"/>
            <a:ext cx="3619800" cy="31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4" name="Google Shape;484;p59"/>
          <p:cNvSpPr txBox="1"/>
          <p:nvPr>
            <p:ph idx="3" type="subTitle"/>
          </p:nvPr>
        </p:nvSpPr>
        <p:spPr>
          <a:xfrm>
            <a:off x="483150" y="1781548"/>
            <a:ext cx="36198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85" name="Google Shape;485;p59"/>
          <p:cNvSpPr txBox="1"/>
          <p:nvPr>
            <p:ph idx="4" type="subTitle"/>
          </p:nvPr>
        </p:nvSpPr>
        <p:spPr>
          <a:xfrm>
            <a:off x="5048000" y="1781548"/>
            <a:ext cx="36198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0"/>
          <p:cNvSpPr txBox="1"/>
          <p:nvPr>
            <p:ph idx="1" type="body"/>
          </p:nvPr>
        </p:nvSpPr>
        <p:spPr>
          <a:xfrm>
            <a:off x="483175" y="3223333"/>
            <a:ext cx="2455500" cy="31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8" name="Google Shape;488;p60"/>
          <p:cNvSpPr txBox="1"/>
          <p:nvPr>
            <p:ph idx="2" type="body"/>
          </p:nvPr>
        </p:nvSpPr>
        <p:spPr>
          <a:xfrm>
            <a:off x="3347725" y="3223333"/>
            <a:ext cx="2455500" cy="31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9" name="Google Shape;489;p60"/>
          <p:cNvSpPr txBox="1"/>
          <p:nvPr>
            <p:ph type="title"/>
          </p:nvPr>
        </p:nvSpPr>
        <p:spPr>
          <a:xfrm>
            <a:off x="483175" y="600033"/>
            <a:ext cx="8184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0" name="Google Shape;490;p60"/>
          <p:cNvSpPr txBox="1"/>
          <p:nvPr>
            <p:ph idx="3" type="subTitle"/>
          </p:nvPr>
        </p:nvSpPr>
        <p:spPr>
          <a:xfrm>
            <a:off x="483175" y="1781533"/>
            <a:ext cx="24555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1" name="Google Shape;491;p60"/>
          <p:cNvSpPr txBox="1"/>
          <p:nvPr>
            <p:ph idx="4" type="subTitle"/>
          </p:nvPr>
        </p:nvSpPr>
        <p:spPr>
          <a:xfrm>
            <a:off x="3347725" y="1781533"/>
            <a:ext cx="24555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2" name="Google Shape;492;p60"/>
          <p:cNvSpPr txBox="1"/>
          <p:nvPr>
            <p:ph idx="5" type="subTitle"/>
          </p:nvPr>
        </p:nvSpPr>
        <p:spPr>
          <a:xfrm>
            <a:off x="6212275" y="1781533"/>
            <a:ext cx="24555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3" name="Google Shape;493;p60"/>
          <p:cNvSpPr txBox="1"/>
          <p:nvPr>
            <p:ph idx="6" type="body"/>
          </p:nvPr>
        </p:nvSpPr>
        <p:spPr>
          <a:xfrm>
            <a:off x="6212275" y="3223333"/>
            <a:ext cx="2455500" cy="31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1"/>
          <p:cNvSpPr txBox="1"/>
          <p:nvPr>
            <p:ph idx="1" type="body"/>
          </p:nvPr>
        </p:nvSpPr>
        <p:spPr>
          <a:xfrm>
            <a:off x="366725" y="2345458"/>
            <a:ext cx="3838500" cy="15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6" name="Google Shape;496;p61"/>
          <p:cNvSpPr txBox="1"/>
          <p:nvPr>
            <p:ph idx="2" type="body"/>
          </p:nvPr>
        </p:nvSpPr>
        <p:spPr>
          <a:xfrm>
            <a:off x="4938725" y="2345458"/>
            <a:ext cx="3838500" cy="15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7" name="Google Shape;497;p61"/>
          <p:cNvSpPr txBox="1"/>
          <p:nvPr>
            <p:ph idx="3" type="body"/>
          </p:nvPr>
        </p:nvSpPr>
        <p:spPr>
          <a:xfrm>
            <a:off x="366750" y="4864767"/>
            <a:ext cx="3838500" cy="15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8" name="Google Shape;498;p61"/>
          <p:cNvSpPr txBox="1"/>
          <p:nvPr>
            <p:ph idx="4" type="body"/>
          </p:nvPr>
        </p:nvSpPr>
        <p:spPr>
          <a:xfrm>
            <a:off x="4938750" y="4864767"/>
            <a:ext cx="3838500" cy="15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9" name="Google Shape;499;p61"/>
          <p:cNvSpPr txBox="1"/>
          <p:nvPr>
            <p:ph type="title"/>
          </p:nvPr>
        </p:nvSpPr>
        <p:spPr>
          <a:xfrm>
            <a:off x="366750" y="600033"/>
            <a:ext cx="8184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00" name="Google Shape;500;p61"/>
          <p:cNvSpPr txBox="1"/>
          <p:nvPr>
            <p:ph idx="5" type="subTitle"/>
          </p:nvPr>
        </p:nvSpPr>
        <p:spPr>
          <a:xfrm>
            <a:off x="366763" y="1703876"/>
            <a:ext cx="38385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1" name="Google Shape;501;p61"/>
          <p:cNvSpPr txBox="1"/>
          <p:nvPr>
            <p:ph idx="6" type="subTitle"/>
          </p:nvPr>
        </p:nvSpPr>
        <p:spPr>
          <a:xfrm>
            <a:off x="4938738" y="1703876"/>
            <a:ext cx="38385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2" name="Google Shape;502;p61"/>
          <p:cNvSpPr txBox="1"/>
          <p:nvPr>
            <p:ph idx="7" type="subTitle"/>
          </p:nvPr>
        </p:nvSpPr>
        <p:spPr>
          <a:xfrm>
            <a:off x="4938761" y="4223150"/>
            <a:ext cx="38385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3" name="Google Shape;503;p61"/>
          <p:cNvSpPr txBox="1"/>
          <p:nvPr>
            <p:ph idx="8" type="subTitle"/>
          </p:nvPr>
        </p:nvSpPr>
        <p:spPr>
          <a:xfrm>
            <a:off x="366750" y="4223150"/>
            <a:ext cx="38385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62"/>
          <p:cNvSpPr/>
          <p:nvPr>
            <p:ph idx="2" type="pic"/>
          </p:nvPr>
        </p:nvSpPr>
        <p:spPr>
          <a:xfrm>
            <a:off x="311700" y="1560567"/>
            <a:ext cx="8520600" cy="465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3"/>
          <p:cNvSpPr txBox="1"/>
          <p:nvPr>
            <p:ph idx="1" type="body"/>
          </p:nvPr>
        </p:nvSpPr>
        <p:spPr>
          <a:xfrm>
            <a:off x="311700" y="5440300"/>
            <a:ext cx="4027500" cy="1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09" name="Google Shape;509;p63"/>
          <p:cNvSpPr/>
          <p:nvPr>
            <p:ph idx="2" type="pic"/>
          </p:nvPr>
        </p:nvSpPr>
        <p:spPr>
          <a:xfrm>
            <a:off x="4804825" y="1511067"/>
            <a:ext cx="4027500" cy="3190500"/>
          </a:xfrm>
          <a:prstGeom prst="rect">
            <a:avLst/>
          </a:prstGeom>
          <a:noFill/>
          <a:ln>
            <a:noFill/>
          </a:ln>
        </p:spPr>
      </p:sp>
      <p:sp>
        <p:nvSpPr>
          <p:cNvPr id="510" name="Google Shape;510;p63"/>
          <p:cNvSpPr/>
          <p:nvPr>
            <p:ph idx="3" type="pic"/>
          </p:nvPr>
        </p:nvSpPr>
        <p:spPr>
          <a:xfrm>
            <a:off x="311725" y="1511067"/>
            <a:ext cx="4027500" cy="3190500"/>
          </a:xfrm>
          <a:prstGeom prst="rect">
            <a:avLst/>
          </a:prstGeom>
          <a:noFill/>
          <a:ln>
            <a:noFill/>
          </a:ln>
        </p:spPr>
      </p:sp>
      <p:sp>
        <p:nvSpPr>
          <p:cNvPr id="511" name="Google Shape;511;p63"/>
          <p:cNvSpPr txBox="1"/>
          <p:nvPr>
            <p:ph idx="4" type="body"/>
          </p:nvPr>
        </p:nvSpPr>
        <p:spPr>
          <a:xfrm>
            <a:off x="4804825" y="5440300"/>
            <a:ext cx="4027500" cy="1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2" name="Google Shape;512;p6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3" name="Google Shape;513;p63"/>
          <p:cNvSpPr txBox="1"/>
          <p:nvPr>
            <p:ph idx="5" type="subTitle"/>
          </p:nvPr>
        </p:nvSpPr>
        <p:spPr>
          <a:xfrm>
            <a:off x="311725" y="4777200"/>
            <a:ext cx="40275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14" name="Google Shape;514;p63"/>
          <p:cNvSpPr txBox="1"/>
          <p:nvPr>
            <p:ph idx="6" type="subTitle"/>
          </p:nvPr>
        </p:nvSpPr>
        <p:spPr>
          <a:xfrm>
            <a:off x="4804825" y="4777200"/>
            <a:ext cx="40275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4"/>
          <p:cNvSpPr txBox="1"/>
          <p:nvPr>
            <p:ph idx="1" type="body"/>
          </p:nvPr>
        </p:nvSpPr>
        <p:spPr>
          <a:xfrm>
            <a:off x="311700" y="5215600"/>
            <a:ext cx="26271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7" name="Google Shape;517;p64"/>
          <p:cNvSpPr/>
          <p:nvPr>
            <p:ph idx="2" type="pic"/>
          </p:nvPr>
        </p:nvSpPr>
        <p:spPr>
          <a:xfrm>
            <a:off x="6205225" y="1504433"/>
            <a:ext cx="2627100" cy="3030900"/>
          </a:xfrm>
          <a:prstGeom prst="rect">
            <a:avLst/>
          </a:prstGeom>
          <a:noFill/>
          <a:ln>
            <a:noFill/>
          </a:ln>
        </p:spPr>
      </p:sp>
      <p:sp>
        <p:nvSpPr>
          <p:cNvPr id="518" name="Google Shape;518;p64"/>
          <p:cNvSpPr/>
          <p:nvPr>
            <p:ph idx="3" type="pic"/>
          </p:nvPr>
        </p:nvSpPr>
        <p:spPr>
          <a:xfrm>
            <a:off x="311725" y="1504433"/>
            <a:ext cx="2627100" cy="3030900"/>
          </a:xfrm>
          <a:prstGeom prst="rect">
            <a:avLst/>
          </a:prstGeom>
          <a:noFill/>
          <a:ln>
            <a:noFill/>
          </a:ln>
        </p:spPr>
      </p:sp>
      <p:sp>
        <p:nvSpPr>
          <p:cNvPr id="519" name="Google Shape;519;p64"/>
          <p:cNvSpPr txBox="1"/>
          <p:nvPr>
            <p:ph idx="4" type="body"/>
          </p:nvPr>
        </p:nvSpPr>
        <p:spPr>
          <a:xfrm>
            <a:off x="6205225" y="5215600"/>
            <a:ext cx="26271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20" name="Google Shape;520;p64"/>
          <p:cNvSpPr/>
          <p:nvPr>
            <p:ph idx="5" type="pic"/>
          </p:nvPr>
        </p:nvSpPr>
        <p:spPr>
          <a:xfrm>
            <a:off x="3255250" y="1504433"/>
            <a:ext cx="2627100" cy="3030900"/>
          </a:xfrm>
          <a:prstGeom prst="rect">
            <a:avLst/>
          </a:prstGeom>
          <a:noFill/>
          <a:ln>
            <a:noFill/>
          </a:ln>
        </p:spPr>
      </p:sp>
      <p:sp>
        <p:nvSpPr>
          <p:cNvPr id="521" name="Google Shape;521;p64"/>
          <p:cNvSpPr txBox="1"/>
          <p:nvPr>
            <p:ph idx="6" type="body"/>
          </p:nvPr>
        </p:nvSpPr>
        <p:spPr>
          <a:xfrm>
            <a:off x="3255250" y="5215600"/>
            <a:ext cx="26271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22" name="Google Shape;522;p6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3" name="Google Shape;523;p64"/>
          <p:cNvSpPr txBox="1"/>
          <p:nvPr>
            <p:ph idx="7" type="subTitle"/>
          </p:nvPr>
        </p:nvSpPr>
        <p:spPr>
          <a:xfrm>
            <a:off x="311725" y="4574000"/>
            <a:ext cx="26271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24" name="Google Shape;524;p64"/>
          <p:cNvSpPr txBox="1"/>
          <p:nvPr>
            <p:ph idx="8" type="subTitle"/>
          </p:nvPr>
        </p:nvSpPr>
        <p:spPr>
          <a:xfrm>
            <a:off x="6205225" y="4574000"/>
            <a:ext cx="26271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25" name="Google Shape;525;p64"/>
          <p:cNvSpPr txBox="1"/>
          <p:nvPr>
            <p:ph idx="9" type="subTitle"/>
          </p:nvPr>
        </p:nvSpPr>
        <p:spPr>
          <a:xfrm>
            <a:off x="3255250" y="4574000"/>
            <a:ext cx="26271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5"/>
          <p:cNvSpPr/>
          <p:nvPr>
            <p:ph idx="2" type="pic"/>
          </p:nvPr>
        </p:nvSpPr>
        <p:spPr>
          <a:xfrm>
            <a:off x="311700" y="593367"/>
            <a:ext cx="8520600" cy="562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6"/>
          <p:cNvSpPr/>
          <p:nvPr>
            <p:ph idx="2" type="pic"/>
          </p:nvPr>
        </p:nvSpPr>
        <p:spPr>
          <a:xfrm>
            <a:off x="3389600" y="158550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66"/>
          <p:cNvSpPr/>
          <p:nvPr>
            <p:ph idx="3" type="pic"/>
          </p:nvPr>
        </p:nvSpPr>
        <p:spPr>
          <a:xfrm>
            <a:off x="5195935" y="158550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66"/>
          <p:cNvSpPr/>
          <p:nvPr>
            <p:ph idx="4" type="pic"/>
          </p:nvPr>
        </p:nvSpPr>
        <p:spPr>
          <a:xfrm>
            <a:off x="7002270" y="158550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66"/>
          <p:cNvSpPr/>
          <p:nvPr>
            <p:ph idx="5" type="pic"/>
          </p:nvPr>
        </p:nvSpPr>
        <p:spPr>
          <a:xfrm>
            <a:off x="3389588" y="2405616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533" name="Google Shape;533;p66"/>
          <p:cNvSpPr/>
          <p:nvPr>
            <p:ph idx="6" type="pic"/>
          </p:nvPr>
        </p:nvSpPr>
        <p:spPr>
          <a:xfrm>
            <a:off x="5195922" y="2405616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534" name="Google Shape;534;p66"/>
          <p:cNvSpPr/>
          <p:nvPr>
            <p:ph idx="7" type="pic"/>
          </p:nvPr>
        </p:nvSpPr>
        <p:spPr>
          <a:xfrm>
            <a:off x="7002257" y="2405616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535" name="Google Shape;535;p66"/>
          <p:cNvSpPr txBox="1"/>
          <p:nvPr>
            <p:ph type="title"/>
          </p:nvPr>
        </p:nvSpPr>
        <p:spPr>
          <a:xfrm>
            <a:off x="351550" y="593367"/>
            <a:ext cx="2596800" cy="22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6" name="Google Shape;536;p66"/>
          <p:cNvSpPr/>
          <p:nvPr>
            <p:ph idx="8" type="pic"/>
          </p:nvPr>
        </p:nvSpPr>
        <p:spPr>
          <a:xfrm>
            <a:off x="3389588" y="4652649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537" name="Google Shape;537;p66"/>
          <p:cNvSpPr/>
          <p:nvPr>
            <p:ph idx="9" type="pic"/>
          </p:nvPr>
        </p:nvSpPr>
        <p:spPr>
          <a:xfrm>
            <a:off x="5195922" y="4652649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538" name="Google Shape;538;p66"/>
          <p:cNvSpPr/>
          <p:nvPr>
            <p:ph idx="13" type="pic"/>
          </p:nvPr>
        </p:nvSpPr>
        <p:spPr>
          <a:xfrm>
            <a:off x="7002257" y="4652649"/>
            <a:ext cx="1643700" cy="204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54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361850" y="2672033"/>
            <a:ext cx="5627400" cy="3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title"/>
          </p:nvPr>
        </p:nvSpPr>
        <p:spPr>
          <a:xfrm>
            <a:off x="438150" y="699433"/>
            <a:ext cx="54330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ewsreader"/>
              <a:buNone/>
              <a:defRPr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2" type="body"/>
          </p:nvPr>
        </p:nvSpPr>
        <p:spPr>
          <a:xfrm>
            <a:off x="4700200" y="2152133"/>
            <a:ext cx="3756600" cy="3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529">
          <p15:clr>
            <a:srgbClr val="E46962"/>
          </p15:clr>
        </p15:guide>
        <p15:guide id="2" orient="horz" pos="310">
          <p15:clr>
            <a:srgbClr val="E46962"/>
          </p15:clr>
        </p15:guide>
        <p15:guide id="3" orient="horz" pos="4015">
          <p15:clr>
            <a:srgbClr val="E46962"/>
          </p15:clr>
        </p15:guide>
        <p15:guide id="4" pos="2850">
          <p15:clr>
            <a:srgbClr val="E46962"/>
          </p15:clr>
        </p15:guide>
        <p15:guide id="5" pos="2910">
          <p15:clr>
            <a:srgbClr val="E46962"/>
          </p15:clr>
        </p15:guide>
        <p15:guide id="6" pos="1468">
          <p15:clr>
            <a:srgbClr val="E46962"/>
          </p15:clr>
        </p15:guide>
        <p15:guide id="7" pos="1527">
          <p15:clr>
            <a:srgbClr val="E46962"/>
          </p15:clr>
        </p15:guide>
        <p15:guide id="8" pos="4226">
          <p15:clr>
            <a:srgbClr val="E46962"/>
          </p15:clr>
        </p15:guide>
        <p15:guide id="9" pos="4285">
          <p15:clr>
            <a:srgbClr val="E46962"/>
          </p15:clr>
        </p15:guide>
        <p15:guide id="10" pos="3773">
          <p15:clr>
            <a:srgbClr val="E46962"/>
          </p15:clr>
        </p15:guide>
        <p15:guide id="11" pos="3830">
          <p15:clr>
            <a:srgbClr val="E46962"/>
          </p15:clr>
        </p15:guide>
        <p15:guide id="12" pos="1930">
          <p15:clr>
            <a:srgbClr val="E46962"/>
          </p15:clr>
        </p15:guide>
        <p15:guide id="13" pos="1987">
          <p15:clr>
            <a:srgbClr val="E46962"/>
          </p15:clr>
        </p15:guide>
        <p15:guide id="14" orient="horz" pos="3823">
          <p15:clr>
            <a:srgbClr val="E46962"/>
          </p15:clr>
        </p15:guide>
        <p15:guide id="15" orient="horz" pos="1513">
          <p15:clr>
            <a:srgbClr val="E46962"/>
          </p15:clr>
        </p15:guide>
        <p15:guide id="16" orient="horz" pos="1592">
          <p15:clr>
            <a:srgbClr val="E46962"/>
          </p15:clr>
        </p15:guide>
        <p15:guide id="17" orient="horz" pos="2725">
          <p15:clr>
            <a:srgbClr val="E46962"/>
          </p15:clr>
        </p15:guide>
        <p15:guide id="18" orient="horz" pos="2803">
          <p15:clr>
            <a:srgbClr val="E46962"/>
          </p15:clr>
        </p15:guide>
        <p15:guide id="19" pos="228">
          <p15:clr>
            <a:srgbClr val="E46962"/>
          </p15:clr>
        </p15:guide>
        <p15:guide id="20" orient="horz" pos="89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linkedin.com/in/shikha-singh-434481102" TargetMode="External"/><Relationship Id="rId4" Type="http://schemas.openxmlformats.org/officeDocument/2006/relationships/hyperlink" Target="https://linkedin.com/in/shikha-singh-434481102" TargetMode="External"/><Relationship Id="rId5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7"/>
          <p:cNvSpPr txBox="1"/>
          <p:nvPr>
            <p:ph type="title"/>
          </p:nvPr>
        </p:nvSpPr>
        <p:spPr>
          <a:xfrm>
            <a:off x="4975925" y="607109"/>
            <a:ext cx="3783600" cy="78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Shikha Singh</a:t>
            </a:r>
            <a:endParaRPr/>
          </a:p>
        </p:txBody>
      </p:sp>
      <p:sp>
        <p:nvSpPr>
          <p:cNvPr id="544" name="Google Shape;544;p67"/>
          <p:cNvSpPr txBox="1"/>
          <p:nvPr>
            <p:ph idx="1" type="body"/>
          </p:nvPr>
        </p:nvSpPr>
        <p:spPr>
          <a:xfrm>
            <a:off x="4975925" y="5500882"/>
            <a:ext cx="3783600" cy="61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📧 singh.shikhasingh09@gmail.com | 📞 562-527-5295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🔗</a:t>
            </a:r>
            <a:r>
              <a:rPr lang="en-US" sz="1100">
                <a:solidFill>
                  <a:srgbClr val="1F1F1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100" u="sng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linkedin.com/in/shikha-singh-434481102</a:t>
            </a:r>
            <a:endParaRPr>
              <a:solidFill>
                <a:srgbClr val="1F1F1F"/>
              </a:solidFill>
            </a:endParaRPr>
          </a:p>
        </p:txBody>
      </p:sp>
      <p:sp>
        <p:nvSpPr>
          <p:cNvPr id="545" name="Google Shape;545;p67"/>
          <p:cNvSpPr txBox="1"/>
          <p:nvPr>
            <p:ph idx="3" type="body"/>
          </p:nvPr>
        </p:nvSpPr>
        <p:spPr>
          <a:xfrm>
            <a:off x="4572000" y="1617200"/>
            <a:ext cx="4572000" cy="283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💼 </a:t>
            </a: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Professional Experience (6+ Years)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🏢 </a:t>
            </a: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Autodesk - Software Engineer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(Feb 2023 - Feb 2025)</a:t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🏢 </a:t>
            </a: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Autodesk - Software Engineer Intern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(May 2022 - Aug 2022)</a:t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🏢 </a:t>
            </a: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Accenture -Senior Software Engineer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(Dec 2016 -Aug 2021)</a:t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🎓 Education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🏫 </a:t>
            </a: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California State University, Long Beach</a:t>
            </a:r>
            <a:b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MS in Computer Science (Aug 2021 – Dec 2022)</a:t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6" name="Google Shape;546;p67" title="493409.jpe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838" y="492400"/>
            <a:ext cx="3983923" cy="5311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6"/>
          <p:cNvSpPr txBox="1"/>
          <p:nvPr>
            <p:ph idx="6" type="subTitle"/>
          </p:nvPr>
        </p:nvSpPr>
        <p:spPr>
          <a:xfrm>
            <a:off x="333090" y="3259588"/>
            <a:ext cx="68277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Notifies support/engineering teams in real time</a:t>
            </a:r>
            <a:endParaRPr/>
          </a:p>
        </p:txBody>
      </p:sp>
      <p:sp>
        <p:nvSpPr>
          <p:cNvPr id="677" name="Google Shape;677;p76"/>
          <p:cNvSpPr txBox="1"/>
          <p:nvPr>
            <p:ph idx="1" type="subTitle"/>
          </p:nvPr>
        </p:nvSpPr>
        <p:spPr>
          <a:xfrm>
            <a:off x="294585" y="2226688"/>
            <a:ext cx="63372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Auto-triggered on ticket creation or update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76"/>
          <p:cNvSpPr txBox="1"/>
          <p:nvPr>
            <p:ph type="title"/>
          </p:nvPr>
        </p:nvSpPr>
        <p:spPr>
          <a:xfrm>
            <a:off x="165050" y="398000"/>
            <a:ext cx="7807500" cy="12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Calibri"/>
              <a:buNone/>
            </a:pPr>
            <a:r>
              <a:rPr lang="en-US"/>
              <a:t>Slack Notification Integration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9" name="Google Shape;679;p76"/>
          <p:cNvCxnSpPr/>
          <p:nvPr/>
        </p:nvCxnSpPr>
        <p:spPr>
          <a:xfrm flipH="1" rot="10800000">
            <a:off x="294575" y="2885797"/>
            <a:ext cx="8324100" cy="7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76"/>
          <p:cNvCxnSpPr/>
          <p:nvPr/>
        </p:nvCxnSpPr>
        <p:spPr>
          <a:xfrm>
            <a:off x="349562" y="3791158"/>
            <a:ext cx="8364900" cy="10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1" name="Google Shape;681;p76"/>
          <p:cNvSpPr txBox="1"/>
          <p:nvPr/>
        </p:nvSpPr>
        <p:spPr>
          <a:xfrm>
            <a:off x="8118560" y="2361708"/>
            <a:ext cx="50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682" name="Google Shape;682;p76"/>
          <p:cNvSpPr txBox="1"/>
          <p:nvPr/>
        </p:nvSpPr>
        <p:spPr>
          <a:xfrm>
            <a:off x="8173547" y="3203225"/>
            <a:ext cx="50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683" name="Google Shape;683;p76"/>
          <p:cNvSpPr txBox="1"/>
          <p:nvPr>
            <p:ph idx="1" type="subTitle"/>
          </p:nvPr>
        </p:nvSpPr>
        <p:spPr>
          <a:xfrm>
            <a:off x="349559" y="4079038"/>
            <a:ext cx="54249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Uses Slack Webhook API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 sz="2800"/>
              <a:t>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4" name="Google Shape;684;p76"/>
          <p:cNvCxnSpPr/>
          <p:nvPr/>
        </p:nvCxnSpPr>
        <p:spPr>
          <a:xfrm>
            <a:off x="366037" y="4610622"/>
            <a:ext cx="8389500" cy="20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5" name="Google Shape;685;p76"/>
          <p:cNvSpPr txBox="1"/>
          <p:nvPr/>
        </p:nvSpPr>
        <p:spPr>
          <a:xfrm>
            <a:off x="8173547" y="4015733"/>
            <a:ext cx="50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pic>
        <p:nvPicPr>
          <p:cNvPr id="686" name="Google Shape;686;p76" title="Screenshot 2025-05-27 at 10.05.26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857" y="5440601"/>
            <a:ext cx="3891894" cy="106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76" title="Screenshot 2025-05-27 at 10.05.10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8536" y="5440599"/>
            <a:ext cx="3401314" cy="10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77"/>
          <p:cNvSpPr txBox="1"/>
          <p:nvPr>
            <p:ph type="title"/>
          </p:nvPr>
        </p:nvSpPr>
        <p:spPr>
          <a:xfrm>
            <a:off x="1188450" y="2952950"/>
            <a:ext cx="6673200" cy="10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Live Demo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77"/>
          <p:cNvSpPr txBox="1"/>
          <p:nvPr/>
        </p:nvSpPr>
        <p:spPr>
          <a:xfrm>
            <a:off x="8220597" y="1282121"/>
            <a:ext cx="50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cxnSp>
        <p:nvCxnSpPr>
          <p:cNvPr id="694" name="Google Shape;694;p77"/>
          <p:cNvCxnSpPr/>
          <p:nvPr/>
        </p:nvCxnSpPr>
        <p:spPr>
          <a:xfrm>
            <a:off x="466262" y="6913159"/>
            <a:ext cx="8389500" cy="20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78"/>
          <p:cNvSpPr txBox="1"/>
          <p:nvPr>
            <p:ph idx="4" type="subTitle"/>
          </p:nvPr>
        </p:nvSpPr>
        <p:spPr>
          <a:xfrm>
            <a:off x="388359" y="2020650"/>
            <a:ext cx="76236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1200"/>
              </a:spcAft>
              <a:buNone/>
            </a:pPr>
            <a:r>
              <a:rPr b="1" lang="en-US"/>
              <a:t>Frameworks</a:t>
            </a:r>
            <a:r>
              <a:rPr lang="en-US"/>
              <a:t>: FastAPI (Backend), React + TailwindCSS + Vite(Frontend)</a:t>
            </a:r>
            <a:endParaRPr/>
          </a:p>
        </p:txBody>
      </p:sp>
      <p:sp>
        <p:nvSpPr>
          <p:cNvPr id="700" name="Google Shape;700;p78"/>
          <p:cNvSpPr txBox="1"/>
          <p:nvPr>
            <p:ph idx="6" type="subTitle"/>
          </p:nvPr>
        </p:nvSpPr>
        <p:spPr>
          <a:xfrm>
            <a:off x="334350" y="2792610"/>
            <a:ext cx="31548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Database</a:t>
            </a:r>
            <a:r>
              <a:rPr lang="en-US"/>
              <a:t>: PostgreSQL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78"/>
          <p:cNvSpPr txBox="1"/>
          <p:nvPr>
            <p:ph idx="1" type="subTitle"/>
          </p:nvPr>
        </p:nvSpPr>
        <p:spPr>
          <a:xfrm>
            <a:off x="380132" y="1282125"/>
            <a:ext cx="48030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Programming Language:</a:t>
            </a:r>
            <a:r>
              <a:rPr lang="en-US"/>
              <a:t> Python &amp; TypeScript</a:t>
            </a:r>
            <a:endParaRPr/>
          </a:p>
        </p:txBody>
      </p:sp>
      <p:sp>
        <p:nvSpPr>
          <p:cNvPr id="702" name="Google Shape;702;p78"/>
          <p:cNvSpPr txBox="1"/>
          <p:nvPr>
            <p:ph type="title"/>
          </p:nvPr>
        </p:nvSpPr>
        <p:spPr>
          <a:xfrm>
            <a:off x="-92875" y="444825"/>
            <a:ext cx="6673200" cy="10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Technology Stack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3" name="Google Shape;703;p78"/>
          <p:cNvCxnSpPr/>
          <p:nvPr/>
        </p:nvCxnSpPr>
        <p:spPr>
          <a:xfrm flipH="1" rot="10800000">
            <a:off x="396612" y="1806209"/>
            <a:ext cx="8324100" cy="7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" name="Google Shape;704;p78"/>
          <p:cNvCxnSpPr/>
          <p:nvPr/>
        </p:nvCxnSpPr>
        <p:spPr>
          <a:xfrm>
            <a:off x="404850" y="2552215"/>
            <a:ext cx="8364900" cy="21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Google Shape;705;p78"/>
          <p:cNvCxnSpPr/>
          <p:nvPr/>
        </p:nvCxnSpPr>
        <p:spPr>
          <a:xfrm>
            <a:off x="350850" y="3324183"/>
            <a:ext cx="8364900" cy="10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6" name="Google Shape;706;p78"/>
          <p:cNvSpPr txBox="1"/>
          <p:nvPr/>
        </p:nvSpPr>
        <p:spPr>
          <a:xfrm>
            <a:off x="8220597" y="1282121"/>
            <a:ext cx="50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707" name="Google Shape;707;p78"/>
          <p:cNvSpPr txBox="1"/>
          <p:nvPr/>
        </p:nvSpPr>
        <p:spPr>
          <a:xfrm>
            <a:off x="8228835" y="2020638"/>
            <a:ext cx="50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708" name="Google Shape;708;p78"/>
          <p:cNvSpPr txBox="1"/>
          <p:nvPr/>
        </p:nvSpPr>
        <p:spPr>
          <a:xfrm>
            <a:off x="8174835" y="2736250"/>
            <a:ext cx="50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709" name="Google Shape;709;p78"/>
          <p:cNvSpPr txBox="1"/>
          <p:nvPr>
            <p:ph idx="1" type="subTitle"/>
          </p:nvPr>
        </p:nvSpPr>
        <p:spPr>
          <a:xfrm>
            <a:off x="315484" y="3600250"/>
            <a:ext cx="76236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b="1" lang="en-US"/>
              <a:t>Cloud Services:</a:t>
            </a:r>
            <a:r>
              <a:rPr lang="en-US"/>
              <a:t> AWS  (ECS, ALB, RDS, CloudWatch, VPC and ..more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0" name="Google Shape;710;p78"/>
          <p:cNvCxnSpPr/>
          <p:nvPr/>
        </p:nvCxnSpPr>
        <p:spPr>
          <a:xfrm>
            <a:off x="331975" y="4131834"/>
            <a:ext cx="8389500" cy="20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1" name="Google Shape;711;p78"/>
          <p:cNvSpPr txBox="1"/>
          <p:nvPr/>
        </p:nvSpPr>
        <p:spPr>
          <a:xfrm>
            <a:off x="8139485" y="3536946"/>
            <a:ext cx="50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712" name="Google Shape;712;p78"/>
          <p:cNvSpPr txBox="1"/>
          <p:nvPr>
            <p:ph idx="1" type="subTitle"/>
          </p:nvPr>
        </p:nvSpPr>
        <p:spPr>
          <a:xfrm>
            <a:off x="385921" y="4335500"/>
            <a:ext cx="54249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Caching:</a:t>
            </a:r>
            <a:r>
              <a:rPr lang="en-US"/>
              <a:t> AWS ElastiCache (Redis)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3" name="Google Shape;713;p78"/>
          <p:cNvCxnSpPr/>
          <p:nvPr/>
        </p:nvCxnSpPr>
        <p:spPr>
          <a:xfrm>
            <a:off x="325762" y="4930384"/>
            <a:ext cx="8389500" cy="20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4" name="Google Shape;714;p78"/>
          <p:cNvSpPr txBox="1"/>
          <p:nvPr/>
        </p:nvSpPr>
        <p:spPr>
          <a:xfrm>
            <a:off x="8209910" y="4272196"/>
            <a:ext cx="50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715" name="Google Shape;715;p78"/>
          <p:cNvSpPr txBox="1"/>
          <p:nvPr>
            <p:ph idx="1" type="subTitle"/>
          </p:nvPr>
        </p:nvSpPr>
        <p:spPr>
          <a:xfrm>
            <a:off x="313396" y="4997563"/>
            <a:ext cx="76236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Integrations:</a:t>
            </a:r>
            <a:r>
              <a:rPr lang="en-US"/>
              <a:t> Slack Webhook API for real-time notifications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6" name="Google Shape;716;p78"/>
          <p:cNvCxnSpPr/>
          <p:nvPr/>
        </p:nvCxnSpPr>
        <p:spPr>
          <a:xfrm>
            <a:off x="329887" y="5529147"/>
            <a:ext cx="8389500" cy="20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7" name="Google Shape;717;p78"/>
          <p:cNvSpPr txBox="1"/>
          <p:nvPr/>
        </p:nvSpPr>
        <p:spPr>
          <a:xfrm>
            <a:off x="8137397" y="4934258"/>
            <a:ext cx="50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718" name="Google Shape;718;p78"/>
          <p:cNvSpPr txBox="1"/>
          <p:nvPr>
            <p:ph idx="1" type="subTitle"/>
          </p:nvPr>
        </p:nvSpPr>
        <p:spPr>
          <a:xfrm>
            <a:off x="354346" y="5732850"/>
            <a:ext cx="54249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/>
              <a:t>Infrastructure as a code:</a:t>
            </a:r>
            <a:r>
              <a:rPr lang="en-US"/>
              <a:t> Terraform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9" name="Google Shape;719;p78"/>
          <p:cNvCxnSpPr/>
          <p:nvPr/>
        </p:nvCxnSpPr>
        <p:spPr>
          <a:xfrm>
            <a:off x="466262" y="6913159"/>
            <a:ext cx="8389500" cy="20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0" name="Google Shape;720;p78"/>
          <p:cNvSpPr txBox="1"/>
          <p:nvPr/>
        </p:nvSpPr>
        <p:spPr>
          <a:xfrm>
            <a:off x="8178335" y="5669546"/>
            <a:ext cx="50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cxnSp>
        <p:nvCxnSpPr>
          <p:cNvPr id="721" name="Google Shape;721;p78"/>
          <p:cNvCxnSpPr/>
          <p:nvPr/>
        </p:nvCxnSpPr>
        <p:spPr>
          <a:xfrm>
            <a:off x="347212" y="6208647"/>
            <a:ext cx="8389500" cy="20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79"/>
          <p:cNvSpPr txBox="1"/>
          <p:nvPr>
            <p:ph idx="4" type="subTitle"/>
          </p:nvPr>
        </p:nvSpPr>
        <p:spPr>
          <a:xfrm>
            <a:off x="388359" y="2020650"/>
            <a:ext cx="76236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1200"/>
              </a:spcAft>
              <a:buNone/>
            </a:pPr>
            <a:r>
              <a:rPr lang="en-US"/>
              <a:t>Role-Based Access Control for admins, agents, and viewers</a:t>
            </a:r>
            <a:endParaRPr/>
          </a:p>
        </p:txBody>
      </p:sp>
      <p:sp>
        <p:nvSpPr>
          <p:cNvPr id="727" name="Google Shape;727;p79"/>
          <p:cNvSpPr txBox="1"/>
          <p:nvPr>
            <p:ph idx="6" type="subTitle"/>
          </p:nvPr>
        </p:nvSpPr>
        <p:spPr>
          <a:xfrm>
            <a:off x="334350" y="2792600"/>
            <a:ext cx="58389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Email Notifications for ticket updates and SLA reminders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79"/>
          <p:cNvSpPr txBox="1"/>
          <p:nvPr>
            <p:ph type="title"/>
          </p:nvPr>
        </p:nvSpPr>
        <p:spPr>
          <a:xfrm>
            <a:off x="-181950" y="811000"/>
            <a:ext cx="6673200" cy="73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Future Enhancements </a:t>
            </a:r>
            <a:endParaRPr sz="3300"/>
          </a:p>
        </p:txBody>
      </p:sp>
      <p:cxnSp>
        <p:nvCxnSpPr>
          <p:cNvPr id="729" name="Google Shape;729;p79"/>
          <p:cNvCxnSpPr/>
          <p:nvPr/>
        </p:nvCxnSpPr>
        <p:spPr>
          <a:xfrm>
            <a:off x="404850" y="2552215"/>
            <a:ext cx="8364900" cy="21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79"/>
          <p:cNvCxnSpPr/>
          <p:nvPr/>
        </p:nvCxnSpPr>
        <p:spPr>
          <a:xfrm>
            <a:off x="350850" y="3324183"/>
            <a:ext cx="8364900" cy="10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1" name="Google Shape;731;p79"/>
          <p:cNvSpPr txBox="1"/>
          <p:nvPr/>
        </p:nvSpPr>
        <p:spPr>
          <a:xfrm>
            <a:off x="8220597" y="1282121"/>
            <a:ext cx="50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732" name="Google Shape;732;p79"/>
          <p:cNvSpPr txBox="1"/>
          <p:nvPr/>
        </p:nvSpPr>
        <p:spPr>
          <a:xfrm>
            <a:off x="8228835" y="2020638"/>
            <a:ext cx="50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733" name="Google Shape;733;p79"/>
          <p:cNvSpPr txBox="1"/>
          <p:nvPr/>
        </p:nvSpPr>
        <p:spPr>
          <a:xfrm>
            <a:off x="8220610" y="2711550"/>
            <a:ext cx="50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734" name="Google Shape;734;p79"/>
          <p:cNvSpPr txBox="1"/>
          <p:nvPr>
            <p:ph idx="1" type="subTitle"/>
          </p:nvPr>
        </p:nvSpPr>
        <p:spPr>
          <a:xfrm>
            <a:off x="315484" y="3600250"/>
            <a:ext cx="76236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 Analytics Dashboard for ticket trends, SLA breaches, and team performance</a:t>
            </a:r>
            <a:br>
              <a:rPr lang="en-US"/>
            </a:b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5" name="Google Shape;735;p79"/>
          <p:cNvCxnSpPr/>
          <p:nvPr/>
        </p:nvCxnSpPr>
        <p:spPr>
          <a:xfrm>
            <a:off x="331975" y="4131834"/>
            <a:ext cx="8389500" cy="20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6" name="Google Shape;736;p79"/>
          <p:cNvSpPr txBox="1"/>
          <p:nvPr/>
        </p:nvSpPr>
        <p:spPr>
          <a:xfrm>
            <a:off x="8220610" y="3495496"/>
            <a:ext cx="50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737" name="Google Shape;737;p79"/>
          <p:cNvSpPr txBox="1"/>
          <p:nvPr>
            <p:ph idx="1" type="subTitle"/>
          </p:nvPr>
        </p:nvSpPr>
        <p:spPr>
          <a:xfrm>
            <a:off x="385921" y="4335500"/>
            <a:ext cx="54249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Integration with CI/CD or JIRA for developer handoffs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8" name="Google Shape;738;p79"/>
          <p:cNvCxnSpPr/>
          <p:nvPr/>
        </p:nvCxnSpPr>
        <p:spPr>
          <a:xfrm>
            <a:off x="325762" y="4930384"/>
            <a:ext cx="8389500" cy="20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9" name="Google Shape;739;p79"/>
          <p:cNvSpPr txBox="1"/>
          <p:nvPr/>
        </p:nvSpPr>
        <p:spPr>
          <a:xfrm>
            <a:off x="8220610" y="4303846"/>
            <a:ext cx="50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740" name="Google Shape;740;p79"/>
          <p:cNvSpPr txBox="1"/>
          <p:nvPr>
            <p:ph idx="1" type="subTitle"/>
          </p:nvPr>
        </p:nvSpPr>
        <p:spPr>
          <a:xfrm>
            <a:off x="313396" y="4997563"/>
            <a:ext cx="76236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Full-Text Search and advanced filtering for large-scale ticket sets</a:t>
            </a:r>
            <a:br>
              <a:rPr lang="en-US"/>
            </a:b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1" name="Google Shape;741;p79"/>
          <p:cNvCxnSpPr/>
          <p:nvPr/>
        </p:nvCxnSpPr>
        <p:spPr>
          <a:xfrm>
            <a:off x="329887" y="5529147"/>
            <a:ext cx="8389500" cy="20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2" name="Google Shape;742;p79"/>
          <p:cNvSpPr txBox="1"/>
          <p:nvPr/>
        </p:nvSpPr>
        <p:spPr>
          <a:xfrm>
            <a:off x="8228822" y="4916508"/>
            <a:ext cx="50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743" name="Google Shape;743;p79"/>
          <p:cNvSpPr txBox="1"/>
          <p:nvPr>
            <p:ph idx="1" type="subTitle"/>
          </p:nvPr>
        </p:nvSpPr>
        <p:spPr>
          <a:xfrm>
            <a:off x="354346" y="5732850"/>
            <a:ext cx="54249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Audit Logs to track user actions and system events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4" name="Google Shape;744;p79"/>
          <p:cNvCxnSpPr/>
          <p:nvPr/>
        </p:nvCxnSpPr>
        <p:spPr>
          <a:xfrm>
            <a:off x="466262" y="6913159"/>
            <a:ext cx="8389500" cy="20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5" name="Google Shape;745;p79"/>
          <p:cNvSpPr txBox="1"/>
          <p:nvPr/>
        </p:nvSpPr>
        <p:spPr>
          <a:xfrm>
            <a:off x="8228835" y="5641646"/>
            <a:ext cx="50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cxnSp>
        <p:nvCxnSpPr>
          <p:cNvPr id="746" name="Google Shape;746;p79"/>
          <p:cNvCxnSpPr/>
          <p:nvPr/>
        </p:nvCxnSpPr>
        <p:spPr>
          <a:xfrm>
            <a:off x="347212" y="6208647"/>
            <a:ext cx="8389500" cy="20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80"/>
          <p:cNvSpPr txBox="1"/>
          <p:nvPr>
            <p:ph type="title"/>
          </p:nvPr>
        </p:nvSpPr>
        <p:spPr>
          <a:xfrm>
            <a:off x="451477" y="875425"/>
            <a:ext cx="6120900" cy="183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752" name="Google Shape;752;p80"/>
          <p:cNvSpPr txBox="1"/>
          <p:nvPr>
            <p:ph idx="1" type="subTitle"/>
          </p:nvPr>
        </p:nvSpPr>
        <p:spPr>
          <a:xfrm>
            <a:off x="451475" y="5035000"/>
            <a:ext cx="3370500" cy="10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Q&amp;A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-up of a modern glass structure. " id="551" name="Google Shape;551;p68"/>
          <p:cNvPicPr preferRelativeResize="0"/>
          <p:nvPr/>
        </p:nvPicPr>
        <p:blipFill rotWithShape="1">
          <a:blip r:embed="rId3">
            <a:alphaModFix/>
          </a:blip>
          <a:srcRect b="79" l="21736" r="19116" t="0"/>
          <a:stretch/>
        </p:blipFill>
        <p:spPr>
          <a:xfrm>
            <a:off x="4587725" y="-11667"/>
            <a:ext cx="4572001" cy="6864097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68"/>
          <p:cNvSpPr txBox="1"/>
          <p:nvPr>
            <p:ph type="title"/>
          </p:nvPr>
        </p:nvSpPr>
        <p:spPr>
          <a:xfrm>
            <a:off x="361975" y="1231367"/>
            <a:ext cx="3860100" cy="16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Autodesk Ticketing System: Full Stack</a:t>
            </a:r>
            <a:endParaRPr/>
          </a:p>
        </p:txBody>
      </p:sp>
      <p:sp>
        <p:nvSpPr>
          <p:cNvPr id="553" name="Google Shape;553;p68"/>
          <p:cNvSpPr txBox="1"/>
          <p:nvPr>
            <p:ph idx="1" type="subTitle"/>
          </p:nvPr>
        </p:nvSpPr>
        <p:spPr>
          <a:xfrm>
            <a:off x="361975" y="340710"/>
            <a:ext cx="38601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68"/>
          <p:cNvSpPr txBox="1"/>
          <p:nvPr>
            <p:ph idx="3" type="body"/>
          </p:nvPr>
        </p:nvSpPr>
        <p:spPr>
          <a:xfrm>
            <a:off x="545725" y="3429000"/>
            <a:ext cx="3492600" cy="6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 Scalable, Secure, and Slack-Integrated Ticketing Platform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9"/>
          <p:cNvSpPr txBox="1"/>
          <p:nvPr>
            <p:ph idx="4" type="subTitle"/>
          </p:nvPr>
        </p:nvSpPr>
        <p:spPr>
          <a:xfrm>
            <a:off x="284288" y="3187767"/>
            <a:ext cx="31548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Proposed Solution and Overview</a:t>
            </a:r>
            <a:endParaRPr/>
          </a:p>
        </p:txBody>
      </p:sp>
      <p:sp>
        <p:nvSpPr>
          <p:cNvPr id="560" name="Google Shape;560;p69"/>
          <p:cNvSpPr txBox="1"/>
          <p:nvPr>
            <p:ph idx="5" type="subTitle"/>
          </p:nvPr>
        </p:nvSpPr>
        <p:spPr>
          <a:xfrm>
            <a:off x="4831988" y="3187767"/>
            <a:ext cx="31548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Slack Notification</a:t>
            </a:r>
            <a:endParaRPr/>
          </a:p>
        </p:txBody>
      </p:sp>
      <p:sp>
        <p:nvSpPr>
          <p:cNvPr id="561" name="Google Shape;561;p69"/>
          <p:cNvSpPr txBox="1"/>
          <p:nvPr>
            <p:ph idx="6" type="subTitle"/>
          </p:nvPr>
        </p:nvSpPr>
        <p:spPr>
          <a:xfrm>
            <a:off x="284288" y="4056623"/>
            <a:ext cx="31548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Core Functionality</a:t>
            </a:r>
            <a:endParaRPr/>
          </a:p>
        </p:txBody>
      </p:sp>
      <p:sp>
        <p:nvSpPr>
          <p:cNvPr id="562" name="Google Shape;562;p69"/>
          <p:cNvSpPr txBox="1"/>
          <p:nvPr>
            <p:ph idx="7" type="subTitle"/>
          </p:nvPr>
        </p:nvSpPr>
        <p:spPr>
          <a:xfrm>
            <a:off x="4831988" y="4056623"/>
            <a:ext cx="3154800" cy="8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Live Demo</a:t>
            </a:r>
            <a:endParaRPr/>
          </a:p>
        </p:txBody>
      </p:sp>
      <p:sp>
        <p:nvSpPr>
          <p:cNvPr id="563" name="Google Shape;563;p69"/>
          <p:cNvSpPr txBox="1"/>
          <p:nvPr>
            <p:ph idx="1" type="subTitle"/>
          </p:nvPr>
        </p:nvSpPr>
        <p:spPr>
          <a:xfrm>
            <a:off x="284288" y="2318912"/>
            <a:ext cx="31548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564" name="Google Shape;564;p69"/>
          <p:cNvSpPr txBox="1"/>
          <p:nvPr>
            <p:ph idx="3" type="subTitle"/>
          </p:nvPr>
        </p:nvSpPr>
        <p:spPr>
          <a:xfrm>
            <a:off x="4831988" y="2318912"/>
            <a:ext cx="31548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466"/>
              <a:t>Scalability, Performance, Optimization</a:t>
            </a:r>
            <a:endParaRPr sz="1466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450"/>
          </a:p>
        </p:txBody>
      </p:sp>
      <p:sp>
        <p:nvSpPr>
          <p:cNvPr id="565" name="Google Shape;565;p69"/>
          <p:cNvSpPr txBox="1"/>
          <p:nvPr>
            <p:ph type="title"/>
          </p:nvPr>
        </p:nvSpPr>
        <p:spPr>
          <a:xfrm>
            <a:off x="361975" y="1282800"/>
            <a:ext cx="4163100" cy="4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 i="1"/>
          </a:p>
        </p:txBody>
      </p:sp>
      <p:cxnSp>
        <p:nvCxnSpPr>
          <p:cNvPr id="566" name="Google Shape;566;p69"/>
          <p:cNvCxnSpPr/>
          <p:nvPr/>
        </p:nvCxnSpPr>
        <p:spPr>
          <a:xfrm>
            <a:off x="300787" y="2850484"/>
            <a:ext cx="3850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69"/>
          <p:cNvCxnSpPr/>
          <p:nvPr/>
        </p:nvCxnSpPr>
        <p:spPr>
          <a:xfrm>
            <a:off x="300787" y="3719340"/>
            <a:ext cx="3850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69"/>
          <p:cNvCxnSpPr/>
          <p:nvPr/>
        </p:nvCxnSpPr>
        <p:spPr>
          <a:xfrm>
            <a:off x="300787" y="4588195"/>
            <a:ext cx="3850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69"/>
          <p:cNvCxnSpPr/>
          <p:nvPr/>
        </p:nvCxnSpPr>
        <p:spPr>
          <a:xfrm>
            <a:off x="4848487" y="2850484"/>
            <a:ext cx="3850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69"/>
          <p:cNvCxnSpPr/>
          <p:nvPr/>
        </p:nvCxnSpPr>
        <p:spPr>
          <a:xfrm>
            <a:off x="4848487" y="3719340"/>
            <a:ext cx="3850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69"/>
          <p:cNvCxnSpPr/>
          <p:nvPr/>
        </p:nvCxnSpPr>
        <p:spPr>
          <a:xfrm>
            <a:off x="4848487" y="4588195"/>
            <a:ext cx="3850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2" name="Google Shape;572;p69"/>
          <p:cNvSpPr txBox="1"/>
          <p:nvPr/>
        </p:nvSpPr>
        <p:spPr>
          <a:xfrm>
            <a:off x="3814222" y="2269796"/>
            <a:ext cx="50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73" name="Google Shape;573;p69"/>
          <p:cNvSpPr txBox="1"/>
          <p:nvPr/>
        </p:nvSpPr>
        <p:spPr>
          <a:xfrm>
            <a:off x="3814222" y="3161813"/>
            <a:ext cx="50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74" name="Google Shape;574;p69"/>
          <p:cNvSpPr txBox="1"/>
          <p:nvPr/>
        </p:nvSpPr>
        <p:spPr>
          <a:xfrm>
            <a:off x="3814222" y="4053813"/>
            <a:ext cx="50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75" name="Google Shape;575;p69"/>
          <p:cNvSpPr txBox="1"/>
          <p:nvPr/>
        </p:nvSpPr>
        <p:spPr>
          <a:xfrm>
            <a:off x="8359608" y="2269796"/>
            <a:ext cx="50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76" name="Google Shape;576;p69"/>
          <p:cNvSpPr txBox="1"/>
          <p:nvPr/>
        </p:nvSpPr>
        <p:spPr>
          <a:xfrm>
            <a:off x="8359608" y="3161813"/>
            <a:ext cx="50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77" name="Google Shape;577;p69"/>
          <p:cNvSpPr txBox="1"/>
          <p:nvPr/>
        </p:nvSpPr>
        <p:spPr>
          <a:xfrm>
            <a:off x="8359608" y="4053813"/>
            <a:ext cx="50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78" name="Google Shape;578;p69"/>
          <p:cNvSpPr txBox="1"/>
          <p:nvPr>
            <p:ph idx="6" type="subTitle"/>
          </p:nvPr>
        </p:nvSpPr>
        <p:spPr>
          <a:xfrm>
            <a:off x="314788" y="5020248"/>
            <a:ext cx="31548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Architecture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9" name="Google Shape;579;p69"/>
          <p:cNvCxnSpPr/>
          <p:nvPr/>
        </p:nvCxnSpPr>
        <p:spPr>
          <a:xfrm>
            <a:off x="331287" y="5551820"/>
            <a:ext cx="3850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0" name="Google Shape;580;p69"/>
          <p:cNvSpPr txBox="1"/>
          <p:nvPr/>
        </p:nvSpPr>
        <p:spPr>
          <a:xfrm>
            <a:off x="3844722" y="5017438"/>
            <a:ext cx="50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81" name="Google Shape;581;p69"/>
          <p:cNvSpPr txBox="1"/>
          <p:nvPr>
            <p:ph idx="6" type="subTitle"/>
          </p:nvPr>
        </p:nvSpPr>
        <p:spPr>
          <a:xfrm>
            <a:off x="314775" y="5983873"/>
            <a:ext cx="31548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Highlights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2" name="Google Shape;582;p69"/>
          <p:cNvCxnSpPr/>
          <p:nvPr/>
        </p:nvCxnSpPr>
        <p:spPr>
          <a:xfrm>
            <a:off x="331275" y="6515445"/>
            <a:ext cx="3850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3" name="Google Shape;583;p69"/>
          <p:cNvSpPr txBox="1"/>
          <p:nvPr/>
        </p:nvSpPr>
        <p:spPr>
          <a:xfrm>
            <a:off x="3844710" y="5981063"/>
            <a:ext cx="50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84" name="Google Shape;584;p69"/>
          <p:cNvSpPr txBox="1"/>
          <p:nvPr>
            <p:ph idx="6" type="subTitle"/>
          </p:nvPr>
        </p:nvSpPr>
        <p:spPr>
          <a:xfrm>
            <a:off x="4787788" y="5090998"/>
            <a:ext cx="31548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Technology Stack </a:t>
            </a:r>
            <a:endParaRPr/>
          </a:p>
        </p:txBody>
      </p:sp>
      <p:cxnSp>
        <p:nvCxnSpPr>
          <p:cNvPr id="585" name="Google Shape;585;p69"/>
          <p:cNvCxnSpPr/>
          <p:nvPr/>
        </p:nvCxnSpPr>
        <p:spPr>
          <a:xfrm>
            <a:off x="4804287" y="5622570"/>
            <a:ext cx="3850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6" name="Google Shape;586;p69"/>
          <p:cNvSpPr txBox="1"/>
          <p:nvPr/>
        </p:nvSpPr>
        <p:spPr>
          <a:xfrm>
            <a:off x="8317722" y="5088188"/>
            <a:ext cx="50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87" name="Google Shape;587;p69"/>
          <p:cNvSpPr txBox="1"/>
          <p:nvPr>
            <p:ph idx="6" type="subTitle"/>
          </p:nvPr>
        </p:nvSpPr>
        <p:spPr>
          <a:xfrm>
            <a:off x="4787775" y="6054623"/>
            <a:ext cx="31548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Enhancements and Q&amp;A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8" name="Google Shape;588;p69"/>
          <p:cNvCxnSpPr/>
          <p:nvPr/>
        </p:nvCxnSpPr>
        <p:spPr>
          <a:xfrm>
            <a:off x="4804275" y="6586195"/>
            <a:ext cx="3850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9" name="Google Shape;589;p69"/>
          <p:cNvSpPr txBox="1"/>
          <p:nvPr/>
        </p:nvSpPr>
        <p:spPr>
          <a:xfrm>
            <a:off x="8317710" y="6051813"/>
            <a:ext cx="50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0"/>
          <p:cNvSpPr txBox="1"/>
          <p:nvPr>
            <p:ph idx="4" type="subTitle"/>
          </p:nvPr>
        </p:nvSpPr>
        <p:spPr>
          <a:xfrm>
            <a:off x="407713" y="3270867"/>
            <a:ext cx="31548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🤷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Lack of Accountability</a:t>
            </a:r>
            <a:endParaRPr/>
          </a:p>
        </p:txBody>
      </p:sp>
      <p:sp>
        <p:nvSpPr>
          <p:cNvPr id="595" name="Google Shape;595;p70"/>
          <p:cNvSpPr txBox="1"/>
          <p:nvPr>
            <p:ph idx="6" type="subTitle"/>
          </p:nvPr>
        </p:nvSpPr>
        <p:spPr>
          <a:xfrm>
            <a:off x="407713" y="4139723"/>
            <a:ext cx="31548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⏱️ </a:t>
            </a:r>
            <a:r>
              <a:rPr lang="en-US"/>
              <a:t>Missing SLAs</a:t>
            </a:r>
            <a:endParaRPr/>
          </a:p>
        </p:txBody>
      </p:sp>
      <p:sp>
        <p:nvSpPr>
          <p:cNvPr id="596" name="Google Shape;596;p70"/>
          <p:cNvSpPr txBox="1"/>
          <p:nvPr>
            <p:ph idx="1" type="subTitle"/>
          </p:nvPr>
        </p:nvSpPr>
        <p:spPr>
          <a:xfrm>
            <a:off x="407713" y="2402012"/>
            <a:ext cx="31548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🧩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Lack of Unified Platform</a:t>
            </a:r>
            <a:endParaRPr/>
          </a:p>
        </p:txBody>
      </p:sp>
      <p:sp>
        <p:nvSpPr>
          <p:cNvPr id="597" name="Google Shape;597;p70"/>
          <p:cNvSpPr txBox="1"/>
          <p:nvPr>
            <p:ph type="title"/>
          </p:nvPr>
        </p:nvSpPr>
        <p:spPr>
          <a:xfrm>
            <a:off x="253350" y="795750"/>
            <a:ext cx="8665800" cy="997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 -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Hypothetical Situation</a:t>
            </a:r>
            <a:endParaRPr i="1"/>
          </a:p>
        </p:txBody>
      </p:sp>
      <p:cxnSp>
        <p:nvCxnSpPr>
          <p:cNvPr id="598" name="Google Shape;598;p70"/>
          <p:cNvCxnSpPr/>
          <p:nvPr/>
        </p:nvCxnSpPr>
        <p:spPr>
          <a:xfrm flipH="1" rot="10800000">
            <a:off x="424212" y="2926084"/>
            <a:ext cx="8324100" cy="7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9" name="Google Shape;599;p70"/>
          <p:cNvCxnSpPr/>
          <p:nvPr/>
        </p:nvCxnSpPr>
        <p:spPr>
          <a:xfrm>
            <a:off x="424212" y="3802440"/>
            <a:ext cx="8364900" cy="21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Google Shape;600;p70"/>
          <p:cNvCxnSpPr/>
          <p:nvPr/>
        </p:nvCxnSpPr>
        <p:spPr>
          <a:xfrm>
            <a:off x="424212" y="4671295"/>
            <a:ext cx="8364900" cy="10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1" name="Google Shape;601;p70"/>
          <p:cNvSpPr txBox="1"/>
          <p:nvPr/>
        </p:nvSpPr>
        <p:spPr>
          <a:xfrm>
            <a:off x="8248197" y="2401996"/>
            <a:ext cx="50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602" name="Google Shape;602;p70"/>
          <p:cNvSpPr txBox="1"/>
          <p:nvPr/>
        </p:nvSpPr>
        <p:spPr>
          <a:xfrm>
            <a:off x="8248197" y="3270863"/>
            <a:ext cx="50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603" name="Google Shape;603;p70"/>
          <p:cNvSpPr txBox="1"/>
          <p:nvPr/>
        </p:nvSpPr>
        <p:spPr>
          <a:xfrm>
            <a:off x="8248197" y="4083363"/>
            <a:ext cx="50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604" name="Google Shape;604;p70"/>
          <p:cNvSpPr txBox="1"/>
          <p:nvPr>
            <p:ph idx="1" type="subTitle"/>
          </p:nvPr>
        </p:nvSpPr>
        <p:spPr>
          <a:xfrm>
            <a:off x="424203" y="4959175"/>
            <a:ext cx="39030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📉 </a:t>
            </a:r>
            <a:r>
              <a:rPr lang="en-US"/>
              <a:t>Poor Visibility for Stakeholders</a:t>
            </a:r>
            <a:endParaRPr/>
          </a:p>
        </p:txBody>
      </p:sp>
      <p:cxnSp>
        <p:nvCxnSpPr>
          <p:cNvPr id="605" name="Google Shape;605;p70"/>
          <p:cNvCxnSpPr/>
          <p:nvPr/>
        </p:nvCxnSpPr>
        <p:spPr>
          <a:xfrm>
            <a:off x="440687" y="5490759"/>
            <a:ext cx="8389500" cy="20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6" name="Google Shape;606;p70"/>
          <p:cNvSpPr txBox="1"/>
          <p:nvPr/>
        </p:nvSpPr>
        <p:spPr>
          <a:xfrm>
            <a:off x="8248197" y="4895871"/>
            <a:ext cx="50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1"/>
          <p:cNvSpPr txBox="1"/>
          <p:nvPr>
            <p:ph idx="1" type="subTitle"/>
          </p:nvPr>
        </p:nvSpPr>
        <p:spPr>
          <a:xfrm>
            <a:off x="1387966" y="1866200"/>
            <a:ext cx="72741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Built Autodesk Ticketing Platform 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71"/>
          <p:cNvSpPr txBox="1"/>
          <p:nvPr>
            <p:ph type="title"/>
          </p:nvPr>
        </p:nvSpPr>
        <p:spPr>
          <a:xfrm>
            <a:off x="342150" y="765725"/>
            <a:ext cx="8244000" cy="4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Proposed Solution &amp; Overview </a:t>
            </a:r>
            <a:endParaRPr i="1"/>
          </a:p>
        </p:txBody>
      </p:sp>
      <p:pic>
        <p:nvPicPr>
          <p:cNvPr id="613" name="Google Shape;613;p71"/>
          <p:cNvPicPr preferRelativeResize="0"/>
          <p:nvPr/>
        </p:nvPicPr>
        <p:blipFill rotWithShape="1">
          <a:blip r:embed="rId3">
            <a:alphaModFix/>
          </a:blip>
          <a:srcRect b="-32590" l="0" r="0" t="0"/>
          <a:stretch/>
        </p:blipFill>
        <p:spPr>
          <a:xfrm>
            <a:off x="152400" y="2598975"/>
            <a:ext cx="8923049" cy="38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2"/>
          <p:cNvSpPr txBox="1"/>
          <p:nvPr>
            <p:ph idx="4" type="subTitle"/>
          </p:nvPr>
        </p:nvSpPr>
        <p:spPr>
          <a:xfrm>
            <a:off x="407735" y="3270875"/>
            <a:ext cx="55815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🔐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S</a:t>
            </a:r>
            <a:r>
              <a:rPr lang="en-US"/>
              <a:t>ecure User Creation &amp; Login (JWT Auth)</a:t>
            </a:r>
            <a:endParaRPr/>
          </a:p>
        </p:txBody>
      </p:sp>
      <p:sp>
        <p:nvSpPr>
          <p:cNvPr id="619" name="Google Shape;619;p72"/>
          <p:cNvSpPr txBox="1"/>
          <p:nvPr>
            <p:ph idx="6" type="subTitle"/>
          </p:nvPr>
        </p:nvSpPr>
        <p:spPr>
          <a:xfrm>
            <a:off x="679863" y="4101423"/>
            <a:ext cx="31548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S</a:t>
            </a:r>
            <a:r>
              <a:rPr lang="en-US"/>
              <a:t>lack Integration</a:t>
            </a:r>
            <a:endParaRPr/>
          </a:p>
        </p:txBody>
      </p:sp>
      <p:sp>
        <p:nvSpPr>
          <p:cNvPr id="620" name="Google Shape;620;p72"/>
          <p:cNvSpPr txBox="1"/>
          <p:nvPr>
            <p:ph idx="1" type="subTitle"/>
          </p:nvPr>
        </p:nvSpPr>
        <p:spPr>
          <a:xfrm>
            <a:off x="407732" y="2402000"/>
            <a:ext cx="48030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✏️ </a:t>
            </a:r>
            <a:r>
              <a:rPr lang="en-US"/>
              <a:t>CRUD Operations on Tickets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72"/>
          <p:cNvSpPr txBox="1"/>
          <p:nvPr>
            <p:ph type="title"/>
          </p:nvPr>
        </p:nvSpPr>
        <p:spPr>
          <a:xfrm>
            <a:off x="342150" y="765725"/>
            <a:ext cx="5958000" cy="997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🛠️</a:t>
            </a: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Core  Functionalities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2" name="Google Shape;622;p72"/>
          <p:cNvCxnSpPr/>
          <p:nvPr/>
        </p:nvCxnSpPr>
        <p:spPr>
          <a:xfrm flipH="1" rot="10800000">
            <a:off x="424212" y="2926084"/>
            <a:ext cx="8324100" cy="7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72"/>
          <p:cNvCxnSpPr/>
          <p:nvPr/>
        </p:nvCxnSpPr>
        <p:spPr>
          <a:xfrm>
            <a:off x="424212" y="3802440"/>
            <a:ext cx="8364900" cy="21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72"/>
          <p:cNvCxnSpPr/>
          <p:nvPr/>
        </p:nvCxnSpPr>
        <p:spPr>
          <a:xfrm>
            <a:off x="424212" y="4671295"/>
            <a:ext cx="8364900" cy="10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5" name="Google Shape;625;p72"/>
          <p:cNvSpPr txBox="1"/>
          <p:nvPr/>
        </p:nvSpPr>
        <p:spPr>
          <a:xfrm>
            <a:off x="8248197" y="2401996"/>
            <a:ext cx="50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626" name="Google Shape;626;p72"/>
          <p:cNvSpPr txBox="1"/>
          <p:nvPr/>
        </p:nvSpPr>
        <p:spPr>
          <a:xfrm>
            <a:off x="8248197" y="3270863"/>
            <a:ext cx="50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627" name="Google Shape;627;p72"/>
          <p:cNvSpPr txBox="1"/>
          <p:nvPr/>
        </p:nvSpPr>
        <p:spPr>
          <a:xfrm>
            <a:off x="8248197" y="4083363"/>
            <a:ext cx="50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628" name="Google Shape;628;p72"/>
          <p:cNvSpPr txBox="1"/>
          <p:nvPr>
            <p:ph idx="1" type="subTitle"/>
          </p:nvPr>
        </p:nvSpPr>
        <p:spPr>
          <a:xfrm>
            <a:off x="424209" y="4959175"/>
            <a:ext cx="54249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💻 </a:t>
            </a:r>
            <a:r>
              <a:rPr lang="en-US"/>
              <a:t>C</a:t>
            </a:r>
            <a:r>
              <a:rPr lang="en-US"/>
              <a:t>onsole Support for User Workflows</a:t>
            </a:r>
            <a:endParaRPr/>
          </a:p>
        </p:txBody>
      </p:sp>
      <p:cxnSp>
        <p:nvCxnSpPr>
          <p:cNvPr id="629" name="Google Shape;629;p72"/>
          <p:cNvCxnSpPr/>
          <p:nvPr/>
        </p:nvCxnSpPr>
        <p:spPr>
          <a:xfrm>
            <a:off x="440687" y="5490759"/>
            <a:ext cx="8389500" cy="20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0" name="Google Shape;630;p72"/>
          <p:cNvSpPr txBox="1"/>
          <p:nvPr/>
        </p:nvSpPr>
        <p:spPr>
          <a:xfrm>
            <a:off x="8248197" y="4895871"/>
            <a:ext cx="50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pic>
        <p:nvPicPr>
          <p:cNvPr id="631" name="Google Shape;63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00" y="4115025"/>
            <a:ext cx="292800" cy="2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3"/>
          <p:cNvSpPr txBox="1"/>
          <p:nvPr>
            <p:ph type="title"/>
          </p:nvPr>
        </p:nvSpPr>
        <p:spPr>
          <a:xfrm>
            <a:off x="361975" y="450100"/>
            <a:ext cx="5958000" cy="16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Architecture Diagram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7" name="Google Shape;637;p73" title="im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625" y="1219075"/>
            <a:ext cx="6800851" cy="548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4"/>
          <p:cNvSpPr txBox="1"/>
          <p:nvPr>
            <p:ph idx="4" type="subTitle"/>
          </p:nvPr>
        </p:nvSpPr>
        <p:spPr>
          <a:xfrm>
            <a:off x="409760" y="2835875"/>
            <a:ext cx="55815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🛡️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SQL Injection &amp;  XSS Prevention</a:t>
            </a:r>
            <a:endParaRPr/>
          </a:p>
        </p:txBody>
      </p:sp>
      <p:sp>
        <p:nvSpPr>
          <p:cNvPr id="643" name="Google Shape;643;p74"/>
          <p:cNvSpPr txBox="1"/>
          <p:nvPr>
            <p:ph idx="6" type="subTitle"/>
          </p:nvPr>
        </p:nvSpPr>
        <p:spPr>
          <a:xfrm>
            <a:off x="409738" y="3704723"/>
            <a:ext cx="31548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🧊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Database Encryption at Rest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74"/>
          <p:cNvSpPr txBox="1"/>
          <p:nvPr>
            <p:ph idx="1" type="subTitle"/>
          </p:nvPr>
        </p:nvSpPr>
        <p:spPr>
          <a:xfrm>
            <a:off x="409757" y="1967000"/>
            <a:ext cx="48030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🔐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JWT Authentication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74"/>
          <p:cNvSpPr txBox="1"/>
          <p:nvPr>
            <p:ph type="title"/>
          </p:nvPr>
        </p:nvSpPr>
        <p:spPr>
          <a:xfrm>
            <a:off x="-37325" y="738225"/>
            <a:ext cx="5958000" cy="997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Highlights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6" name="Google Shape;646;p74"/>
          <p:cNvCxnSpPr/>
          <p:nvPr/>
        </p:nvCxnSpPr>
        <p:spPr>
          <a:xfrm flipH="1" rot="10800000">
            <a:off x="426237" y="2491084"/>
            <a:ext cx="8324100" cy="7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74"/>
          <p:cNvCxnSpPr/>
          <p:nvPr/>
        </p:nvCxnSpPr>
        <p:spPr>
          <a:xfrm>
            <a:off x="426237" y="3367440"/>
            <a:ext cx="8364900" cy="21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74"/>
          <p:cNvCxnSpPr/>
          <p:nvPr/>
        </p:nvCxnSpPr>
        <p:spPr>
          <a:xfrm>
            <a:off x="426237" y="4236295"/>
            <a:ext cx="8364900" cy="10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9" name="Google Shape;649;p74"/>
          <p:cNvSpPr txBox="1"/>
          <p:nvPr/>
        </p:nvSpPr>
        <p:spPr>
          <a:xfrm>
            <a:off x="8250222" y="1966996"/>
            <a:ext cx="50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650" name="Google Shape;650;p74"/>
          <p:cNvSpPr txBox="1"/>
          <p:nvPr/>
        </p:nvSpPr>
        <p:spPr>
          <a:xfrm>
            <a:off x="8250222" y="2835863"/>
            <a:ext cx="50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651" name="Google Shape;651;p74"/>
          <p:cNvSpPr txBox="1"/>
          <p:nvPr/>
        </p:nvSpPr>
        <p:spPr>
          <a:xfrm>
            <a:off x="8250222" y="3648363"/>
            <a:ext cx="50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652" name="Google Shape;652;p74"/>
          <p:cNvSpPr txBox="1"/>
          <p:nvPr>
            <p:ph idx="1" type="subTitle"/>
          </p:nvPr>
        </p:nvSpPr>
        <p:spPr>
          <a:xfrm>
            <a:off x="426234" y="4524175"/>
            <a:ext cx="54249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📏 </a:t>
            </a:r>
            <a:r>
              <a:rPr lang="en-US"/>
              <a:t>Input Validation with Pydantic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3" name="Google Shape;653;p74"/>
          <p:cNvCxnSpPr/>
          <p:nvPr/>
        </p:nvCxnSpPr>
        <p:spPr>
          <a:xfrm>
            <a:off x="442712" y="5055759"/>
            <a:ext cx="8389500" cy="20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4" name="Google Shape;654;p74"/>
          <p:cNvSpPr txBox="1"/>
          <p:nvPr/>
        </p:nvSpPr>
        <p:spPr>
          <a:xfrm>
            <a:off x="8250222" y="4460871"/>
            <a:ext cx="50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655" name="Google Shape;655;p74"/>
          <p:cNvSpPr txBox="1"/>
          <p:nvPr>
            <p:ph idx="1" type="subTitle"/>
          </p:nvPr>
        </p:nvSpPr>
        <p:spPr>
          <a:xfrm>
            <a:off x="405696" y="5406925"/>
            <a:ext cx="54249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HTTPS Encryption at Transit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6" name="Google Shape;656;p74"/>
          <p:cNvCxnSpPr/>
          <p:nvPr/>
        </p:nvCxnSpPr>
        <p:spPr>
          <a:xfrm>
            <a:off x="422175" y="5938509"/>
            <a:ext cx="8389500" cy="20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7" name="Google Shape;657;p74"/>
          <p:cNvSpPr txBox="1"/>
          <p:nvPr/>
        </p:nvSpPr>
        <p:spPr>
          <a:xfrm>
            <a:off x="8229685" y="5343621"/>
            <a:ext cx="50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5"/>
          <p:cNvSpPr txBox="1"/>
          <p:nvPr>
            <p:ph idx="6" type="subTitle"/>
          </p:nvPr>
        </p:nvSpPr>
        <p:spPr>
          <a:xfrm>
            <a:off x="409765" y="3704725"/>
            <a:ext cx="68277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⚡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/>
              <a:t>High Performance with AWS ElastiCache (Redis)</a:t>
            </a:r>
            <a:endParaRPr/>
          </a:p>
        </p:txBody>
      </p:sp>
      <p:sp>
        <p:nvSpPr>
          <p:cNvPr id="663" name="Google Shape;663;p75"/>
          <p:cNvSpPr txBox="1"/>
          <p:nvPr>
            <p:ph idx="1" type="subTitle"/>
          </p:nvPr>
        </p:nvSpPr>
        <p:spPr>
          <a:xfrm>
            <a:off x="371260" y="2671825"/>
            <a:ext cx="63372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⚖️ 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Scalability via AWS ECS + Load</a:t>
            </a:r>
            <a:r>
              <a:rPr lang="en-US" sz="2800"/>
              <a:t> </a:t>
            </a:r>
            <a:r>
              <a:rPr lang="en-US"/>
              <a:t>Balancer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75"/>
          <p:cNvSpPr txBox="1"/>
          <p:nvPr>
            <p:ph type="title"/>
          </p:nvPr>
        </p:nvSpPr>
        <p:spPr>
          <a:xfrm>
            <a:off x="165050" y="398000"/>
            <a:ext cx="7807500" cy="12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Scalability, Performance, Optimization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5" name="Google Shape;665;p75"/>
          <p:cNvCxnSpPr/>
          <p:nvPr/>
        </p:nvCxnSpPr>
        <p:spPr>
          <a:xfrm flipH="1" rot="10800000">
            <a:off x="371250" y="3330934"/>
            <a:ext cx="8324100" cy="7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75"/>
          <p:cNvCxnSpPr/>
          <p:nvPr/>
        </p:nvCxnSpPr>
        <p:spPr>
          <a:xfrm>
            <a:off x="426237" y="4236295"/>
            <a:ext cx="8364900" cy="10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7" name="Google Shape;667;p75"/>
          <p:cNvSpPr txBox="1"/>
          <p:nvPr/>
        </p:nvSpPr>
        <p:spPr>
          <a:xfrm>
            <a:off x="8195235" y="2806846"/>
            <a:ext cx="50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668" name="Google Shape;668;p75"/>
          <p:cNvSpPr txBox="1"/>
          <p:nvPr/>
        </p:nvSpPr>
        <p:spPr>
          <a:xfrm>
            <a:off x="8250222" y="3648363"/>
            <a:ext cx="50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669" name="Google Shape;669;p75"/>
          <p:cNvSpPr txBox="1"/>
          <p:nvPr>
            <p:ph idx="1" type="subTitle"/>
          </p:nvPr>
        </p:nvSpPr>
        <p:spPr>
          <a:xfrm>
            <a:off x="426234" y="4524175"/>
            <a:ext cx="5424900" cy="2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🧠 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Optimized Querying via PostgreSQL Indexing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0" name="Google Shape;670;p75"/>
          <p:cNvCxnSpPr/>
          <p:nvPr/>
        </p:nvCxnSpPr>
        <p:spPr>
          <a:xfrm>
            <a:off x="442712" y="5055759"/>
            <a:ext cx="8389500" cy="20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1" name="Google Shape;671;p75"/>
          <p:cNvSpPr txBox="1"/>
          <p:nvPr/>
        </p:nvSpPr>
        <p:spPr>
          <a:xfrm>
            <a:off x="8250222" y="4460871"/>
            <a:ext cx="50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usiness Plan Presentation">
  <a:themeElements>
    <a:clrScheme name="Simple Light">
      <a:dk1>
        <a:srgbClr val="F9F9F9"/>
      </a:dk1>
      <a:lt1>
        <a:srgbClr val="183C40"/>
      </a:lt1>
      <a:dk2>
        <a:srgbClr val="20494D"/>
      </a:dk2>
      <a:lt2>
        <a:srgbClr val="799DA7"/>
      </a:lt2>
      <a:accent1>
        <a:srgbClr val="B0D5CD"/>
      </a:accent1>
      <a:accent2>
        <a:srgbClr val="A6DAEA"/>
      </a:accent2>
      <a:accent3>
        <a:srgbClr val="B78D43"/>
      </a:accent3>
      <a:accent4>
        <a:srgbClr val="9AA864"/>
      </a:accent4>
      <a:accent5>
        <a:srgbClr val="426345"/>
      </a:accent5>
      <a:accent6>
        <a:srgbClr val="DCDCDC"/>
      </a:accent6>
      <a:hlink>
        <a:srgbClr val="B0D5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