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Merriweather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b4d2b61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b4d2b61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b4d2b614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b4d2b614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4d2b614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4d2b614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b4d2b614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b4d2b614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b4d2b614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b4d2b614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ac5a193c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ac5a193c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5a193c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5a193c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ac5a193c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ac5a193c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4d2b61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4d2b614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4d2b61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4d2b61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4d2b61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4d2b61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4d2b614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b4d2b614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4d2b614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4d2b614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Captioning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Samrathpreet Singh Randhawa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1801CS43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185775" y="175525"/>
            <a:ext cx="76602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Data Generator</a:t>
            </a:r>
            <a:endParaRPr sz="25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 Eg- A man is running</a:t>
            </a:r>
            <a:endParaRPr sz="2520"/>
          </a:p>
        </p:txBody>
      </p:sp>
      <p:sp>
        <p:nvSpPr>
          <p:cNvPr id="138" name="Google Shape;138;p22"/>
          <p:cNvSpPr/>
          <p:nvPr/>
        </p:nvSpPr>
        <p:spPr>
          <a:xfrm>
            <a:off x="363228" y="1531441"/>
            <a:ext cx="12996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1923456" y="1531441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startseq 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363023" y="2056579"/>
            <a:ext cx="13530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1990108" y="2039088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startseq 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3169914" y="2039088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63023" y="2581739"/>
            <a:ext cx="12996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923456" y="2581733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startseq 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3103262" y="2581733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4283068" y="2581733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285908" y="3066727"/>
            <a:ext cx="12996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1846342" y="3066721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startseq 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026148" y="3066721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5954" y="3066721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385784" y="3066721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285908" y="3632038"/>
            <a:ext cx="12996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846342" y="3632032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startseq 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026148" y="3632032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205954" y="3632032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5385784" y="3632032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285908" y="4119697"/>
            <a:ext cx="12996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1846342" y="4119691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startseq 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3026148" y="4119691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4205954" y="4119691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5385784" y="4119691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6565617" y="3632023"/>
            <a:ext cx="13530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</a:t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6565644" y="4119691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7878675" y="4119691"/>
            <a:ext cx="1052100" cy="39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endseq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t="29711" r="35732" b="61173"/>
          <a:stretch/>
        </p:blipFill>
        <p:spPr>
          <a:xfrm>
            <a:off x="3167950" y="1179175"/>
            <a:ext cx="5976049" cy="11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260375" y="3705775"/>
            <a:ext cx="27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l="21476" t="61582" b="22674"/>
          <a:stretch/>
        </p:blipFill>
        <p:spPr>
          <a:xfrm>
            <a:off x="2926600" y="3588400"/>
            <a:ext cx="6077723" cy="9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454475" y="1410125"/>
            <a:ext cx="237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Loss - 3.8021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54850" y="3874638"/>
            <a:ext cx="237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Loss - 3.0946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354850" y="2524650"/>
            <a:ext cx="8271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Epochs were increased with slight change in hyperparameters and Loss was further reduced considerably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5078475" y="194350"/>
            <a:ext cx="3706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078475" y="941625"/>
            <a:ext cx="3485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1.Used Tkinter GUI in Python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417850" y="288825"/>
            <a:ext cx="22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BLEU Scores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259CE-093E-41B6-94D3-720D3BD69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093" b="60522"/>
          <a:stretch/>
        </p:blipFill>
        <p:spPr>
          <a:xfrm>
            <a:off x="287079" y="1281866"/>
            <a:ext cx="4072270" cy="3667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15DA6-AFC8-4A64-AD01-BD7B2F6916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749"/>
          <a:stretch/>
        </p:blipFill>
        <p:spPr>
          <a:xfrm>
            <a:off x="4359349" y="1456659"/>
            <a:ext cx="4784651" cy="34924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8664-5D9D-46F0-BCD0-FD3E4810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Innovation</a:t>
            </a:r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AA905-904D-4706-AD22-DEC255352E4F}"/>
              </a:ext>
            </a:extLst>
          </p:cNvPr>
          <p:cNvSpPr txBox="1"/>
          <p:nvPr/>
        </p:nvSpPr>
        <p:spPr>
          <a:xfrm>
            <a:off x="584790" y="1701209"/>
            <a:ext cx="7612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step towards solving problem for blind and social media platforms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Can be extended to make app like google photos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Increased accuracy by changing hyper parameters and choosing the optimal one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Implementing it as ‘one of its kind’ service in form of PC App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253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Task 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331475" y="1267625"/>
            <a:ext cx="4670100" cy="31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282829"/>
                </a:solidFill>
                <a:highlight>
                  <a:srgbClr val="FFFFFF"/>
                </a:highlight>
              </a:rPr>
              <a:t>Would serve as a huge help for visually impaired people.</a:t>
            </a:r>
            <a:endParaRPr sz="1600" dirty="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600"/>
              <a:buChar char="●"/>
            </a:pPr>
            <a:r>
              <a:rPr lang="en" sz="1600" dirty="0">
                <a:solidFill>
                  <a:srgbClr val="282829"/>
                </a:solidFill>
                <a:highlight>
                  <a:srgbClr val="FFFFFF"/>
                </a:highlight>
              </a:rPr>
              <a:t>Social Media. Platforms like facebook can infer directly from the image to report violent or hate related images </a:t>
            </a:r>
            <a:endParaRPr sz="1600" dirty="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600"/>
              <a:buChar char="●"/>
            </a:pPr>
            <a:r>
              <a:rPr lang="en-US" sz="1600" dirty="0">
                <a:solidFill>
                  <a:srgbClr val="282829"/>
                </a:solidFill>
                <a:highlight>
                  <a:srgbClr val="FFFFFF"/>
                </a:highlight>
              </a:rPr>
              <a:t>medical image understanding that conveys the clinical physician that the algorithm had found something fishy in the patient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600"/>
              <a:buChar char="●"/>
            </a:pPr>
            <a:r>
              <a:rPr lang="en" sz="1600" dirty="0">
                <a:solidFill>
                  <a:srgbClr val="282829"/>
                </a:solidFill>
                <a:highlight>
                  <a:srgbClr val="FFFFFF"/>
                </a:highlight>
              </a:rPr>
              <a:t>Google Photos - tells if a person is at birthday party , vacation , office setting  </a:t>
            </a:r>
            <a:endParaRPr sz="1600" dirty="0">
              <a:solidFill>
                <a:srgbClr val="282829"/>
              </a:solidFill>
              <a:highlight>
                <a:srgbClr val="FFFFFF"/>
              </a:highlight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28350" y="211500"/>
            <a:ext cx="3914400" cy="1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</a:t>
            </a:r>
            <a:r>
              <a:rPr lang="en">
                <a:solidFill>
                  <a:srgbClr val="000000"/>
                </a:solidFill>
              </a:rPr>
              <a:t>Motivation</a:t>
            </a:r>
            <a:r>
              <a:rPr lang="en"/>
              <a:t>vation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37225" y="1604225"/>
            <a:ext cx="3655500" cy="26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Generating descriptive sentences automatically for images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25" y="1761975"/>
            <a:ext cx="4557725" cy="29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667300" y="1856650"/>
            <a:ext cx="2976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model to caption images is built on recurrent and convolutional neural networks. A Convolutional Neural Network is used to extract the features from an image which is then along with the captions is fed into an Recurrent Neural Network.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96225" y="1005850"/>
            <a:ext cx="8658300" cy="22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Dataset  Description - 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Name - Flickr 8K dataset 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Number of Images - 8092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Captions - Each image has around 5 captions 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Type - Basic Day to day related like dogs running , skiing etcetera</a:t>
            </a: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85875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Dividing the model into two parts</a:t>
            </a:r>
            <a:endParaRPr sz="380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8587500" cy="15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41656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200"/>
              <a:t>Encoder - Extract feature vector from images</a:t>
            </a:r>
            <a:endParaRPr sz="3200"/>
          </a:p>
          <a:p>
            <a:pPr marL="457200" lvl="0" indent="-41656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200"/>
              <a:t>Decoder - input image features along with current sentence and get next word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		Encoder </a:t>
            </a:r>
            <a:endParaRPr sz="370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2356700"/>
            <a:ext cx="2709300" cy="14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812"/>
              <a:t>VGG 16 model </a:t>
            </a:r>
            <a:endParaRPr sz="2812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3348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2812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450" y="1277025"/>
            <a:ext cx="5540150" cy="34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Transfer Learning for encoding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33300" y="1286025"/>
            <a:ext cx="78831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1.Instead of training the VGG16 model on the dataset I used the already trained model available in keras .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2.As last layer is softmax layer which classifies the images in VGG16 . I have removed the last layer and just used the 1x4096 feature vectors for images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Decoder </a:t>
            </a:r>
            <a:endParaRPr sz="3100"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r="37667" b="34188"/>
          <a:stretch/>
        </p:blipFill>
        <p:spPr>
          <a:xfrm>
            <a:off x="152400" y="1277025"/>
            <a:ext cx="8841425" cy="367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248700" y="161825"/>
            <a:ext cx="8520600" cy="9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the previous slide - 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685700" y="1058150"/>
            <a:ext cx="1267800" cy="61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Input_1 -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Image feature vector </a:t>
            </a:r>
            <a:endParaRPr sz="1100"/>
          </a:p>
        </p:txBody>
      </p:sp>
      <p:sp>
        <p:nvSpPr>
          <p:cNvPr id="117" name="Google Shape;117;p21"/>
          <p:cNvSpPr/>
          <p:nvPr/>
        </p:nvSpPr>
        <p:spPr>
          <a:xfrm>
            <a:off x="5352250" y="1058150"/>
            <a:ext cx="1320900" cy="55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Input_2 -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Sentence formed so far </a:t>
            </a:r>
            <a:endParaRPr sz="1100"/>
          </a:p>
        </p:txBody>
      </p:sp>
      <p:sp>
        <p:nvSpPr>
          <p:cNvPr id="118" name="Google Shape;118;p21"/>
          <p:cNvSpPr/>
          <p:nvPr/>
        </p:nvSpPr>
        <p:spPr>
          <a:xfrm>
            <a:off x="5352249" y="1787574"/>
            <a:ext cx="1374300" cy="42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Embedding Layer - 256</a:t>
            </a:r>
            <a:endParaRPr sz="1100"/>
          </a:p>
        </p:txBody>
      </p:sp>
      <p:sp>
        <p:nvSpPr>
          <p:cNvPr id="119" name="Google Shape;119;p21"/>
          <p:cNvSpPr/>
          <p:nvPr/>
        </p:nvSpPr>
        <p:spPr>
          <a:xfrm>
            <a:off x="685700" y="1787577"/>
            <a:ext cx="1267800" cy="55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Dropout_1</a:t>
            </a:r>
            <a:endParaRPr sz="1100"/>
          </a:p>
        </p:txBody>
      </p:sp>
      <p:sp>
        <p:nvSpPr>
          <p:cNvPr id="120" name="Google Shape;120;p21"/>
          <p:cNvSpPr/>
          <p:nvPr/>
        </p:nvSpPr>
        <p:spPr>
          <a:xfrm>
            <a:off x="5352250" y="2346177"/>
            <a:ext cx="1374300" cy="61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Dropout_2</a:t>
            </a:r>
            <a:endParaRPr sz="1100" dirty="0"/>
          </a:p>
        </p:txBody>
      </p:sp>
      <p:sp>
        <p:nvSpPr>
          <p:cNvPr id="121" name="Google Shape;121;p21"/>
          <p:cNvSpPr/>
          <p:nvPr/>
        </p:nvSpPr>
        <p:spPr>
          <a:xfrm>
            <a:off x="685700" y="2571752"/>
            <a:ext cx="1267800" cy="55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Dense_1</a:t>
            </a:r>
            <a:endParaRPr sz="1100"/>
          </a:p>
        </p:txBody>
      </p:sp>
      <p:sp>
        <p:nvSpPr>
          <p:cNvPr id="122" name="Google Shape;122;p21"/>
          <p:cNvSpPr/>
          <p:nvPr/>
        </p:nvSpPr>
        <p:spPr>
          <a:xfrm>
            <a:off x="3031950" y="3130352"/>
            <a:ext cx="1267800" cy="55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add_1</a:t>
            </a:r>
            <a:endParaRPr sz="1100"/>
          </a:p>
        </p:txBody>
      </p:sp>
      <p:sp>
        <p:nvSpPr>
          <p:cNvPr id="123" name="Google Shape;123;p21"/>
          <p:cNvSpPr/>
          <p:nvPr/>
        </p:nvSpPr>
        <p:spPr>
          <a:xfrm>
            <a:off x="3031950" y="4348752"/>
            <a:ext cx="1267800" cy="55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dense_3</a:t>
            </a:r>
            <a:endParaRPr sz="1100"/>
          </a:p>
        </p:txBody>
      </p:sp>
      <p:sp>
        <p:nvSpPr>
          <p:cNvPr id="124" name="Google Shape;124;p21"/>
          <p:cNvSpPr/>
          <p:nvPr/>
        </p:nvSpPr>
        <p:spPr>
          <a:xfrm>
            <a:off x="3031950" y="3739552"/>
            <a:ext cx="1267800" cy="55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dense_2</a:t>
            </a:r>
            <a:endParaRPr sz="1100"/>
          </a:p>
        </p:txBody>
      </p:sp>
      <p:cxnSp>
        <p:nvCxnSpPr>
          <p:cNvPr id="125" name="Google Shape;125;p21"/>
          <p:cNvCxnSpPr/>
          <p:nvPr/>
        </p:nvCxnSpPr>
        <p:spPr>
          <a:xfrm>
            <a:off x="1666975" y="1380500"/>
            <a:ext cx="10500" cy="51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1666975" y="2210275"/>
            <a:ext cx="10500" cy="51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6322550" y="1469550"/>
            <a:ext cx="10500" cy="51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6380475" y="2057250"/>
            <a:ext cx="10500" cy="51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1953500" y="2851052"/>
            <a:ext cx="931200" cy="25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1"/>
          <p:cNvCxnSpPr>
            <a:cxnSpLocks/>
            <a:stCxn id="20" idx="1"/>
          </p:cNvCxnSpPr>
          <p:nvPr/>
        </p:nvCxnSpPr>
        <p:spPr>
          <a:xfrm flipH="1">
            <a:off x="4249276" y="3449026"/>
            <a:ext cx="1128924" cy="10042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4003125" y="3532250"/>
            <a:ext cx="10500" cy="51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1"/>
          <p:cNvCxnSpPr/>
          <p:nvPr/>
        </p:nvCxnSpPr>
        <p:spPr>
          <a:xfrm>
            <a:off x="4155525" y="4251475"/>
            <a:ext cx="10500" cy="51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20;p21">
            <a:extLst>
              <a:ext uri="{FF2B5EF4-FFF2-40B4-BE49-F238E27FC236}">
                <a16:creationId xmlns:a16="http://schemas.microsoft.com/office/drawing/2014/main" id="{AF7C5FCF-C733-43B0-BDEC-7869EAD474E8}"/>
              </a:ext>
            </a:extLst>
          </p:cNvPr>
          <p:cNvSpPr/>
          <p:nvPr/>
        </p:nvSpPr>
        <p:spPr>
          <a:xfrm>
            <a:off x="5378200" y="3140926"/>
            <a:ext cx="1374300" cy="61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LSTM</a:t>
            </a:r>
            <a:endParaRPr sz="1100" dirty="0"/>
          </a:p>
        </p:txBody>
      </p:sp>
      <p:cxnSp>
        <p:nvCxnSpPr>
          <p:cNvPr id="22" name="Google Shape;128;p21">
            <a:extLst>
              <a:ext uri="{FF2B5EF4-FFF2-40B4-BE49-F238E27FC236}">
                <a16:creationId xmlns:a16="http://schemas.microsoft.com/office/drawing/2014/main" id="{297446A9-844C-4EC2-A85F-99634F7685D1}"/>
              </a:ext>
            </a:extLst>
          </p:cNvPr>
          <p:cNvCxnSpPr/>
          <p:nvPr/>
        </p:nvCxnSpPr>
        <p:spPr>
          <a:xfrm>
            <a:off x="6395096" y="2794402"/>
            <a:ext cx="10500" cy="51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409</Words>
  <Application>Microsoft Office PowerPoint</Application>
  <PresentationFormat>On-screen Show (16:9)</PresentationFormat>
  <Paragraphs>87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Merriweather</vt:lpstr>
      <vt:lpstr>Georgia</vt:lpstr>
      <vt:lpstr>Roboto</vt:lpstr>
      <vt:lpstr>Arial</vt:lpstr>
      <vt:lpstr>Paradigm</vt:lpstr>
      <vt:lpstr>Image Captioning </vt:lpstr>
      <vt:lpstr>Basic Task </vt:lpstr>
      <vt:lpstr>Implementation - </vt:lpstr>
      <vt:lpstr>PowerPoint Presentation</vt:lpstr>
      <vt:lpstr>Dividing the model into two parts</vt:lpstr>
      <vt:lpstr>  Encoder </vt:lpstr>
      <vt:lpstr>Used Transfer Learning for encoding</vt:lpstr>
      <vt:lpstr>Decoder </vt:lpstr>
      <vt:lpstr>Explaining the previous slide - </vt:lpstr>
      <vt:lpstr>Data Generator  Eg- A man is running</vt:lpstr>
      <vt:lpstr>Results - </vt:lpstr>
      <vt:lpstr>PowerPoint Presentation</vt:lpstr>
      <vt:lpstr>Innovation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SAMRATH .</dc:creator>
  <cp:lastModifiedBy>SAMRATH .</cp:lastModifiedBy>
  <cp:revision>5</cp:revision>
  <dcterms:modified xsi:type="dcterms:W3CDTF">2021-02-06T08:52:27Z</dcterms:modified>
</cp:coreProperties>
</file>