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68" r:id="rId2"/>
    <p:sldId id="269" r:id="rId3"/>
    <p:sldId id="266" r:id="rId4"/>
    <p:sldId id="267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74" d="100"/>
          <a:sy n="74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0B974-3E45-4A07-9399-E6FE44665ADF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F81E3-BD65-4F24-ABB1-A2B55862B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Arial"/>
              <a:buNone/>
            </a:pPr>
            <a:endParaRPr lang="en-US" sz="12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1041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F81E3-BD65-4F24-ABB1-A2B55862B3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F81E3-BD65-4F24-ABB1-A2B55862B3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9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9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4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1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98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0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44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31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79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7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4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3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9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5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5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5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4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0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FC0546-A76A-4D8D-A4F4-A70D09E364A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A2F5B-710D-4BE1-919E-CC1842382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46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1.emf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ctrTitle"/>
          </p:nvPr>
        </p:nvSpPr>
        <p:spPr>
          <a:xfrm>
            <a:off x="914400" y="356658"/>
            <a:ext cx="7853892" cy="1607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 sz="72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ISDS 552 </a:t>
            </a:r>
            <a:r>
              <a:rPr lang="en-US" sz="7200" b="0" i="0" u="none" strike="noStrike" cap="none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GP2</a:t>
            </a:r>
            <a:endParaRPr dirty="0"/>
          </a:p>
        </p:txBody>
      </p:sp>
      <p:sp>
        <p:nvSpPr>
          <p:cNvPr id="153" name="Shape 153"/>
          <p:cNvSpPr txBox="1">
            <a:spLocks noGrp="1"/>
          </p:cNvSpPr>
          <p:nvPr>
            <p:ph type="subTitle" idx="1"/>
          </p:nvPr>
        </p:nvSpPr>
        <p:spPr>
          <a:xfrm>
            <a:off x="914400" y="3181350"/>
            <a:ext cx="9767454" cy="290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76"/>
              <a:buFont typeface="Noto Sans Symbols"/>
              <a:buNone/>
            </a:pPr>
            <a:r>
              <a:rPr lang="en-US" sz="222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  <a:endParaRPr sz="18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None/>
            </a:pPr>
            <a:endParaRPr sz="18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DEEPAM KHIRWAR</a:t>
            </a:r>
            <a:endParaRPr sz="185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HARSHITA DIDWANIA</a:t>
            </a:r>
            <a:endParaRPr sz="185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KAVINDU WALIMUNIGE</a:t>
            </a:r>
            <a:endParaRPr sz="185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SANCHIT SINGH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SATHIYA PRIYA JEEVANANDAN</a:t>
            </a:r>
            <a:endParaRPr sz="185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DF1C06B-3A7A-4788-ADE2-85D1043DE95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2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09"/>
    </mc:Choice>
    <mc:Fallback xmlns="">
      <p:transition spd="slow" advTm="206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096" y="1095978"/>
            <a:ext cx="5734050" cy="54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089535" y="398103"/>
            <a:ext cx="90981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Gill Sans MT" pitchFamily="34" charset="0"/>
              </a:rPr>
              <a:t>System Use Case Diagram for Car Dealership System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2287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9535" y="398103"/>
            <a:ext cx="5692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Gill Sans MT" pitchFamily="34" charset="0"/>
              </a:rPr>
              <a:t>Matching Vehicle with Customers</a:t>
            </a:r>
            <a:endParaRPr lang="en-IN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385133" y="1440019"/>
            <a:ext cx="1828800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F2F2F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Use Case</a:t>
            </a:r>
            <a:endParaRPr lang="en-US" sz="2400" b="1" dirty="0">
              <a:solidFill>
                <a:srgbClr val="F2F2F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alibri"/>
              <a:ea typeface="+mj-ea"/>
              <a:cs typeface="+mj-cs"/>
            </a:endParaRP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382" y="2695575"/>
            <a:ext cx="2736850" cy="1905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192" y="982878"/>
            <a:ext cx="5537915" cy="575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5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7390" y="1956447"/>
            <a:ext cx="140358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en-US" sz="2800" dirty="0">
                <a:solidFill>
                  <a:srgbClr val="F2F2F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</a:rPr>
              <a:t>Activity </a:t>
            </a:r>
            <a:endParaRPr lang="en-US" sz="2800" dirty="0" smtClean="0">
              <a:solidFill>
                <a:srgbClr val="F2F2F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alibri" pitchFamily="34" charset="0"/>
            </a:endParaRPr>
          </a:p>
          <a:p>
            <a:pPr defTabSz="914400"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F2F2F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</a:rPr>
              <a:t>Diagram</a:t>
            </a:r>
            <a:endParaRPr lang="en-US" sz="2800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9535" y="398103"/>
            <a:ext cx="5692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Gill Sans MT" pitchFamily="34" charset="0"/>
              </a:rPr>
              <a:t>Matching Vehicle with Customers</a:t>
            </a:r>
            <a:endParaRPr lang="en-IN" sz="32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47" y="982878"/>
            <a:ext cx="4301544" cy="5608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955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09534" y="133350"/>
            <a:ext cx="5678992" cy="6096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Gill Sans MT" pitchFamily="34" charset="0"/>
              </a:rPr>
              <a:t>Sell Car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382" y="2695575"/>
            <a:ext cx="2736850" cy="1905000"/>
          </a:xfr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68342" y="20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68342" y="20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689674" y="628650"/>
            <a:ext cx="1828800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F2F2F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Use Case</a:t>
            </a:r>
            <a:endParaRPr lang="en-US" sz="2400" b="1" dirty="0">
              <a:solidFill>
                <a:srgbClr val="F2F2F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alibri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9825" y="3648075"/>
            <a:ext cx="3048000" cy="276999"/>
          </a:xfrm>
          <a:prstGeom prst="rect">
            <a:avLst/>
          </a:prstGeom>
          <a:noFill/>
        </p:spPr>
        <p:txBody>
          <a:bodyPr rtlCol="0">
            <a:spAutoFit/>
          </a:bodyPr>
          <a:lstStyle/>
          <a:p>
            <a:endParaRPr lang="en-US" sz="12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481A39-4542-4B0E-9296-104EE48C990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34" y="822325"/>
            <a:ext cx="7405766" cy="56515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19" name="Audio 18">
            <a:hlinkClick r:id="" action="ppaction://media"/>
            <a:extLst>
              <a:ext uri="{FF2B5EF4-FFF2-40B4-BE49-F238E27FC236}">
                <a16:creationId xmlns:a16="http://schemas.microsoft.com/office/drawing/2014/main" id="{D0C86874-0087-49FE-916C-B99F04021AC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4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9322"/>
    </mc:Choice>
    <mc:Fallback xmlns="">
      <p:transition advTm="793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8150" y="266700"/>
            <a:ext cx="5807501" cy="6096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Gill Sans MT" pitchFamily="34" charset="0"/>
              </a:rPr>
              <a:t>Sell Car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38150" y="1685925"/>
            <a:ext cx="1828800" cy="5334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en-US" sz="2800" dirty="0">
                <a:solidFill>
                  <a:srgbClr val="F2F2F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Activity Diagram</a:t>
            </a:r>
            <a:endParaRPr lang="en-US" sz="2800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alibri"/>
              <a:ea typeface="+mj-ea"/>
              <a:cs typeface="+mj-cs"/>
            </a:endParaRPr>
          </a:p>
        </p:txBody>
      </p:sp>
      <p:pic>
        <p:nvPicPr>
          <p:cNvPr id="8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B38085A-19BA-4FE4-93BF-E5256ADDE42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55111"/>
            <a:ext cx="5943600" cy="6347778"/>
          </a:xfrm>
          <a:prstGeom prst="rect">
            <a:avLst/>
          </a:prstGeom>
        </p:spPr>
      </p:pic>
      <p:pic>
        <p:nvPicPr>
          <p:cNvPr id="15" name="Audio 14">
            <a:hlinkClick r:id="" action="ppaction://media"/>
            <a:extLst>
              <a:ext uri="{FF2B5EF4-FFF2-40B4-BE49-F238E27FC236}">
                <a16:creationId xmlns:a16="http://schemas.microsoft.com/office/drawing/2014/main" id="{CC1AD2E1-0A80-4BC1-BD72-37C97B71EE3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8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7661"/>
    </mc:Choice>
    <mc:Fallback xmlns="">
      <p:transition advTm="476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399</TotalTime>
  <Words>48</Words>
  <Application>Microsoft Office PowerPoint</Application>
  <PresentationFormat>Widescreen</PresentationFormat>
  <Paragraphs>21</Paragraphs>
  <Slides>6</Slides>
  <Notes>3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Gill Sans MT</vt:lpstr>
      <vt:lpstr>Noto Sans Symbols</vt:lpstr>
      <vt:lpstr>Wingdings 3</vt:lpstr>
      <vt:lpstr>Ion</vt:lpstr>
      <vt:lpstr>ISDS 552 GP2</vt:lpstr>
      <vt:lpstr>PowerPoint Presentation</vt:lpstr>
      <vt:lpstr>PowerPoint Presentation</vt:lpstr>
      <vt:lpstr>PowerPoint Presentation</vt:lpstr>
      <vt:lpstr>Sell Car</vt:lpstr>
      <vt:lpstr>Sell Car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Dealership Project</dc:title>
  <dc:creator>sanchit.singh</dc:creator>
  <cp:lastModifiedBy>didwania_19csuf</cp:lastModifiedBy>
  <cp:revision>40</cp:revision>
  <dcterms:modified xsi:type="dcterms:W3CDTF">2018-07-17T22:20:05Z</dcterms:modified>
</cp:coreProperties>
</file>