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B974-3E45-4A07-9399-E6FE44665AD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81E3-BD65-4F24-ABB1-A2B55862B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F81E3-BD65-4F24-ABB1-A2B55862B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F81E3-BD65-4F24-ABB1-A2B55862B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8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9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25" y="133350"/>
            <a:ext cx="5807501" cy="609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ill Sans MT" pitchFamily="34" charset="0"/>
              </a:rPr>
              <a:t>Sell Car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49" y="2562225"/>
            <a:ext cx="2736850" cy="1905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68342" y="20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68342" y="20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89674" y="628650"/>
            <a:ext cx="1828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400" b="1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Use Case</a:t>
            </a:r>
            <a:endParaRPr lang="en-US" sz="2400" b="1">
              <a:solidFill>
                <a:srgbClr val="F2F2F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9825" y="3648075"/>
            <a:ext cx="3048000" cy="276999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481A39-4542-4B0E-9296-104EE48C990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4" y="822325"/>
            <a:ext cx="7405766" cy="56515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D0C86874-0087-49FE-916C-B99F04021A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9322"/>
    </mc:Choice>
    <mc:Fallback>
      <p:transition advTm="79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150" y="266700"/>
            <a:ext cx="5807501" cy="609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ill Sans MT" pitchFamily="34" charset="0"/>
              </a:rPr>
              <a:t>Sell Car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150" y="1685925"/>
            <a:ext cx="1828800" cy="5334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80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Activity Diagram</a:t>
            </a:r>
            <a:endParaRPr lang="en-US" sz="280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38085A-19BA-4FE4-93BF-E5256ADDE4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5111"/>
            <a:ext cx="5943600" cy="6347778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CC1AD2E1-0A80-4BC1-BD72-37C97B71EE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7661"/>
    </mc:Choice>
    <mc:Fallback>
      <p:transition advTm="47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10</Words>
  <Application>Microsoft Office PowerPoint</Application>
  <PresentationFormat>Widescreen</PresentationFormat>
  <Paragraphs>6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Gill Sans MT</vt:lpstr>
      <vt:lpstr>Wingdings 3</vt:lpstr>
      <vt:lpstr>Ion</vt:lpstr>
      <vt:lpstr>Sell Car</vt:lpstr>
      <vt:lpstr>Sell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Project</dc:title>
  <dc:creator>sanchit.singh</dc:creator>
  <cp:lastModifiedBy>sanchit.singh</cp:lastModifiedBy>
  <cp:revision>38</cp:revision>
  <dcterms:modified xsi:type="dcterms:W3CDTF">2018-07-17T19:14:39Z</dcterms:modified>
</cp:coreProperties>
</file>