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B810-65F7-4103-93CE-D1786488FE78}" type="datetimeFigureOut">
              <a:rPr lang="en-IN" smtClean="0"/>
              <a:t>29-05-2014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8BFC-5D8C-4D18-A3B0-237D92B69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53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B810-65F7-4103-93CE-D1786488FE78}" type="datetimeFigureOut">
              <a:rPr lang="en-IN" smtClean="0"/>
              <a:t>29-05-2014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8BFC-5D8C-4D18-A3B0-237D92B69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52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B810-65F7-4103-93CE-D1786488FE78}" type="datetimeFigureOut">
              <a:rPr lang="en-IN" smtClean="0"/>
              <a:t>29-05-2014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8BFC-5D8C-4D18-A3B0-237D92B69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50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B810-65F7-4103-93CE-D1786488FE78}" type="datetimeFigureOut">
              <a:rPr lang="en-IN" smtClean="0"/>
              <a:t>29-05-2014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8BFC-5D8C-4D18-A3B0-237D92B69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89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B810-65F7-4103-93CE-D1786488FE78}" type="datetimeFigureOut">
              <a:rPr lang="en-IN" smtClean="0"/>
              <a:t>29-05-2014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8BFC-5D8C-4D18-A3B0-237D92B69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29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B810-65F7-4103-93CE-D1786488FE78}" type="datetimeFigureOut">
              <a:rPr lang="en-IN" smtClean="0"/>
              <a:t>29-05-2014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8BFC-5D8C-4D18-A3B0-237D92B69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11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B810-65F7-4103-93CE-D1786488FE78}" type="datetimeFigureOut">
              <a:rPr lang="en-IN" smtClean="0"/>
              <a:t>29-05-2014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8BFC-5D8C-4D18-A3B0-237D92B69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61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B810-65F7-4103-93CE-D1786488FE78}" type="datetimeFigureOut">
              <a:rPr lang="en-IN" smtClean="0"/>
              <a:t>29-05-2014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8BFC-5D8C-4D18-A3B0-237D92B69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64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B810-65F7-4103-93CE-D1786488FE78}" type="datetimeFigureOut">
              <a:rPr lang="en-IN" smtClean="0"/>
              <a:t>29-05-2014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8BFC-5D8C-4D18-A3B0-237D92B69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B810-65F7-4103-93CE-D1786488FE78}" type="datetimeFigureOut">
              <a:rPr lang="en-IN" smtClean="0"/>
              <a:t>29-05-2014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8BFC-5D8C-4D18-A3B0-237D92B69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67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B810-65F7-4103-93CE-D1786488FE78}" type="datetimeFigureOut">
              <a:rPr lang="en-IN" smtClean="0"/>
              <a:t>29-05-2014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8BFC-5D8C-4D18-A3B0-237D92B69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5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1B810-65F7-4103-93CE-D1786488FE78}" type="datetimeFigureOut">
              <a:rPr lang="en-IN" smtClean="0"/>
              <a:t>29-05-2014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98BFC-5D8C-4D18-A3B0-237D92B69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93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16" y="219118"/>
            <a:ext cx="6848475" cy="2314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454" y="3760406"/>
            <a:ext cx="6743700" cy="152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0832" y="5718048"/>
            <a:ext cx="8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Ref: http://spark.apache.org/docs/0.9.1/streaming-programming-guide.html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718304" y="20243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0" i="0" dirty="0" smtClean="0">
                <a:solidFill>
                  <a:srgbClr val="333333"/>
                </a:solidFill>
                <a:effectLst/>
                <a:latin typeface="Helvetica Neue"/>
              </a:rPr>
              <a:t>Spark Streaming is an extension of the core Spark API that allows enables high-throughput, fault-tolerant stream processing of live data streams. 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94944" y="314924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0" i="0" dirty="0" smtClean="0">
                <a:solidFill>
                  <a:srgbClr val="333333"/>
                </a:solidFill>
                <a:effectLst/>
                <a:latin typeface="Helvetica Neue"/>
              </a:rPr>
              <a:t>Spark Streaming receives live input data streams and divides the data into batches, which are then processed by the Spark engine to generate the final stream of results in batches.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2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775" y="3272631"/>
            <a:ext cx="7410450" cy="1457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89888" y="86197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0" i="1" dirty="0" smtClean="0">
                <a:solidFill>
                  <a:srgbClr val="333333"/>
                </a:solidFill>
                <a:effectLst/>
                <a:latin typeface="Helvetica Neue"/>
              </a:rPr>
              <a:t>Discretized Stream</a:t>
            </a:r>
            <a:r>
              <a:rPr lang="en-IN" b="0" i="0" dirty="0" smtClean="0">
                <a:solidFill>
                  <a:srgbClr val="333333"/>
                </a:solidFill>
                <a:effectLst/>
                <a:latin typeface="Helvetica Neue"/>
              </a:rPr>
              <a:t> or </a:t>
            </a:r>
            <a:r>
              <a:rPr lang="en-IN" b="0" i="1" dirty="0" err="1" smtClean="0">
                <a:solidFill>
                  <a:srgbClr val="333333"/>
                </a:solidFill>
                <a:effectLst/>
                <a:latin typeface="Helvetica Neue"/>
              </a:rPr>
              <a:t>DStream</a:t>
            </a:r>
            <a:r>
              <a:rPr lang="en-IN" b="0" i="0" dirty="0" smtClean="0">
                <a:solidFill>
                  <a:srgbClr val="333333"/>
                </a:solidFill>
                <a:effectLst/>
                <a:latin typeface="Helvetica Neue"/>
              </a:rPr>
              <a:t> is the basic abstraction provided by Spark Streaming. It represents a continuous stream of data, either the input data stream received from source, or the processed data stream generated by transforming the input stream. Internally, it is represented by a continuous sequence of RDDs, which is Spark’s abstraction of an immutable, distributed dataset. Each RDD in a </a:t>
            </a:r>
            <a:r>
              <a:rPr lang="en-IN" b="0" i="0" dirty="0" err="1" smtClean="0">
                <a:solidFill>
                  <a:srgbClr val="333333"/>
                </a:solidFill>
                <a:effectLst/>
                <a:latin typeface="Helvetica Neue"/>
              </a:rPr>
              <a:t>DStream</a:t>
            </a:r>
            <a:r>
              <a:rPr lang="en-IN" b="0" i="0" dirty="0" smtClean="0">
                <a:solidFill>
                  <a:srgbClr val="333333"/>
                </a:solidFill>
                <a:effectLst/>
                <a:latin typeface="Helvetica Neue"/>
              </a:rPr>
              <a:t> contains data from a certain interval, as shown in the following figure.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24256" y="48614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0" i="0" dirty="0" smtClean="0">
                <a:solidFill>
                  <a:srgbClr val="333333"/>
                </a:solidFill>
                <a:effectLst/>
                <a:latin typeface="Helvetica Neue"/>
              </a:rPr>
              <a:t>There are two kinds of </a:t>
            </a:r>
            <a:r>
              <a:rPr lang="en-IN" b="0" i="0" dirty="0" err="1" smtClean="0">
                <a:solidFill>
                  <a:srgbClr val="333333"/>
                </a:solidFill>
                <a:effectLst/>
                <a:latin typeface="Helvetica Neue"/>
              </a:rPr>
              <a:t>DStream</a:t>
            </a:r>
            <a:r>
              <a:rPr lang="en-IN" b="0" i="0" dirty="0" smtClean="0">
                <a:solidFill>
                  <a:srgbClr val="333333"/>
                </a:solidFill>
                <a:effectLst/>
                <a:latin typeface="Helvetica Neue"/>
              </a:rPr>
              <a:t> operations - </a:t>
            </a:r>
            <a:r>
              <a:rPr lang="en-IN" b="0" i="1" dirty="0" smtClean="0">
                <a:solidFill>
                  <a:srgbClr val="333333"/>
                </a:solidFill>
                <a:effectLst/>
                <a:latin typeface="Helvetica Neue"/>
              </a:rPr>
              <a:t>transformations</a:t>
            </a:r>
            <a:r>
              <a:rPr lang="en-IN" b="0" i="0" dirty="0" smtClean="0">
                <a:solidFill>
                  <a:srgbClr val="333333"/>
                </a:solidFill>
                <a:effectLst/>
                <a:latin typeface="Helvetica Neue"/>
              </a:rPr>
              <a:t> and </a:t>
            </a:r>
            <a:r>
              <a:rPr lang="en-IN" b="0" i="1" dirty="0" smtClean="0">
                <a:solidFill>
                  <a:srgbClr val="333333"/>
                </a:solidFill>
                <a:effectLst/>
                <a:latin typeface="Helvetica Neue"/>
              </a:rPr>
              <a:t>output operations</a:t>
            </a:r>
            <a:r>
              <a:rPr lang="en-IN" b="0" i="0" dirty="0" smtClean="0">
                <a:solidFill>
                  <a:srgbClr val="333333"/>
                </a:solidFill>
                <a:effectLst/>
                <a:latin typeface="Helvetica Neue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6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5" y="490537"/>
            <a:ext cx="5681471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793" y="1475231"/>
            <a:ext cx="4780406" cy="318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112" y="377317"/>
            <a:ext cx="4949952" cy="2114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344" y="609600"/>
            <a:ext cx="646176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9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753" y="2487771"/>
            <a:ext cx="78581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3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429" y="792481"/>
            <a:ext cx="4567619" cy="2145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656" y="2090928"/>
            <a:ext cx="5137023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8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536" y="609600"/>
            <a:ext cx="5731384" cy="3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1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19" y="789050"/>
            <a:ext cx="4743641" cy="3246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784" y="2231136"/>
            <a:ext cx="4767072" cy="33284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064" y="4536948"/>
            <a:ext cx="36385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1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70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Saumya Singh</dc:creator>
  <cp:lastModifiedBy>Saumya Singh</cp:lastModifiedBy>
  <cp:revision>5</cp:revision>
  <dcterms:created xsi:type="dcterms:W3CDTF">2014-05-17T10:01:13Z</dcterms:created>
  <dcterms:modified xsi:type="dcterms:W3CDTF">2014-05-29T14:34:40Z</dcterms:modified>
</cp:coreProperties>
</file>