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8737-8D1F-40CC-B58F-F8CA5A4D726E}" type="datetimeFigureOut">
              <a:rPr lang="en-US" smtClean="0"/>
              <a:t>5/11/2019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B7FA-8795-4960-94AB-9367710075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1470025"/>
          </a:xfrm>
        </p:spPr>
        <p:txBody>
          <a:bodyPr/>
          <a:lstStyle/>
          <a:p>
            <a:r>
              <a:rPr lang="en-IN" b="1" dirty="0" smtClean="0"/>
              <a:t>Algorithm For Text Summarizer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072494" cy="5143536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1.</a:t>
            </a:r>
            <a:r>
              <a:rPr lang="en-IN" b="1" dirty="0"/>
              <a:t> Convert Paragraphs to Sentences</a:t>
            </a:r>
          </a:p>
          <a:p>
            <a:pPr algn="l"/>
            <a:r>
              <a:rPr lang="en-IN" dirty="0" smtClean="0"/>
              <a:t>    2. </a:t>
            </a:r>
            <a:r>
              <a:rPr lang="en-IN" b="1" dirty="0" smtClean="0"/>
              <a:t>Text Pre-processing(Removing the   Special character ,numbers &amp; extra spaces)</a:t>
            </a:r>
          </a:p>
          <a:p>
            <a:pPr algn="l"/>
            <a:endParaRPr lang="en-IN" b="1" dirty="0" smtClean="0"/>
          </a:p>
          <a:p>
            <a:pPr algn="l"/>
            <a:r>
              <a:rPr lang="en-IN" b="1" dirty="0" smtClean="0"/>
              <a:t>3.</a:t>
            </a:r>
            <a:r>
              <a:rPr lang="en-IN" b="1" dirty="0"/>
              <a:t> Tokenizing the </a:t>
            </a:r>
            <a:r>
              <a:rPr lang="en-IN" b="1" dirty="0" smtClean="0"/>
              <a:t>Sentences(getting all the words from the sentences)</a:t>
            </a:r>
          </a:p>
          <a:p>
            <a:pPr algn="l"/>
            <a:endParaRPr lang="en-IN" b="1" dirty="0" smtClean="0"/>
          </a:p>
          <a:p>
            <a:pPr algn="l"/>
            <a:r>
              <a:rPr lang="en-IN" b="1" dirty="0" smtClean="0"/>
              <a:t>4.</a:t>
            </a:r>
            <a:r>
              <a:rPr lang="en-IN" b="1" dirty="0"/>
              <a:t> Find Weighted Frequency of </a:t>
            </a:r>
            <a:r>
              <a:rPr lang="en-IN" b="1" dirty="0" smtClean="0"/>
              <a:t>Occurrence</a:t>
            </a:r>
          </a:p>
          <a:p>
            <a:pPr algn="l"/>
            <a:endParaRPr lang="en-IN" b="1" dirty="0" smtClean="0"/>
          </a:p>
          <a:p>
            <a:pPr algn="l"/>
            <a:r>
              <a:rPr lang="en-IN" b="1" dirty="0" smtClean="0"/>
              <a:t>5.</a:t>
            </a:r>
            <a:r>
              <a:rPr lang="en-IN" b="1" dirty="0"/>
              <a:t> Replace Words by Weighted Frequency in Original </a:t>
            </a:r>
            <a:r>
              <a:rPr lang="en-IN" b="1" dirty="0" smtClean="0"/>
              <a:t>Sentences(Finding the total sum of the sentence by adding the weighted frequency of each word)</a:t>
            </a:r>
          </a:p>
          <a:p>
            <a:pPr algn="l"/>
            <a:endParaRPr lang="en-IN" b="1" dirty="0" smtClean="0"/>
          </a:p>
          <a:p>
            <a:pPr algn="l"/>
            <a:r>
              <a:rPr lang="en-IN" b="1" dirty="0" smtClean="0"/>
              <a:t>6.</a:t>
            </a:r>
            <a:r>
              <a:rPr lang="en-IN" b="1" dirty="0"/>
              <a:t> Sort Sentences in Descending Order of </a:t>
            </a:r>
            <a:r>
              <a:rPr lang="en-IN" b="1" dirty="0" smtClean="0"/>
              <a:t>Sum (Higher sum indicates the  much meaning full </a:t>
            </a:r>
            <a:r>
              <a:rPr lang="en-IN" b="1" smtClean="0"/>
              <a:t>sentence)</a:t>
            </a:r>
          </a:p>
          <a:p>
            <a:pPr algn="l"/>
            <a:endParaRPr lang="en-IN" b="1" dirty="0" smtClean="0"/>
          </a:p>
          <a:p>
            <a:pPr algn="l"/>
            <a:r>
              <a:rPr lang="en-IN" b="1" dirty="0" smtClean="0"/>
              <a:t>7.</a:t>
            </a:r>
            <a:r>
              <a:rPr lang="en-IN" b="1" dirty="0"/>
              <a:t> Summarizing Wikipedia </a:t>
            </a:r>
            <a:r>
              <a:rPr lang="en-IN" b="1" dirty="0" smtClean="0"/>
              <a:t>Articles</a:t>
            </a:r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Algorithm For Text Summarizer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Text Summarizer </dc:title>
  <dc:creator>dell</dc:creator>
  <cp:lastModifiedBy>dell</cp:lastModifiedBy>
  <cp:revision>1</cp:revision>
  <dcterms:created xsi:type="dcterms:W3CDTF">2019-05-11T10:51:54Z</dcterms:created>
  <dcterms:modified xsi:type="dcterms:W3CDTF">2019-05-11T15:46:00Z</dcterms:modified>
</cp:coreProperties>
</file>