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6" r:id="rId3"/>
    <p:sldId id="258" r:id="rId4"/>
    <p:sldId id="259" r:id="rId5"/>
    <p:sldId id="260" r:id="rId6"/>
    <p:sldId id="261" r:id="rId7"/>
    <p:sldId id="262" r:id="rId8"/>
    <p:sldId id="263" r:id="rId9"/>
    <p:sldId id="264" r:id="rId10"/>
    <p:sldId id="266" r:id="rId11"/>
    <p:sldId id="265" r:id="rId12"/>
    <p:sldId id="268" r:id="rId13"/>
    <p:sldId id="267"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B9C8D5-D0EE-46F0-804D-D57286AA9C32}" v="98" dt="2020-02-26T16:46:43.315"/>
    <p1510:client id="{79DF12B5-BF7A-4310-AB8B-2CBB1114D7B4}" v="119" dt="2020-02-26T16:55:14.621"/>
    <p1510:client id="{8A8FC8AC-602A-4956-9864-DCBC32C8649D}" v="131" dt="2020-02-26T11:08:26.326"/>
    <p1510:client id="{C89BB200-39B1-44AF-8516-FFE4F7A21337}" v="259" dt="2020-02-26T16:30:12.242"/>
    <p1510:client id="{D8BC77E2-517F-4426-AC34-226C4DEE5A48}" v="356" dt="2020-02-26T14:29:19.663"/>
    <p1510:client id="{DE7933D5-CC0F-4DCA-A552-5DF362E9EC44}" v="10" dt="2020-02-26T09:58:29.361"/>
    <p1510:client id="{FD96E649-30E0-4246-A5F4-1565F6ACC485}" v="2" dt="2020-02-26T18:30:21.5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19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eoshee mukherjee" userId="236900205f1bed1c" providerId="Windows Live" clId="Web-{79DF12B5-BF7A-4310-AB8B-2CBB1114D7B4}"/>
    <pc:docChg chg="modSld">
      <pc:chgData name="shreoshee mukherjee" userId="236900205f1bed1c" providerId="Windows Live" clId="Web-{79DF12B5-BF7A-4310-AB8B-2CBB1114D7B4}" dt="2020-02-26T16:55:14.621" v="118" actId="20577"/>
      <pc:docMkLst>
        <pc:docMk/>
      </pc:docMkLst>
      <pc:sldChg chg="modSp">
        <pc:chgData name="shreoshee mukherjee" userId="236900205f1bed1c" providerId="Windows Live" clId="Web-{79DF12B5-BF7A-4310-AB8B-2CBB1114D7B4}" dt="2020-02-26T16:55:14.621" v="117" actId="20577"/>
        <pc:sldMkLst>
          <pc:docMk/>
          <pc:sldMk cId="1661689596" sldId="258"/>
        </pc:sldMkLst>
        <pc:spChg chg="mod">
          <ac:chgData name="shreoshee mukherjee" userId="236900205f1bed1c" providerId="Windows Live" clId="Web-{79DF12B5-BF7A-4310-AB8B-2CBB1114D7B4}" dt="2020-02-26T16:55:14.621" v="117" actId="20577"/>
          <ac:spMkLst>
            <pc:docMk/>
            <pc:sldMk cId="1661689596" sldId="258"/>
            <ac:spMk id="3" creationId="{6A5D9617-6E8E-4B24-B325-9F11A0290600}"/>
          </ac:spMkLst>
        </pc:spChg>
      </pc:sldChg>
    </pc:docChg>
  </pc:docChgLst>
  <pc:docChgLst>
    <pc:chgData name="ROHIT KUMAR DAS" userId="a3292124091a324d" providerId="Windows Live" clId="Web-{FD96E649-30E0-4246-A5F4-1565F6ACC485}"/>
    <pc:docChg chg="modSld">
      <pc:chgData name="ROHIT KUMAR DAS" userId="a3292124091a324d" providerId="Windows Live" clId="Web-{FD96E649-30E0-4246-A5F4-1565F6ACC485}" dt="2020-02-26T18:30:21.511" v="1" actId="14100"/>
      <pc:docMkLst>
        <pc:docMk/>
      </pc:docMkLst>
      <pc:sldChg chg="modSp">
        <pc:chgData name="ROHIT KUMAR DAS" userId="a3292124091a324d" providerId="Windows Live" clId="Web-{FD96E649-30E0-4246-A5F4-1565F6ACC485}" dt="2020-02-26T18:30:21.511" v="1" actId="14100"/>
        <pc:sldMkLst>
          <pc:docMk/>
          <pc:sldMk cId="3492878140" sldId="266"/>
        </pc:sldMkLst>
        <pc:picChg chg="mod">
          <ac:chgData name="ROHIT KUMAR DAS" userId="a3292124091a324d" providerId="Windows Live" clId="Web-{FD96E649-30E0-4246-A5F4-1565F6ACC485}" dt="2020-02-26T18:30:21.511" v="1" actId="14100"/>
          <ac:picMkLst>
            <pc:docMk/>
            <pc:sldMk cId="3492878140" sldId="266"/>
            <ac:picMk id="7" creationId="{A596A38F-9E6F-4562-AA48-5CE25A8B067F}"/>
          </ac:picMkLst>
        </pc:picChg>
      </pc:sldChg>
    </pc:docChg>
  </pc:docChgLst>
  <pc:docChgLst>
    <pc:chgData name="ROHIT KUMAR DAS" userId="a3292124091a324d" providerId="LiveId" clId="{D08FB2BB-6142-45B0-A7E1-DC5FD6DA66B3}"/>
    <pc:docChg chg="custSel addSld delSld modSld sldOrd">
      <pc:chgData name="ROHIT KUMAR DAS" userId="a3292124091a324d" providerId="LiveId" clId="{D08FB2BB-6142-45B0-A7E1-DC5FD6DA66B3}" dt="2020-02-27T04:22:26.588" v="1609" actId="14100"/>
      <pc:docMkLst>
        <pc:docMk/>
      </pc:docMkLst>
      <pc:sldChg chg="modSp mod">
        <pc:chgData name="ROHIT KUMAR DAS" userId="a3292124091a324d" providerId="LiveId" clId="{D08FB2BB-6142-45B0-A7E1-DC5FD6DA66B3}" dt="2020-02-27T04:09:55.892" v="1462" actId="20577"/>
        <pc:sldMkLst>
          <pc:docMk/>
          <pc:sldMk cId="109857222" sldId="256"/>
        </pc:sldMkLst>
        <pc:spChg chg="mod">
          <ac:chgData name="ROHIT KUMAR DAS" userId="a3292124091a324d" providerId="LiveId" clId="{D08FB2BB-6142-45B0-A7E1-DC5FD6DA66B3}" dt="2020-02-27T04:09:55.892" v="1462" actId="20577"/>
          <ac:spMkLst>
            <pc:docMk/>
            <pc:sldMk cId="109857222" sldId="256"/>
            <ac:spMk id="3" creationId="{00000000-0000-0000-0000-000000000000}"/>
          </ac:spMkLst>
        </pc:spChg>
      </pc:sldChg>
      <pc:sldChg chg="modSp mod">
        <pc:chgData name="ROHIT KUMAR DAS" userId="a3292124091a324d" providerId="LiveId" clId="{D08FB2BB-6142-45B0-A7E1-DC5FD6DA66B3}" dt="2020-02-27T04:19:45.152" v="1600" actId="27636"/>
        <pc:sldMkLst>
          <pc:docMk/>
          <pc:sldMk cId="1661689596" sldId="258"/>
        </pc:sldMkLst>
        <pc:spChg chg="mod">
          <ac:chgData name="ROHIT KUMAR DAS" userId="a3292124091a324d" providerId="LiveId" clId="{D08FB2BB-6142-45B0-A7E1-DC5FD6DA66B3}" dt="2020-02-27T04:19:45.152" v="1600" actId="27636"/>
          <ac:spMkLst>
            <pc:docMk/>
            <pc:sldMk cId="1661689596" sldId="258"/>
            <ac:spMk id="3" creationId="{6A5D9617-6E8E-4B24-B325-9F11A0290600}"/>
          </ac:spMkLst>
        </pc:spChg>
      </pc:sldChg>
      <pc:sldChg chg="modSp mod">
        <pc:chgData name="ROHIT KUMAR DAS" userId="a3292124091a324d" providerId="LiveId" clId="{D08FB2BB-6142-45B0-A7E1-DC5FD6DA66B3}" dt="2020-02-26T16:58:16.761" v="0" actId="1076"/>
        <pc:sldMkLst>
          <pc:docMk/>
          <pc:sldMk cId="2921830965" sldId="262"/>
        </pc:sldMkLst>
        <pc:picChg chg="mod">
          <ac:chgData name="ROHIT KUMAR DAS" userId="a3292124091a324d" providerId="LiveId" clId="{D08FB2BB-6142-45B0-A7E1-DC5FD6DA66B3}" dt="2020-02-26T16:58:16.761" v="0" actId="1076"/>
          <ac:picMkLst>
            <pc:docMk/>
            <pc:sldMk cId="2921830965" sldId="262"/>
            <ac:picMk id="7" creationId="{DA4B6876-F59A-494F-ABAE-1854B009F360}"/>
          </ac:picMkLst>
        </pc:picChg>
      </pc:sldChg>
      <pc:sldChg chg="addSp delSp modSp add mod">
        <pc:chgData name="ROHIT KUMAR DAS" userId="a3292124091a324d" providerId="LiveId" clId="{D08FB2BB-6142-45B0-A7E1-DC5FD6DA66B3}" dt="2020-02-26T17:19:34.032" v="229" actId="20577"/>
        <pc:sldMkLst>
          <pc:docMk/>
          <pc:sldMk cId="3945941624" sldId="265"/>
        </pc:sldMkLst>
        <pc:spChg chg="del">
          <ac:chgData name="ROHIT KUMAR DAS" userId="a3292124091a324d" providerId="LiveId" clId="{D08FB2BB-6142-45B0-A7E1-DC5FD6DA66B3}" dt="2020-02-26T17:01:28.149" v="2"/>
          <ac:spMkLst>
            <pc:docMk/>
            <pc:sldMk cId="3945941624" sldId="265"/>
            <ac:spMk id="2" creationId="{32AFDDCF-8521-4BA7-B128-B746C036E3B1}"/>
          </ac:spMkLst>
        </pc:spChg>
        <pc:spChg chg="del">
          <ac:chgData name="ROHIT KUMAR DAS" userId="a3292124091a324d" providerId="LiveId" clId="{D08FB2BB-6142-45B0-A7E1-DC5FD6DA66B3}" dt="2020-02-26T17:01:31.245" v="3"/>
          <ac:spMkLst>
            <pc:docMk/>
            <pc:sldMk cId="3945941624" sldId="265"/>
            <ac:spMk id="3" creationId="{57C40E01-6BC2-4CAD-A8F0-FA548055F091}"/>
          </ac:spMkLst>
        </pc:spChg>
        <pc:spChg chg="add del mod">
          <ac:chgData name="ROHIT KUMAR DAS" userId="a3292124091a324d" providerId="LiveId" clId="{D08FB2BB-6142-45B0-A7E1-DC5FD6DA66B3}" dt="2020-02-26T17:02:07.478" v="7"/>
          <ac:spMkLst>
            <pc:docMk/>
            <pc:sldMk cId="3945941624" sldId="265"/>
            <ac:spMk id="4" creationId="{55B44230-4C76-4C6A-8761-978D0B625432}"/>
          </ac:spMkLst>
        </pc:spChg>
        <pc:spChg chg="add mod">
          <ac:chgData name="ROHIT KUMAR DAS" userId="a3292124091a324d" providerId="LiveId" clId="{D08FB2BB-6142-45B0-A7E1-DC5FD6DA66B3}" dt="2020-02-26T17:19:34.032" v="229" actId="20577"/>
          <ac:spMkLst>
            <pc:docMk/>
            <pc:sldMk cId="3945941624" sldId="265"/>
            <ac:spMk id="5" creationId="{C5B41DBB-30FE-4B4A-8099-120908BBCAAC}"/>
          </ac:spMkLst>
        </pc:spChg>
      </pc:sldChg>
      <pc:sldChg chg="addSp delSp modSp add mod">
        <pc:chgData name="ROHIT KUMAR DAS" userId="a3292124091a324d" providerId="LiveId" clId="{D08FB2BB-6142-45B0-A7E1-DC5FD6DA66B3}" dt="2020-02-26T17:17:36.580" v="166" actId="20577"/>
        <pc:sldMkLst>
          <pc:docMk/>
          <pc:sldMk cId="3492878140" sldId="266"/>
        </pc:sldMkLst>
        <pc:spChg chg="mod">
          <ac:chgData name="ROHIT KUMAR DAS" userId="a3292124091a324d" providerId="LiveId" clId="{D08FB2BB-6142-45B0-A7E1-DC5FD6DA66B3}" dt="2020-02-26T17:15:21.559" v="128" actId="207"/>
          <ac:spMkLst>
            <pc:docMk/>
            <pc:sldMk cId="3492878140" sldId="266"/>
            <ac:spMk id="2" creationId="{6F633C6A-231B-4407-BC65-2F2DEE4E85CE}"/>
          </ac:spMkLst>
        </pc:spChg>
        <pc:spChg chg="del">
          <ac:chgData name="ROHIT KUMAR DAS" userId="a3292124091a324d" providerId="LiveId" clId="{D08FB2BB-6142-45B0-A7E1-DC5FD6DA66B3}" dt="2020-02-26T17:14:47.851" v="124" actId="931"/>
          <ac:spMkLst>
            <pc:docMk/>
            <pc:sldMk cId="3492878140" sldId="266"/>
            <ac:spMk id="3" creationId="{539A361D-8C22-4C33-A9DF-655849B09CD4}"/>
          </ac:spMkLst>
        </pc:spChg>
        <pc:spChg chg="add mod">
          <ac:chgData name="ROHIT KUMAR DAS" userId="a3292124091a324d" providerId="LiveId" clId="{D08FB2BB-6142-45B0-A7E1-DC5FD6DA66B3}" dt="2020-02-26T17:17:36.580" v="166" actId="20577"/>
          <ac:spMkLst>
            <pc:docMk/>
            <pc:sldMk cId="3492878140" sldId="266"/>
            <ac:spMk id="8" creationId="{1352421E-8EF6-4C1F-AA0D-2439BBA5D531}"/>
          </ac:spMkLst>
        </pc:spChg>
        <pc:picChg chg="add mod">
          <ac:chgData name="ROHIT KUMAR DAS" userId="a3292124091a324d" providerId="LiveId" clId="{D08FB2BB-6142-45B0-A7E1-DC5FD6DA66B3}" dt="2020-02-26T17:16:33.641" v="133" actId="14100"/>
          <ac:picMkLst>
            <pc:docMk/>
            <pc:sldMk cId="3492878140" sldId="266"/>
            <ac:picMk id="7" creationId="{A596A38F-9E6F-4562-AA48-5CE25A8B067F}"/>
          </ac:picMkLst>
        </pc:picChg>
      </pc:sldChg>
      <pc:sldChg chg="addSp delSp modSp add mod">
        <pc:chgData name="ROHIT KUMAR DAS" userId="a3292124091a324d" providerId="LiveId" clId="{D08FB2BB-6142-45B0-A7E1-DC5FD6DA66B3}" dt="2020-02-26T17:23:05.377" v="241" actId="14100"/>
        <pc:sldMkLst>
          <pc:docMk/>
          <pc:sldMk cId="2634627873" sldId="267"/>
        </pc:sldMkLst>
        <pc:spChg chg="del">
          <ac:chgData name="ROHIT KUMAR DAS" userId="a3292124091a324d" providerId="LiveId" clId="{D08FB2BB-6142-45B0-A7E1-DC5FD6DA66B3}" dt="2020-02-26T17:22:29.297" v="231"/>
          <ac:spMkLst>
            <pc:docMk/>
            <pc:sldMk cId="2634627873" sldId="267"/>
            <ac:spMk id="2" creationId="{A9FC3BCE-1193-40A0-A7DE-98874888857A}"/>
          </ac:spMkLst>
        </pc:spChg>
        <pc:spChg chg="del mod">
          <ac:chgData name="ROHIT KUMAR DAS" userId="a3292124091a324d" providerId="LiveId" clId="{D08FB2BB-6142-45B0-A7E1-DC5FD6DA66B3}" dt="2020-02-26T17:22:41.383" v="233" actId="931"/>
          <ac:spMkLst>
            <pc:docMk/>
            <pc:sldMk cId="2634627873" sldId="267"/>
            <ac:spMk id="3" creationId="{5E7140EE-C370-474C-8253-D7F600702CAD}"/>
          </ac:spMkLst>
        </pc:spChg>
        <pc:picChg chg="add mod">
          <ac:chgData name="ROHIT KUMAR DAS" userId="a3292124091a324d" providerId="LiveId" clId="{D08FB2BB-6142-45B0-A7E1-DC5FD6DA66B3}" dt="2020-02-26T17:23:05.377" v="241" actId="14100"/>
          <ac:picMkLst>
            <pc:docMk/>
            <pc:sldMk cId="2634627873" sldId="267"/>
            <ac:picMk id="5" creationId="{01D1189D-7F2E-48A0-87C3-A63E6503003B}"/>
          </ac:picMkLst>
        </pc:picChg>
      </pc:sldChg>
      <pc:sldChg chg="modSp add mod ord">
        <pc:chgData name="ROHIT KUMAR DAS" userId="a3292124091a324d" providerId="LiveId" clId="{D08FB2BB-6142-45B0-A7E1-DC5FD6DA66B3}" dt="2020-02-26T17:32:14.691" v="339"/>
        <pc:sldMkLst>
          <pc:docMk/>
          <pc:sldMk cId="3511560456" sldId="268"/>
        </pc:sldMkLst>
        <pc:spChg chg="mod">
          <ac:chgData name="ROHIT KUMAR DAS" userId="a3292124091a324d" providerId="LiveId" clId="{D08FB2BB-6142-45B0-A7E1-DC5FD6DA66B3}" dt="2020-02-26T17:27:26.724" v="298" actId="20577"/>
          <ac:spMkLst>
            <pc:docMk/>
            <pc:sldMk cId="3511560456" sldId="268"/>
            <ac:spMk id="2" creationId="{B1B89EB0-7155-4723-BBBE-837A7343B02E}"/>
          </ac:spMkLst>
        </pc:spChg>
        <pc:spChg chg="mod">
          <ac:chgData name="ROHIT KUMAR DAS" userId="a3292124091a324d" providerId="LiveId" clId="{D08FB2BB-6142-45B0-A7E1-DC5FD6DA66B3}" dt="2020-02-26T17:31:45.867" v="337" actId="20577"/>
          <ac:spMkLst>
            <pc:docMk/>
            <pc:sldMk cId="3511560456" sldId="268"/>
            <ac:spMk id="3" creationId="{41452919-7098-4C0F-BE4D-831BD9A5B10A}"/>
          </ac:spMkLst>
        </pc:spChg>
      </pc:sldChg>
      <pc:sldChg chg="addSp delSp modSp add mod">
        <pc:chgData name="ROHIT KUMAR DAS" userId="a3292124091a324d" providerId="LiveId" clId="{D08FB2BB-6142-45B0-A7E1-DC5FD6DA66B3}" dt="2020-02-26T18:16:25.595" v="1310"/>
        <pc:sldMkLst>
          <pc:docMk/>
          <pc:sldMk cId="2394020769" sldId="269"/>
        </pc:sldMkLst>
        <pc:spChg chg="del mod">
          <ac:chgData name="ROHIT KUMAR DAS" userId="a3292124091a324d" providerId="LiveId" clId="{D08FB2BB-6142-45B0-A7E1-DC5FD6DA66B3}" dt="2020-02-26T17:34:40.551" v="350"/>
          <ac:spMkLst>
            <pc:docMk/>
            <pc:sldMk cId="2394020769" sldId="269"/>
            <ac:spMk id="2" creationId="{08AF48E0-9593-4C8C-9416-84BF2445A938}"/>
          </ac:spMkLst>
        </pc:spChg>
        <pc:spChg chg="del">
          <ac:chgData name="ROHIT KUMAR DAS" userId="a3292124091a324d" providerId="LiveId" clId="{D08FB2BB-6142-45B0-A7E1-DC5FD6DA66B3}" dt="2020-02-26T17:33:31.502" v="344"/>
          <ac:spMkLst>
            <pc:docMk/>
            <pc:sldMk cId="2394020769" sldId="269"/>
            <ac:spMk id="3" creationId="{CD0FDEA0-BBEF-475C-A80D-3930B9E8B6A5}"/>
          </ac:spMkLst>
        </pc:spChg>
        <pc:graphicFrameChg chg="add del mod">
          <ac:chgData name="ROHIT KUMAR DAS" userId="a3292124091a324d" providerId="LiveId" clId="{D08FB2BB-6142-45B0-A7E1-DC5FD6DA66B3}" dt="2020-02-26T18:16:25.595" v="1310"/>
          <ac:graphicFrameMkLst>
            <pc:docMk/>
            <pc:sldMk cId="2394020769" sldId="269"/>
            <ac:graphicFrameMk id="4" creationId="{8D12A822-9E17-4008-A621-B420CC50BE4A}"/>
          </ac:graphicFrameMkLst>
        </pc:graphicFrameChg>
      </pc:sldChg>
      <pc:sldChg chg="addSp delSp modSp add">
        <pc:chgData name="ROHIT KUMAR DAS" userId="a3292124091a324d" providerId="LiveId" clId="{D08FB2BB-6142-45B0-A7E1-DC5FD6DA66B3}" dt="2020-02-26T17:47:31.669" v="531" actId="20577"/>
        <pc:sldMkLst>
          <pc:docMk/>
          <pc:sldMk cId="103984355" sldId="270"/>
        </pc:sldMkLst>
        <pc:spChg chg="del">
          <ac:chgData name="ROHIT KUMAR DAS" userId="a3292124091a324d" providerId="LiveId" clId="{D08FB2BB-6142-45B0-A7E1-DC5FD6DA66B3}" dt="2020-02-26T17:40:54.113" v="390"/>
          <ac:spMkLst>
            <pc:docMk/>
            <pc:sldMk cId="103984355" sldId="270"/>
            <ac:spMk id="2" creationId="{1FD816BC-A8CC-4020-AEDA-74692DE37473}"/>
          </ac:spMkLst>
        </pc:spChg>
        <pc:spChg chg="del">
          <ac:chgData name="ROHIT KUMAR DAS" userId="a3292124091a324d" providerId="LiveId" clId="{D08FB2BB-6142-45B0-A7E1-DC5FD6DA66B3}" dt="2020-02-26T17:40:58.086" v="391"/>
          <ac:spMkLst>
            <pc:docMk/>
            <pc:sldMk cId="103984355" sldId="270"/>
            <ac:spMk id="3" creationId="{6EC9DEF1-6595-4077-A29E-4A19F2CCE050}"/>
          </ac:spMkLst>
        </pc:spChg>
        <pc:graphicFrameChg chg="add mod">
          <ac:chgData name="ROHIT KUMAR DAS" userId="a3292124091a324d" providerId="LiveId" clId="{D08FB2BB-6142-45B0-A7E1-DC5FD6DA66B3}" dt="2020-02-26T17:47:31.669" v="531" actId="20577"/>
          <ac:graphicFrameMkLst>
            <pc:docMk/>
            <pc:sldMk cId="103984355" sldId="270"/>
            <ac:graphicFrameMk id="4" creationId="{BB7490BF-8827-4867-ABD7-EE68E5CB16DE}"/>
          </ac:graphicFrameMkLst>
        </pc:graphicFrameChg>
      </pc:sldChg>
      <pc:sldChg chg="addSp delSp modSp add mod">
        <pc:chgData name="ROHIT KUMAR DAS" userId="a3292124091a324d" providerId="LiveId" clId="{D08FB2BB-6142-45B0-A7E1-DC5FD6DA66B3}" dt="2020-02-26T17:54:59.449" v="961" actId="14100"/>
        <pc:sldMkLst>
          <pc:docMk/>
          <pc:sldMk cId="826467636" sldId="271"/>
        </pc:sldMkLst>
        <pc:spChg chg="del mod">
          <ac:chgData name="ROHIT KUMAR DAS" userId="a3292124091a324d" providerId="LiveId" clId="{D08FB2BB-6142-45B0-A7E1-DC5FD6DA66B3}" dt="2020-02-26T17:48:03.817" v="535"/>
          <ac:spMkLst>
            <pc:docMk/>
            <pc:sldMk cId="826467636" sldId="271"/>
            <ac:spMk id="2" creationId="{281FF116-CE53-4BFD-B9EA-11143835BB1A}"/>
          </ac:spMkLst>
        </pc:spChg>
        <pc:spChg chg="del mod">
          <ac:chgData name="ROHIT KUMAR DAS" userId="a3292124091a324d" providerId="LiveId" clId="{D08FB2BB-6142-45B0-A7E1-DC5FD6DA66B3}" dt="2020-02-26T17:47:59.682" v="533"/>
          <ac:spMkLst>
            <pc:docMk/>
            <pc:sldMk cId="826467636" sldId="271"/>
            <ac:spMk id="3" creationId="{D5D93263-89A1-44E3-95E6-EB29AB511216}"/>
          </ac:spMkLst>
        </pc:spChg>
        <pc:spChg chg="add del">
          <ac:chgData name="ROHIT KUMAR DAS" userId="a3292124091a324d" providerId="LiveId" clId="{D08FB2BB-6142-45B0-A7E1-DC5FD6DA66B3}" dt="2020-02-26T17:48:12.904" v="537"/>
          <ac:spMkLst>
            <pc:docMk/>
            <pc:sldMk cId="826467636" sldId="271"/>
            <ac:spMk id="4" creationId="{B7C150F8-57DF-4C5B-ACCF-0D0525D75825}"/>
          </ac:spMkLst>
        </pc:spChg>
        <pc:graphicFrameChg chg="add mod">
          <ac:chgData name="ROHIT KUMAR DAS" userId="a3292124091a324d" providerId="LiveId" clId="{D08FB2BB-6142-45B0-A7E1-DC5FD6DA66B3}" dt="2020-02-26T17:54:59.449" v="961" actId="14100"/>
          <ac:graphicFrameMkLst>
            <pc:docMk/>
            <pc:sldMk cId="826467636" sldId="271"/>
            <ac:graphicFrameMk id="5" creationId="{6BDABD4B-F6D8-4523-A49D-F2B15E4A2983}"/>
          </ac:graphicFrameMkLst>
        </pc:graphicFrameChg>
      </pc:sldChg>
      <pc:sldChg chg="addSp delSp modSp add mod">
        <pc:chgData name="ROHIT KUMAR DAS" userId="a3292124091a324d" providerId="LiveId" clId="{D08FB2BB-6142-45B0-A7E1-DC5FD6DA66B3}" dt="2020-02-26T18:18:23.259" v="1325" actId="1076"/>
        <pc:sldMkLst>
          <pc:docMk/>
          <pc:sldMk cId="3334174910" sldId="272"/>
        </pc:sldMkLst>
        <pc:spChg chg="add del">
          <ac:chgData name="ROHIT KUMAR DAS" userId="a3292124091a324d" providerId="LiveId" clId="{D08FB2BB-6142-45B0-A7E1-DC5FD6DA66B3}" dt="2020-02-26T17:57:03.510" v="980"/>
          <ac:spMkLst>
            <pc:docMk/>
            <pc:sldMk cId="3334174910" sldId="272"/>
            <ac:spMk id="2" creationId="{AF2A1FD9-35B8-4E8D-BCC5-71684E71306E}"/>
          </ac:spMkLst>
        </pc:spChg>
        <pc:spChg chg="add del">
          <ac:chgData name="ROHIT KUMAR DAS" userId="a3292124091a324d" providerId="LiveId" clId="{D08FB2BB-6142-45B0-A7E1-DC5FD6DA66B3}" dt="2020-02-26T17:57:05.645" v="981"/>
          <ac:spMkLst>
            <pc:docMk/>
            <pc:sldMk cId="3334174910" sldId="272"/>
            <ac:spMk id="3" creationId="{4A4D7234-87B4-4BB6-97EC-D7521A4EEA96}"/>
          </ac:spMkLst>
        </pc:spChg>
        <pc:graphicFrameChg chg="add mod">
          <ac:chgData name="ROHIT KUMAR DAS" userId="a3292124091a324d" providerId="LiveId" clId="{D08FB2BB-6142-45B0-A7E1-DC5FD6DA66B3}" dt="2020-02-26T18:18:23.259" v="1325" actId="1076"/>
          <ac:graphicFrameMkLst>
            <pc:docMk/>
            <pc:sldMk cId="3334174910" sldId="272"/>
            <ac:graphicFrameMk id="4" creationId="{49096D09-AD54-4AA6-9E68-75377794DE5B}"/>
          </ac:graphicFrameMkLst>
        </pc:graphicFrameChg>
      </pc:sldChg>
      <pc:sldChg chg="addSp delSp modSp add mod">
        <pc:chgData name="ROHIT KUMAR DAS" userId="a3292124091a324d" providerId="LiveId" clId="{D08FB2BB-6142-45B0-A7E1-DC5FD6DA66B3}" dt="2020-02-26T18:19:04.738" v="1326" actId="20577"/>
        <pc:sldMkLst>
          <pc:docMk/>
          <pc:sldMk cId="637357789" sldId="273"/>
        </pc:sldMkLst>
        <pc:spChg chg="del mod">
          <ac:chgData name="ROHIT KUMAR DAS" userId="a3292124091a324d" providerId="LiveId" clId="{D08FB2BB-6142-45B0-A7E1-DC5FD6DA66B3}" dt="2020-02-26T17:54:04.613" v="828"/>
          <ac:spMkLst>
            <pc:docMk/>
            <pc:sldMk cId="637357789" sldId="273"/>
            <ac:spMk id="2" creationId="{9F0E8D46-BD55-49A8-B972-356F347088EC}"/>
          </ac:spMkLst>
        </pc:spChg>
        <pc:spChg chg="del">
          <ac:chgData name="ROHIT KUMAR DAS" userId="a3292124091a324d" providerId="LiveId" clId="{D08FB2BB-6142-45B0-A7E1-DC5FD6DA66B3}" dt="2020-02-26T17:54:08.933" v="829"/>
          <ac:spMkLst>
            <pc:docMk/>
            <pc:sldMk cId="637357789" sldId="273"/>
            <ac:spMk id="3" creationId="{456E2E68-EA97-43E5-A0AD-8FCF28322537}"/>
          </ac:spMkLst>
        </pc:spChg>
        <pc:graphicFrameChg chg="add mod">
          <ac:chgData name="ROHIT KUMAR DAS" userId="a3292124091a324d" providerId="LiveId" clId="{D08FB2BB-6142-45B0-A7E1-DC5FD6DA66B3}" dt="2020-02-26T18:19:04.738" v="1326" actId="20577"/>
          <ac:graphicFrameMkLst>
            <pc:docMk/>
            <pc:sldMk cId="637357789" sldId="273"/>
            <ac:graphicFrameMk id="4" creationId="{73F70C05-B496-4C3F-92CB-EA19F8152872}"/>
          </ac:graphicFrameMkLst>
        </pc:graphicFrameChg>
      </pc:sldChg>
      <pc:sldChg chg="addSp delSp modSp add mod">
        <pc:chgData name="ROHIT KUMAR DAS" userId="a3292124091a324d" providerId="LiveId" clId="{D08FB2BB-6142-45B0-A7E1-DC5FD6DA66B3}" dt="2020-02-26T18:26:39.065" v="1388" actId="14100"/>
        <pc:sldMkLst>
          <pc:docMk/>
          <pc:sldMk cId="1060769450" sldId="274"/>
        </pc:sldMkLst>
        <pc:spChg chg="mod">
          <ac:chgData name="ROHIT KUMAR DAS" userId="a3292124091a324d" providerId="LiveId" clId="{D08FB2BB-6142-45B0-A7E1-DC5FD6DA66B3}" dt="2020-02-26T18:20:43.207" v="1355" actId="14100"/>
          <ac:spMkLst>
            <pc:docMk/>
            <pc:sldMk cId="1060769450" sldId="274"/>
            <ac:spMk id="2" creationId="{E8DE869F-8DD9-4860-97C1-598181ED3CD6}"/>
          </ac:spMkLst>
        </pc:spChg>
        <pc:spChg chg="del">
          <ac:chgData name="ROHIT KUMAR DAS" userId="a3292124091a324d" providerId="LiveId" clId="{D08FB2BB-6142-45B0-A7E1-DC5FD6DA66B3}" dt="2020-02-26T18:20:34.051" v="1352" actId="1032"/>
          <ac:spMkLst>
            <pc:docMk/>
            <pc:sldMk cId="1060769450" sldId="274"/>
            <ac:spMk id="3" creationId="{7DAEB8B1-92D2-40DB-8FB0-C75A44B7BF92}"/>
          </ac:spMkLst>
        </pc:spChg>
        <pc:spChg chg="add del mod">
          <ac:chgData name="ROHIT KUMAR DAS" userId="a3292124091a324d" providerId="LiveId" clId="{D08FB2BB-6142-45B0-A7E1-DC5FD6DA66B3}" dt="2020-02-26T18:24:33.455" v="1381" actId="931"/>
          <ac:spMkLst>
            <pc:docMk/>
            <pc:sldMk cId="1060769450" sldId="274"/>
            <ac:spMk id="5" creationId="{A93CE33B-42B3-414A-9166-5AD24EC53281}"/>
          </ac:spMkLst>
        </pc:spChg>
        <pc:graphicFrameChg chg="add del mod">
          <ac:chgData name="ROHIT KUMAR DAS" userId="a3292124091a324d" providerId="LiveId" clId="{D08FB2BB-6142-45B0-A7E1-DC5FD6DA66B3}" dt="2020-02-26T18:24:11.610" v="1379"/>
          <ac:graphicFrameMkLst>
            <pc:docMk/>
            <pc:sldMk cId="1060769450" sldId="274"/>
            <ac:graphicFrameMk id="4" creationId="{E656B6CC-019F-4A00-B2D1-073E891EC14D}"/>
          </ac:graphicFrameMkLst>
        </pc:graphicFrameChg>
        <pc:picChg chg="add mod">
          <ac:chgData name="ROHIT KUMAR DAS" userId="a3292124091a324d" providerId="LiveId" clId="{D08FB2BB-6142-45B0-A7E1-DC5FD6DA66B3}" dt="2020-02-26T18:26:39.065" v="1388" actId="14100"/>
          <ac:picMkLst>
            <pc:docMk/>
            <pc:sldMk cId="1060769450" sldId="274"/>
            <ac:picMk id="7" creationId="{CF27F720-609C-4B41-8D3E-069BEF73D931}"/>
          </ac:picMkLst>
        </pc:picChg>
      </pc:sldChg>
      <pc:sldChg chg="add del">
        <pc:chgData name="ROHIT KUMAR DAS" userId="a3292124091a324d" providerId="LiveId" clId="{D08FB2BB-6142-45B0-A7E1-DC5FD6DA66B3}" dt="2020-02-27T04:20:34.647" v="1602" actId="2696"/>
        <pc:sldMkLst>
          <pc:docMk/>
          <pc:sldMk cId="2079137772" sldId="275"/>
        </pc:sldMkLst>
      </pc:sldChg>
      <pc:sldChg chg="addSp delSp modSp add mod">
        <pc:chgData name="ROHIT KUMAR DAS" userId="a3292124091a324d" providerId="LiveId" clId="{D08FB2BB-6142-45B0-A7E1-DC5FD6DA66B3}" dt="2020-02-27T04:22:26.588" v="1609" actId="14100"/>
        <pc:sldMkLst>
          <pc:docMk/>
          <pc:sldMk cId="3044201861" sldId="275"/>
        </pc:sldMkLst>
        <pc:spChg chg="del mod">
          <ac:chgData name="ROHIT KUMAR DAS" userId="a3292124091a324d" providerId="LiveId" clId="{D08FB2BB-6142-45B0-A7E1-DC5FD6DA66B3}" dt="2020-02-27T04:20:50.260" v="1605"/>
          <ac:spMkLst>
            <pc:docMk/>
            <pc:sldMk cId="3044201861" sldId="275"/>
            <ac:spMk id="2" creationId="{5FF18C8C-4EFC-49A5-926C-7FA905078326}"/>
          </ac:spMkLst>
        </pc:spChg>
        <pc:spChg chg="del">
          <ac:chgData name="ROHIT KUMAR DAS" userId="a3292124091a324d" providerId="LiveId" clId="{D08FB2BB-6142-45B0-A7E1-DC5FD6DA66B3}" dt="2020-02-27T04:22:09.680" v="1606" actId="931"/>
          <ac:spMkLst>
            <pc:docMk/>
            <pc:sldMk cId="3044201861" sldId="275"/>
            <ac:spMk id="3" creationId="{76F81C68-5F91-4F30-AA82-9293B22155A9}"/>
          </ac:spMkLst>
        </pc:spChg>
        <pc:spChg chg="add mod">
          <ac:chgData name="ROHIT KUMAR DAS" userId="a3292124091a324d" providerId="LiveId" clId="{D08FB2BB-6142-45B0-A7E1-DC5FD6DA66B3}" dt="2020-02-27T04:22:21.105" v="1608" actId="14100"/>
          <ac:spMkLst>
            <pc:docMk/>
            <pc:sldMk cId="3044201861" sldId="275"/>
            <ac:spMk id="6" creationId="{C054511A-5BF6-4CA6-AAF6-6E610CE9A4C7}"/>
          </ac:spMkLst>
        </pc:spChg>
        <pc:picChg chg="add mod">
          <ac:chgData name="ROHIT KUMAR DAS" userId="a3292124091a324d" providerId="LiveId" clId="{D08FB2BB-6142-45B0-A7E1-DC5FD6DA66B3}" dt="2020-02-27T04:22:26.588" v="1609" actId="14100"/>
          <ac:picMkLst>
            <pc:docMk/>
            <pc:sldMk cId="3044201861" sldId="275"/>
            <ac:picMk id="5" creationId="{BC098E86-9CF0-4F9F-8CDB-65A854855301}"/>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546F00-140D-416B-B9E1-38EE06C35FEB}"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en-IN"/>
        </a:p>
      </dgm:t>
    </dgm:pt>
    <dgm:pt modelId="{DC6B15BC-05D6-4645-90A0-673A82BF38DE}">
      <dgm:prSet phldrT="[Text]">
        <dgm:style>
          <a:lnRef idx="1">
            <a:schemeClr val="accent1"/>
          </a:lnRef>
          <a:fillRef idx="2">
            <a:schemeClr val="accent1"/>
          </a:fillRef>
          <a:effectRef idx="1">
            <a:schemeClr val="accent1"/>
          </a:effectRef>
          <a:fontRef idx="minor">
            <a:schemeClr val="dk1"/>
          </a:fontRef>
        </dgm:style>
      </dgm:prSet>
      <dgm:spPr/>
      <dgm:t>
        <a:bodyPr/>
        <a:lstStyle/>
        <a:p>
          <a:r>
            <a:rPr lang="en-IN" b="1"/>
            <a:t>The Hardware Layer</a:t>
          </a:r>
          <a:endParaRPr lang="en-IN"/>
        </a:p>
      </dgm:t>
    </dgm:pt>
    <dgm:pt modelId="{27D839FE-C900-4D05-B83F-531780926A55}" type="parTrans" cxnId="{49A0E408-B3F8-4688-BADF-13AA3B3351CA}">
      <dgm:prSet/>
      <dgm:spPr/>
      <dgm:t>
        <a:bodyPr/>
        <a:lstStyle/>
        <a:p>
          <a:endParaRPr lang="en-IN"/>
        </a:p>
      </dgm:t>
    </dgm:pt>
    <dgm:pt modelId="{8CCEAEEC-6301-4986-A195-4E23E14AC5DB}" type="sibTrans" cxnId="{49A0E408-B3F8-4688-BADF-13AA3B3351CA}">
      <dgm:prSet/>
      <dgm:spPr/>
      <dgm:t>
        <a:bodyPr/>
        <a:lstStyle/>
        <a:p>
          <a:endParaRPr lang="en-IN"/>
        </a:p>
      </dgm:t>
    </dgm:pt>
    <dgm:pt modelId="{5BA4E4EC-F440-45FF-80E9-A8191010BF4C}">
      <dgm:prSet phldrT="[Text]"/>
      <dgm:spPr>
        <a:solidFill>
          <a:schemeClr val="tx2"/>
        </a:solidFill>
        <a:ln>
          <a:solidFill>
            <a:schemeClr val="tx2"/>
          </a:solidFill>
        </a:ln>
      </dgm:spPr>
      <dgm:t>
        <a:bodyPr/>
        <a:lstStyle/>
        <a:p>
          <a:r>
            <a:rPr lang="en-US">
              <a:latin typeface="Arial Black" panose="020B0A04020102020204" pitchFamily="34" charset="0"/>
            </a:rPr>
            <a:t>hardware</a:t>
          </a:r>
        </a:p>
      </dgm:t>
    </dgm:pt>
    <dgm:pt modelId="{91BAE62B-62B9-4543-B1F4-B5CAFC7A83C9}" type="parTrans" cxnId="{C823F156-3D54-4B5F-AC3B-C48858B55746}">
      <dgm:prSet/>
      <dgm:spPr/>
      <dgm:t>
        <a:bodyPr/>
        <a:lstStyle/>
        <a:p>
          <a:endParaRPr lang="en-IN"/>
        </a:p>
      </dgm:t>
    </dgm:pt>
    <dgm:pt modelId="{D9A54226-01C8-4286-A6AA-143126F4F8AD}" type="sibTrans" cxnId="{C823F156-3D54-4B5F-AC3B-C48858B55746}">
      <dgm:prSet/>
      <dgm:spPr/>
      <dgm:t>
        <a:bodyPr/>
        <a:lstStyle/>
        <a:p>
          <a:endParaRPr lang="en-IN"/>
        </a:p>
      </dgm:t>
    </dgm:pt>
    <dgm:pt modelId="{4AA992C8-D4C2-4CC5-9D67-78FD1869BEEC}">
      <dgm:prSet phldrT="[Text]"/>
      <dgm:spPr>
        <a:solidFill>
          <a:schemeClr val="tx1"/>
        </a:solidFill>
      </dgm:spPr>
      <dgm:t>
        <a:bodyPr/>
        <a:lstStyle/>
        <a:p>
          <a:r>
            <a:rPr lang="en-IN" b="0" i="1" u="none"/>
            <a:t>Preamble</a:t>
          </a:r>
          <a:endParaRPr lang="en-IN"/>
        </a:p>
      </dgm:t>
    </dgm:pt>
    <dgm:pt modelId="{9028A649-5847-4A35-99D6-308B56AF00AE}" type="parTrans" cxnId="{4D2DD8B5-97C2-4F66-B023-5B45EED0364A}">
      <dgm:prSet/>
      <dgm:spPr/>
      <dgm:t>
        <a:bodyPr/>
        <a:lstStyle/>
        <a:p>
          <a:endParaRPr lang="en-IN"/>
        </a:p>
      </dgm:t>
    </dgm:pt>
    <dgm:pt modelId="{6F0C6667-68D0-4C1F-8FB0-CF0C11B2C44C}" type="sibTrans" cxnId="{4D2DD8B5-97C2-4F66-B023-5B45EED0364A}">
      <dgm:prSet/>
      <dgm:spPr/>
      <dgm:t>
        <a:bodyPr/>
        <a:lstStyle/>
        <a:p>
          <a:endParaRPr lang="en-IN"/>
        </a:p>
      </dgm:t>
    </dgm:pt>
    <dgm:pt modelId="{B24B0BA1-9321-4CBE-8D4E-EC2BE3E4ED1B}">
      <dgm:prSet phldrT="[Text]" custT="1"/>
      <dgm:spPr>
        <a:solidFill>
          <a:schemeClr val="tx1"/>
        </a:solidFill>
      </dgm:spPr>
      <dgm:t>
        <a:bodyPr/>
        <a:lstStyle/>
        <a:p>
          <a:r>
            <a:rPr lang="en-IN" sz="2400" b="0" i="1" u="none"/>
            <a:t>repeaters</a:t>
          </a:r>
          <a:r>
            <a:rPr lang="en-IN" sz="2400" b="0" i="0" u="none"/>
            <a:t> and </a:t>
          </a:r>
          <a:r>
            <a:rPr lang="en-IN" sz="2400" b="0" i="1" u="none"/>
            <a:t>amplifiers</a:t>
          </a:r>
          <a:endParaRPr lang="en-IN" sz="2400"/>
        </a:p>
      </dgm:t>
    </dgm:pt>
    <dgm:pt modelId="{3387F33C-E2B1-4ECA-B562-1A5E31EED31B}" type="parTrans" cxnId="{5140BCAD-D47D-403E-9C85-71E3A0F2CD62}">
      <dgm:prSet/>
      <dgm:spPr/>
      <dgm:t>
        <a:bodyPr/>
        <a:lstStyle/>
        <a:p>
          <a:endParaRPr lang="en-IN"/>
        </a:p>
      </dgm:t>
    </dgm:pt>
    <dgm:pt modelId="{3169658F-4546-4ECD-A198-5AEBBC4C673B}" type="sibTrans" cxnId="{5140BCAD-D47D-403E-9C85-71E3A0F2CD62}">
      <dgm:prSet/>
      <dgm:spPr/>
      <dgm:t>
        <a:bodyPr/>
        <a:lstStyle/>
        <a:p>
          <a:endParaRPr lang="en-IN"/>
        </a:p>
      </dgm:t>
    </dgm:pt>
    <dgm:pt modelId="{CE1D41FF-9009-4D5B-839A-BDAC2450B3D5}">
      <dgm:prSet phldrT="[Text]"/>
      <dgm:spPr>
        <a:solidFill>
          <a:schemeClr val="tx1"/>
        </a:solidFill>
      </dgm:spPr>
      <dgm:t>
        <a:bodyPr/>
        <a:lstStyle/>
        <a:p>
          <a:r>
            <a:rPr lang="en-IN" b="0" i="0" u="none"/>
            <a:t>maximum transfer unit (MTU)</a:t>
          </a:r>
          <a:endParaRPr lang="en-IN"/>
        </a:p>
      </dgm:t>
    </dgm:pt>
    <dgm:pt modelId="{63AAFC50-872F-4C50-9B75-519221B01AF5}" type="parTrans" cxnId="{F34A5DAD-8228-4FC6-A461-8BD94EB2FFC8}">
      <dgm:prSet/>
      <dgm:spPr/>
      <dgm:t>
        <a:bodyPr/>
        <a:lstStyle/>
        <a:p>
          <a:endParaRPr lang="en-IN"/>
        </a:p>
      </dgm:t>
    </dgm:pt>
    <dgm:pt modelId="{FB73C5F4-317C-4896-B4EF-9EDDCDC981D8}" type="sibTrans" cxnId="{F34A5DAD-8228-4FC6-A461-8BD94EB2FFC8}">
      <dgm:prSet/>
      <dgm:spPr/>
      <dgm:t>
        <a:bodyPr/>
        <a:lstStyle/>
        <a:p>
          <a:endParaRPr lang="en-IN"/>
        </a:p>
      </dgm:t>
    </dgm:pt>
    <dgm:pt modelId="{F6681C48-2957-4D6B-B4A0-F7E7196624FD}">
      <dgm:prSet phldrT="[Text]"/>
      <dgm:spPr>
        <a:solidFill>
          <a:schemeClr val="tx1"/>
        </a:solidFill>
      </dgm:spPr>
      <dgm:t>
        <a:bodyPr/>
        <a:lstStyle/>
        <a:p>
          <a:endParaRPr lang="en-IN"/>
        </a:p>
      </dgm:t>
    </dgm:pt>
    <dgm:pt modelId="{C69499DD-99CC-4F66-8A65-0C8CE43501B3}" type="parTrans" cxnId="{1A3254A5-CA31-4DA3-B79A-37DEAFF3A558}">
      <dgm:prSet/>
      <dgm:spPr/>
      <dgm:t>
        <a:bodyPr/>
        <a:lstStyle/>
        <a:p>
          <a:endParaRPr lang="en-IN"/>
        </a:p>
      </dgm:t>
    </dgm:pt>
    <dgm:pt modelId="{060B9C9B-A34E-4C52-B31C-B7C5446FCAA3}" type="sibTrans" cxnId="{1A3254A5-CA31-4DA3-B79A-37DEAFF3A558}">
      <dgm:prSet/>
      <dgm:spPr/>
      <dgm:t>
        <a:bodyPr/>
        <a:lstStyle/>
        <a:p>
          <a:endParaRPr lang="en-IN"/>
        </a:p>
      </dgm:t>
    </dgm:pt>
    <dgm:pt modelId="{6C3EFD47-6A70-4A22-8EE5-07C6E19EA23A}" type="pres">
      <dgm:prSet presAssocID="{0B546F00-140D-416B-B9E1-38EE06C35FEB}" presName="cycle" presStyleCnt="0">
        <dgm:presLayoutVars>
          <dgm:chMax val="1"/>
          <dgm:dir/>
          <dgm:animLvl val="ctr"/>
          <dgm:resizeHandles val="exact"/>
        </dgm:presLayoutVars>
      </dgm:prSet>
      <dgm:spPr/>
    </dgm:pt>
    <dgm:pt modelId="{E2A1D024-3B22-4AA4-ADB8-C3EF74972482}" type="pres">
      <dgm:prSet presAssocID="{DC6B15BC-05D6-4645-90A0-673A82BF38DE}" presName="centerShape" presStyleLbl="node0" presStyleIdx="0" presStyleCnt="1"/>
      <dgm:spPr/>
    </dgm:pt>
    <dgm:pt modelId="{22095EAA-C305-4BC6-9611-A9CA13FCB134}" type="pres">
      <dgm:prSet presAssocID="{91BAE62B-62B9-4543-B1F4-B5CAFC7A83C9}" presName="Name9" presStyleLbl="parChTrans1D2" presStyleIdx="0" presStyleCnt="4"/>
      <dgm:spPr/>
    </dgm:pt>
    <dgm:pt modelId="{4A7E35BF-A665-4897-AF01-95F9D9D4B75F}" type="pres">
      <dgm:prSet presAssocID="{91BAE62B-62B9-4543-B1F4-B5CAFC7A83C9}" presName="connTx" presStyleLbl="parChTrans1D2" presStyleIdx="0" presStyleCnt="4"/>
      <dgm:spPr/>
    </dgm:pt>
    <dgm:pt modelId="{CE291119-C25C-4C1C-AA38-831848F0F5BA}" type="pres">
      <dgm:prSet presAssocID="{5BA4E4EC-F440-45FF-80E9-A8191010BF4C}" presName="node" presStyleLbl="node1" presStyleIdx="0" presStyleCnt="4" custScaleX="215655" custScaleY="106336" custRadScaleRad="100998">
        <dgm:presLayoutVars>
          <dgm:bulletEnabled val="1"/>
        </dgm:presLayoutVars>
      </dgm:prSet>
      <dgm:spPr/>
    </dgm:pt>
    <dgm:pt modelId="{CADD94E1-806F-430E-A841-950C4CA5214B}" type="pres">
      <dgm:prSet presAssocID="{9028A649-5847-4A35-99D6-308B56AF00AE}" presName="Name9" presStyleLbl="parChTrans1D2" presStyleIdx="1" presStyleCnt="4"/>
      <dgm:spPr/>
    </dgm:pt>
    <dgm:pt modelId="{C38159C2-E0CB-4520-A01C-071730399AB2}" type="pres">
      <dgm:prSet presAssocID="{9028A649-5847-4A35-99D6-308B56AF00AE}" presName="connTx" presStyleLbl="parChTrans1D2" presStyleIdx="1" presStyleCnt="4"/>
      <dgm:spPr/>
    </dgm:pt>
    <dgm:pt modelId="{973F78A6-DD22-46F5-90B7-C288F553B212}" type="pres">
      <dgm:prSet presAssocID="{4AA992C8-D4C2-4CC5-9D67-78FD1869BEEC}" presName="node" presStyleLbl="node1" presStyleIdx="1" presStyleCnt="4" custScaleX="156887" custRadScaleRad="124456" custRadScaleInc="-1531">
        <dgm:presLayoutVars>
          <dgm:bulletEnabled val="1"/>
        </dgm:presLayoutVars>
      </dgm:prSet>
      <dgm:spPr/>
    </dgm:pt>
    <dgm:pt modelId="{CFDF5C1A-4A28-492C-94B8-974E4EC6C73B}" type="pres">
      <dgm:prSet presAssocID="{3387F33C-E2B1-4ECA-B562-1A5E31EED31B}" presName="Name9" presStyleLbl="parChTrans1D2" presStyleIdx="2" presStyleCnt="4"/>
      <dgm:spPr/>
    </dgm:pt>
    <dgm:pt modelId="{FAB1A9B0-8EB9-49C0-8AE8-6C56F12F43B3}" type="pres">
      <dgm:prSet presAssocID="{3387F33C-E2B1-4ECA-B562-1A5E31EED31B}" presName="connTx" presStyleLbl="parChTrans1D2" presStyleIdx="2" presStyleCnt="4"/>
      <dgm:spPr/>
    </dgm:pt>
    <dgm:pt modelId="{B7A75498-24D9-4292-8F0C-3809D6ABEBE6}" type="pres">
      <dgm:prSet presAssocID="{B24B0BA1-9321-4CBE-8D4E-EC2BE3E4ED1B}" presName="node" presStyleLbl="node1" presStyleIdx="2" presStyleCnt="4" custScaleX="151209" custRadScaleRad="100762" custRadScaleInc="2897">
        <dgm:presLayoutVars>
          <dgm:bulletEnabled val="1"/>
        </dgm:presLayoutVars>
      </dgm:prSet>
      <dgm:spPr/>
    </dgm:pt>
    <dgm:pt modelId="{167BF7EE-79CA-4204-A93B-4BEA87F3615B}" type="pres">
      <dgm:prSet presAssocID="{63AAFC50-872F-4C50-9B75-519221B01AF5}" presName="Name9" presStyleLbl="parChTrans1D2" presStyleIdx="3" presStyleCnt="4"/>
      <dgm:spPr/>
    </dgm:pt>
    <dgm:pt modelId="{8B0F088E-476A-422B-BBF0-E158946F91B6}" type="pres">
      <dgm:prSet presAssocID="{63AAFC50-872F-4C50-9B75-519221B01AF5}" presName="connTx" presStyleLbl="parChTrans1D2" presStyleIdx="3" presStyleCnt="4"/>
      <dgm:spPr/>
    </dgm:pt>
    <dgm:pt modelId="{E927EFBF-A3F0-48DD-907D-1EDBDFD3D524}" type="pres">
      <dgm:prSet presAssocID="{CE1D41FF-9009-4D5B-839A-BDAC2450B3D5}" presName="node" presStyleLbl="node1" presStyleIdx="3" presStyleCnt="4" custScaleX="162310" custRadScaleRad="119227" custRadScaleInc="-5585">
        <dgm:presLayoutVars>
          <dgm:bulletEnabled val="1"/>
        </dgm:presLayoutVars>
      </dgm:prSet>
      <dgm:spPr/>
    </dgm:pt>
  </dgm:ptLst>
  <dgm:cxnLst>
    <dgm:cxn modelId="{2D215B02-9965-4579-BBF5-8750F3CC809B}" type="presOf" srcId="{63AAFC50-872F-4C50-9B75-519221B01AF5}" destId="{8B0F088E-476A-422B-BBF0-E158946F91B6}" srcOrd="1" destOrd="0" presId="urn:microsoft.com/office/officeart/2005/8/layout/radial1"/>
    <dgm:cxn modelId="{49A0E408-B3F8-4688-BADF-13AA3B3351CA}" srcId="{0B546F00-140D-416B-B9E1-38EE06C35FEB}" destId="{DC6B15BC-05D6-4645-90A0-673A82BF38DE}" srcOrd="0" destOrd="0" parTransId="{27D839FE-C900-4D05-B83F-531780926A55}" sibTransId="{8CCEAEEC-6301-4986-A195-4E23E14AC5DB}"/>
    <dgm:cxn modelId="{C479000A-2C80-496B-AE90-9DD1ADFD9825}" type="presOf" srcId="{63AAFC50-872F-4C50-9B75-519221B01AF5}" destId="{167BF7EE-79CA-4204-A93B-4BEA87F3615B}" srcOrd="0" destOrd="0" presId="urn:microsoft.com/office/officeart/2005/8/layout/radial1"/>
    <dgm:cxn modelId="{140F731E-DF9C-4DC6-AB32-DC3C49A46640}" type="presOf" srcId="{9028A649-5847-4A35-99D6-308B56AF00AE}" destId="{CADD94E1-806F-430E-A841-950C4CA5214B}" srcOrd="0" destOrd="0" presId="urn:microsoft.com/office/officeart/2005/8/layout/radial1"/>
    <dgm:cxn modelId="{6393CE26-96B8-450F-87B9-85B759F6E93A}" type="presOf" srcId="{0B546F00-140D-416B-B9E1-38EE06C35FEB}" destId="{6C3EFD47-6A70-4A22-8EE5-07C6E19EA23A}" srcOrd="0" destOrd="0" presId="urn:microsoft.com/office/officeart/2005/8/layout/radial1"/>
    <dgm:cxn modelId="{0D928F51-79FA-41C7-A4DD-F0542D3968A5}" type="presOf" srcId="{9028A649-5847-4A35-99D6-308B56AF00AE}" destId="{C38159C2-E0CB-4520-A01C-071730399AB2}" srcOrd="1" destOrd="0" presId="urn:microsoft.com/office/officeart/2005/8/layout/radial1"/>
    <dgm:cxn modelId="{5D709E54-8E8F-42A1-9225-08A481FBE82B}" type="presOf" srcId="{3387F33C-E2B1-4ECA-B562-1A5E31EED31B}" destId="{FAB1A9B0-8EB9-49C0-8AE8-6C56F12F43B3}" srcOrd="1" destOrd="0" presId="urn:microsoft.com/office/officeart/2005/8/layout/radial1"/>
    <dgm:cxn modelId="{C823F156-3D54-4B5F-AC3B-C48858B55746}" srcId="{DC6B15BC-05D6-4645-90A0-673A82BF38DE}" destId="{5BA4E4EC-F440-45FF-80E9-A8191010BF4C}" srcOrd="0" destOrd="0" parTransId="{91BAE62B-62B9-4543-B1F4-B5CAFC7A83C9}" sibTransId="{D9A54226-01C8-4286-A6AA-143126F4F8AD}"/>
    <dgm:cxn modelId="{8E06C07A-6A55-44C5-9356-8D3BF32DFB7A}" type="presOf" srcId="{3387F33C-E2B1-4ECA-B562-1A5E31EED31B}" destId="{CFDF5C1A-4A28-492C-94B8-974E4EC6C73B}" srcOrd="0" destOrd="0" presId="urn:microsoft.com/office/officeart/2005/8/layout/radial1"/>
    <dgm:cxn modelId="{67C37EA2-CAB9-4EFF-BCC6-E0D98A93758D}" type="presOf" srcId="{91BAE62B-62B9-4543-B1F4-B5CAFC7A83C9}" destId="{22095EAA-C305-4BC6-9611-A9CA13FCB134}" srcOrd="0" destOrd="0" presId="urn:microsoft.com/office/officeart/2005/8/layout/radial1"/>
    <dgm:cxn modelId="{F36D89A4-5C92-4181-9DB9-25EE9C23E22E}" type="presOf" srcId="{DC6B15BC-05D6-4645-90A0-673A82BF38DE}" destId="{E2A1D024-3B22-4AA4-ADB8-C3EF74972482}" srcOrd="0" destOrd="0" presId="urn:microsoft.com/office/officeart/2005/8/layout/radial1"/>
    <dgm:cxn modelId="{1A3254A5-CA31-4DA3-B79A-37DEAFF3A558}" srcId="{0B546F00-140D-416B-B9E1-38EE06C35FEB}" destId="{F6681C48-2957-4D6B-B4A0-F7E7196624FD}" srcOrd="1" destOrd="0" parTransId="{C69499DD-99CC-4F66-8A65-0C8CE43501B3}" sibTransId="{060B9C9B-A34E-4C52-B31C-B7C5446FCAA3}"/>
    <dgm:cxn modelId="{B09418A9-D745-4FEC-9D6C-F440337F6329}" type="presOf" srcId="{91BAE62B-62B9-4543-B1F4-B5CAFC7A83C9}" destId="{4A7E35BF-A665-4897-AF01-95F9D9D4B75F}" srcOrd="1" destOrd="0" presId="urn:microsoft.com/office/officeart/2005/8/layout/radial1"/>
    <dgm:cxn modelId="{F34A5DAD-8228-4FC6-A461-8BD94EB2FFC8}" srcId="{DC6B15BC-05D6-4645-90A0-673A82BF38DE}" destId="{CE1D41FF-9009-4D5B-839A-BDAC2450B3D5}" srcOrd="3" destOrd="0" parTransId="{63AAFC50-872F-4C50-9B75-519221B01AF5}" sibTransId="{FB73C5F4-317C-4896-B4EF-9EDDCDC981D8}"/>
    <dgm:cxn modelId="{5140BCAD-D47D-403E-9C85-71E3A0F2CD62}" srcId="{DC6B15BC-05D6-4645-90A0-673A82BF38DE}" destId="{B24B0BA1-9321-4CBE-8D4E-EC2BE3E4ED1B}" srcOrd="2" destOrd="0" parTransId="{3387F33C-E2B1-4ECA-B562-1A5E31EED31B}" sibTransId="{3169658F-4546-4ECD-A198-5AEBBC4C673B}"/>
    <dgm:cxn modelId="{4D2DD8B5-97C2-4F66-B023-5B45EED0364A}" srcId="{DC6B15BC-05D6-4645-90A0-673A82BF38DE}" destId="{4AA992C8-D4C2-4CC5-9D67-78FD1869BEEC}" srcOrd="1" destOrd="0" parTransId="{9028A649-5847-4A35-99D6-308B56AF00AE}" sibTransId="{6F0C6667-68D0-4C1F-8FB0-CF0C11B2C44C}"/>
    <dgm:cxn modelId="{A81D90B8-661A-48DE-BBD0-F273386F494E}" type="presOf" srcId="{4AA992C8-D4C2-4CC5-9D67-78FD1869BEEC}" destId="{973F78A6-DD22-46F5-90B7-C288F553B212}" srcOrd="0" destOrd="0" presId="urn:microsoft.com/office/officeart/2005/8/layout/radial1"/>
    <dgm:cxn modelId="{5B42C0C9-DD89-4E9B-BC54-6927A4946D12}" type="presOf" srcId="{CE1D41FF-9009-4D5B-839A-BDAC2450B3D5}" destId="{E927EFBF-A3F0-48DD-907D-1EDBDFD3D524}" srcOrd="0" destOrd="0" presId="urn:microsoft.com/office/officeart/2005/8/layout/radial1"/>
    <dgm:cxn modelId="{693E05E2-0C18-48AE-9A58-1EFB7E6F3BD0}" type="presOf" srcId="{B24B0BA1-9321-4CBE-8D4E-EC2BE3E4ED1B}" destId="{B7A75498-24D9-4292-8F0C-3809D6ABEBE6}" srcOrd="0" destOrd="0" presId="urn:microsoft.com/office/officeart/2005/8/layout/radial1"/>
    <dgm:cxn modelId="{02EF8AEE-5C6F-45DD-BA4E-8D021DB77351}" type="presOf" srcId="{5BA4E4EC-F440-45FF-80E9-A8191010BF4C}" destId="{CE291119-C25C-4C1C-AA38-831848F0F5BA}" srcOrd="0" destOrd="0" presId="urn:microsoft.com/office/officeart/2005/8/layout/radial1"/>
    <dgm:cxn modelId="{F7BA6EDA-7641-458E-8C90-88B27BF76AF1}" type="presParOf" srcId="{6C3EFD47-6A70-4A22-8EE5-07C6E19EA23A}" destId="{E2A1D024-3B22-4AA4-ADB8-C3EF74972482}" srcOrd="0" destOrd="0" presId="urn:microsoft.com/office/officeart/2005/8/layout/radial1"/>
    <dgm:cxn modelId="{E86432D2-5116-4B2E-836E-F31E829776BF}" type="presParOf" srcId="{6C3EFD47-6A70-4A22-8EE5-07C6E19EA23A}" destId="{22095EAA-C305-4BC6-9611-A9CA13FCB134}" srcOrd="1" destOrd="0" presId="urn:microsoft.com/office/officeart/2005/8/layout/radial1"/>
    <dgm:cxn modelId="{CB8D38D1-A84B-4DA5-91ED-3E06A67680C4}" type="presParOf" srcId="{22095EAA-C305-4BC6-9611-A9CA13FCB134}" destId="{4A7E35BF-A665-4897-AF01-95F9D9D4B75F}" srcOrd="0" destOrd="0" presId="urn:microsoft.com/office/officeart/2005/8/layout/radial1"/>
    <dgm:cxn modelId="{54F1B052-982F-4830-B282-BE4C4AAFFD34}" type="presParOf" srcId="{6C3EFD47-6A70-4A22-8EE5-07C6E19EA23A}" destId="{CE291119-C25C-4C1C-AA38-831848F0F5BA}" srcOrd="2" destOrd="0" presId="urn:microsoft.com/office/officeart/2005/8/layout/radial1"/>
    <dgm:cxn modelId="{0C499159-8702-4A3F-9E0A-49324D6B9146}" type="presParOf" srcId="{6C3EFD47-6A70-4A22-8EE5-07C6E19EA23A}" destId="{CADD94E1-806F-430E-A841-950C4CA5214B}" srcOrd="3" destOrd="0" presId="urn:microsoft.com/office/officeart/2005/8/layout/radial1"/>
    <dgm:cxn modelId="{EB7A1BBC-26A1-426D-B823-84807CE70956}" type="presParOf" srcId="{CADD94E1-806F-430E-A841-950C4CA5214B}" destId="{C38159C2-E0CB-4520-A01C-071730399AB2}" srcOrd="0" destOrd="0" presId="urn:microsoft.com/office/officeart/2005/8/layout/radial1"/>
    <dgm:cxn modelId="{6CCC7208-E7E6-455E-A1B8-DEE9A50A7850}" type="presParOf" srcId="{6C3EFD47-6A70-4A22-8EE5-07C6E19EA23A}" destId="{973F78A6-DD22-46F5-90B7-C288F553B212}" srcOrd="4" destOrd="0" presId="urn:microsoft.com/office/officeart/2005/8/layout/radial1"/>
    <dgm:cxn modelId="{A4174986-2F2A-46C7-83B1-30F381FBB807}" type="presParOf" srcId="{6C3EFD47-6A70-4A22-8EE5-07C6E19EA23A}" destId="{CFDF5C1A-4A28-492C-94B8-974E4EC6C73B}" srcOrd="5" destOrd="0" presId="urn:microsoft.com/office/officeart/2005/8/layout/radial1"/>
    <dgm:cxn modelId="{04CBBCB1-9325-481D-9164-1261F5537565}" type="presParOf" srcId="{CFDF5C1A-4A28-492C-94B8-974E4EC6C73B}" destId="{FAB1A9B0-8EB9-49C0-8AE8-6C56F12F43B3}" srcOrd="0" destOrd="0" presId="urn:microsoft.com/office/officeart/2005/8/layout/radial1"/>
    <dgm:cxn modelId="{2FFB30CF-93AD-4906-9D3A-5AD03172FE49}" type="presParOf" srcId="{6C3EFD47-6A70-4A22-8EE5-07C6E19EA23A}" destId="{B7A75498-24D9-4292-8F0C-3809D6ABEBE6}" srcOrd="6" destOrd="0" presId="urn:microsoft.com/office/officeart/2005/8/layout/radial1"/>
    <dgm:cxn modelId="{943865AC-1A22-4DA6-A459-41213D0DEF47}" type="presParOf" srcId="{6C3EFD47-6A70-4A22-8EE5-07C6E19EA23A}" destId="{167BF7EE-79CA-4204-A93B-4BEA87F3615B}" srcOrd="7" destOrd="0" presId="urn:microsoft.com/office/officeart/2005/8/layout/radial1"/>
    <dgm:cxn modelId="{5E82EA2A-9CD5-42CF-9266-87BE14625897}" type="presParOf" srcId="{167BF7EE-79CA-4204-A93B-4BEA87F3615B}" destId="{8B0F088E-476A-422B-BBF0-E158946F91B6}" srcOrd="0" destOrd="0" presId="urn:microsoft.com/office/officeart/2005/8/layout/radial1"/>
    <dgm:cxn modelId="{799B9066-F7C1-42BA-AEEA-AAF27332D25F}" type="presParOf" srcId="{6C3EFD47-6A70-4A22-8EE5-07C6E19EA23A}" destId="{E927EFBF-A3F0-48DD-907D-1EDBDFD3D524}" srcOrd="8"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B546F00-140D-416B-B9E1-38EE06C35FEB}"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en-IN"/>
        </a:p>
      </dgm:t>
    </dgm:pt>
    <dgm:pt modelId="{DC6B15BC-05D6-4645-90A0-673A82BF38DE}">
      <dgm:prSet phldrT="[Text]">
        <dgm:style>
          <a:lnRef idx="1">
            <a:schemeClr val="accent1"/>
          </a:lnRef>
          <a:fillRef idx="2">
            <a:schemeClr val="accent1"/>
          </a:fillRef>
          <a:effectRef idx="1">
            <a:schemeClr val="accent1"/>
          </a:effectRef>
          <a:fontRef idx="minor">
            <a:schemeClr val="dk1"/>
          </a:fontRef>
        </dgm:style>
      </dgm:prSet>
      <dgm:spPr/>
      <dgm:t>
        <a:bodyPr/>
        <a:lstStyle/>
        <a:p>
          <a:r>
            <a:rPr lang="en-IN" b="1" i="0" u="none"/>
            <a:t>The Network Interface Layer</a:t>
          </a:r>
          <a:endParaRPr lang="en-IN"/>
        </a:p>
      </dgm:t>
    </dgm:pt>
    <dgm:pt modelId="{27D839FE-C900-4D05-B83F-531780926A55}" type="parTrans" cxnId="{49A0E408-B3F8-4688-BADF-13AA3B3351CA}">
      <dgm:prSet/>
      <dgm:spPr/>
      <dgm:t>
        <a:bodyPr/>
        <a:lstStyle/>
        <a:p>
          <a:endParaRPr lang="en-IN"/>
        </a:p>
      </dgm:t>
    </dgm:pt>
    <dgm:pt modelId="{8CCEAEEC-6301-4986-A195-4E23E14AC5DB}" type="sibTrans" cxnId="{49A0E408-B3F8-4688-BADF-13AA3B3351CA}">
      <dgm:prSet/>
      <dgm:spPr/>
      <dgm:t>
        <a:bodyPr/>
        <a:lstStyle/>
        <a:p>
          <a:endParaRPr lang="en-IN"/>
        </a:p>
      </dgm:t>
    </dgm:pt>
    <dgm:pt modelId="{5BA4E4EC-F440-45FF-80E9-A8191010BF4C}">
      <dgm:prSet phldrT="[Text]"/>
      <dgm:spPr>
        <a:solidFill>
          <a:schemeClr val="tx2"/>
        </a:solidFill>
        <a:ln>
          <a:solidFill>
            <a:schemeClr val="tx2"/>
          </a:solidFill>
        </a:ln>
      </dgm:spPr>
      <dgm:t>
        <a:bodyPr/>
        <a:lstStyle/>
        <a:p>
          <a:r>
            <a:rPr lang="en-IN" b="0" i="0" u="none"/>
            <a:t>device drivers</a:t>
          </a:r>
          <a:endParaRPr lang="en-US">
            <a:latin typeface="Arial Black" panose="020B0A04020102020204" pitchFamily="34" charset="0"/>
          </a:endParaRPr>
        </a:p>
      </dgm:t>
    </dgm:pt>
    <dgm:pt modelId="{91BAE62B-62B9-4543-B1F4-B5CAFC7A83C9}" type="parTrans" cxnId="{C823F156-3D54-4B5F-AC3B-C48858B55746}">
      <dgm:prSet/>
      <dgm:spPr/>
      <dgm:t>
        <a:bodyPr/>
        <a:lstStyle/>
        <a:p>
          <a:endParaRPr lang="en-IN"/>
        </a:p>
      </dgm:t>
    </dgm:pt>
    <dgm:pt modelId="{D9A54226-01C8-4286-A6AA-143126F4F8AD}" type="sibTrans" cxnId="{C823F156-3D54-4B5F-AC3B-C48858B55746}">
      <dgm:prSet/>
      <dgm:spPr/>
      <dgm:t>
        <a:bodyPr/>
        <a:lstStyle/>
        <a:p>
          <a:endParaRPr lang="en-IN"/>
        </a:p>
      </dgm:t>
    </dgm:pt>
    <dgm:pt modelId="{4AA992C8-D4C2-4CC5-9D67-78FD1869BEEC}">
      <dgm:prSet phldrT="[Text]"/>
      <dgm:spPr>
        <a:solidFill>
          <a:schemeClr val="tx1"/>
        </a:solidFill>
      </dgm:spPr>
      <dgm:t>
        <a:bodyPr/>
        <a:lstStyle/>
        <a:p>
          <a:r>
            <a:rPr lang="en-US" b="0" i="0" u="none"/>
            <a:t>Destination and source physical address</a:t>
          </a:r>
          <a:endParaRPr lang="en-IN"/>
        </a:p>
      </dgm:t>
    </dgm:pt>
    <dgm:pt modelId="{9028A649-5847-4A35-99D6-308B56AF00AE}" type="parTrans" cxnId="{4D2DD8B5-97C2-4F66-B023-5B45EED0364A}">
      <dgm:prSet/>
      <dgm:spPr/>
      <dgm:t>
        <a:bodyPr/>
        <a:lstStyle/>
        <a:p>
          <a:endParaRPr lang="en-IN"/>
        </a:p>
      </dgm:t>
    </dgm:pt>
    <dgm:pt modelId="{6F0C6667-68D0-4C1F-8FB0-CF0C11B2C44C}" type="sibTrans" cxnId="{4D2DD8B5-97C2-4F66-B023-5B45EED0364A}">
      <dgm:prSet/>
      <dgm:spPr/>
      <dgm:t>
        <a:bodyPr/>
        <a:lstStyle/>
        <a:p>
          <a:endParaRPr lang="en-IN"/>
        </a:p>
      </dgm:t>
    </dgm:pt>
    <dgm:pt modelId="{B24B0BA1-9321-4CBE-8D4E-EC2BE3E4ED1B}">
      <dgm:prSet phldrT="[Text]" custT="1"/>
      <dgm:spPr>
        <a:solidFill>
          <a:schemeClr val="tx1"/>
        </a:solidFill>
      </dgm:spPr>
      <dgm:t>
        <a:bodyPr/>
        <a:lstStyle/>
        <a:p>
          <a:r>
            <a:rPr lang="en-US" sz="2400" b="0" i="0" u="none"/>
            <a:t>Switches or hubs or </a:t>
          </a:r>
          <a:r>
            <a:rPr lang="en-US" sz="2400" b="0" i="1" u="none"/>
            <a:t>bridges</a:t>
          </a:r>
          <a:r>
            <a:rPr lang="en-US" sz="2400" b="0" i="0" u="none"/>
            <a:t> or </a:t>
          </a:r>
          <a:r>
            <a:rPr lang="en-US" sz="2400" b="0" i="1" u="none"/>
            <a:t>layer 2 routers</a:t>
          </a:r>
          <a:r>
            <a:rPr lang="en-US" sz="2400" b="0" i="0" u="none"/>
            <a:t>.</a:t>
          </a:r>
          <a:endParaRPr lang="en-IN" sz="2400"/>
        </a:p>
      </dgm:t>
    </dgm:pt>
    <dgm:pt modelId="{3387F33C-E2B1-4ECA-B562-1A5E31EED31B}" type="parTrans" cxnId="{5140BCAD-D47D-403E-9C85-71E3A0F2CD62}">
      <dgm:prSet/>
      <dgm:spPr/>
      <dgm:t>
        <a:bodyPr/>
        <a:lstStyle/>
        <a:p>
          <a:endParaRPr lang="en-IN"/>
        </a:p>
      </dgm:t>
    </dgm:pt>
    <dgm:pt modelId="{3169658F-4546-4ECD-A198-5AEBBC4C673B}" type="sibTrans" cxnId="{5140BCAD-D47D-403E-9C85-71E3A0F2CD62}">
      <dgm:prSet/>
      <dgm:spPr/>
      <dgm:t>
        <a:bodyPr/>
        <a:lstStyle/>
        <a:p>
          <a:endParaRPr lang="en-IN"/>
        </a:p>
      </dgm:t>
    </dgm:pt>
    <dgm:pt modelId="{CE1D41FF-9009-4D5B-839A-BDAC2450B3D5}">
      <dgm:prSet phldrT="[Text]"/>
      <dgm:spPr>
        <a:solidFill>
          <a:schemeClr val="tx1"/>
        </a:solidFill>
      </dgm:spPr>
      <dgm:t>
        <a:bodyPr/>
        <a:lstStyle/>
        <a:p>
          <a:r>
            <a:rPr lang="en-US" b="0" i="0" u="none"/>
            <a:t>computing a Cyclic Redundancy Check</a:t>
          </a:r>
        </a:p>
        <a:p>
          <a:r>
            <a:rPr lang="en-US" b="0" i="0" u="none"/>
            <a:t>(CRC)</a:t>
          </a:r>
          <a:endParaRPr lang="en-IN"/>
        </a:p>
      </dgm:t>
    </dgm:pt>
    <dgm:pt modelId="{63AAFC50-872F-4C50-9B75-519221B01AF5}" type="parTrans" cxnId="{F34A5DAD-8228-4FC6-A461-8BD94EB2FFC8}">
      <dgm:prSet/>
      <dgm:spPr/>
      <dgm:t>
        <a:bodyPr/>
        <a:lstStyle/>
        <a:p>
          <a:endParaRPr lang="en-IN"/>
        </a:p>
      </dgm:t>
    </dgm:pt>
    <dgm:pt modelId="{FB73C5F4-317C-4896-B4EF-9EDDCDC981D8}" type="sibTrans" cxnId="{F34A5DAD-8228-4FC6-A461-8BD94EB2FFC8}">
      <dgm:prSet/>
      <dgm:spPr/>
      <dgm:t>
        <a:bodyPr/>
        <a:lstStyle/>
        <a:p>
          <a:endParaRPr lang="en-IN"/>
        </a:p>
      </dgm:t>
    </dgm:pt>
    <dgm:pt modelId="{6C3EFD47-6A70-4A22-8EE5-07C6E19EA23A}" type="pres">
      <dgm:prSet presAssocID="{0B546F00-140D-416B-B9E1-38EE06C35FEB}" presName="cycle" presStyleCnt="0">
        <dgm:presLayoutVars>
          <dgm:chMax val="1"/>
          <dgm:dir/>
          <dgm:animLvl val="ctr"/>
          <dgm:resizeHandles val="exact"/>
        </dgm:presLayoutVars>
      </dgm:prSet>
      <dgm:spPr/>
    </dgm:pt>
    <dgm:pt modelId="{E2A1D024-3B22-4AA4-ADB8-C3EF74972482}" type="pres">
      <dgm:prSet presAssocID="{DC6B15BC-05D6-4645-90A0-673A82BF38DE}" presName="centerShape" presStyleLbl="node0" presStyleIdx="0" presStyleCnt="1"/>
      <dgm:spPr/>
    </dgm:pt>
    <dgm:pt modelId="{22095EAA-C305-4BC6-9611-A9CA13FCB134}" type="pres">
      <dgm:prSet presAssocID="{91BAE62B-62B9-4543-B1F4-B5CAFC7A83C9}" presName="Name9" presStyleLbl="parChTrans1D2" presStyleIdx="0" presStyleCnt="4"/>
      <dgm:spPr/>
    </dgm:pt>
    <dgm:pt modelId="{4A7E35BF-A665-4897-AF01-95F9D9D4B75F}" type="pres">
      <dgm:prSet presAssocID="{91BAE62B-62B9-4543-B1F4-B5CAFC7A83C9}" presName="connTx" presStyleLbl="parChTrans1D2" presStyleIdx="0" presStyleCnt="4"/>
      <dgm:spPr/>
    </dgm:pt>
    <dgm:pt modelId="{CE291119-C25C-4C1C-AA38-831848F0F5BA}" type="pres">
      <dgm:prSet presAssocID="{5BA4E4EC-F440-45FF-80E9-A8191010BF4C}" presName="node" presStyleLbl="node1" presStyleIdx="0" presStyleCnt="4" custScaleX="215655" custScaleY="106336" custRadScaleRad="100998">
        <dgm:presLayoutVars>
          <dgm:bulletEnabled val="1"/>
        </dgm:presLayoutVars>
      </dgm:prSet>
      <dgm:spPr/>
    </dgm:pt>
    <dgm:pt modelId="{CADD94E1-806F-430E-A841-950C4CA5214B}" type="pres">
      <dgm:prSet presAssocID="{9028A649-5847-4A35-99D6-308B56AF00AE}" presName="Name9" presStyleLbl="parChTrans1D2" presStyleIdx="1" presStyleCnt="4"/>
      <dgm:spPr/>
    </dgm:pt>
    <dgm:pt modelId="{C38159C2-E0CB-4520-A01C-071730399AB2}" type="pres">
      <dgm:prSet presAssocID="{9028A649-5847-4A35-99D6-308B56AF00AE}" presName="connTx" presStyleLbl="parChTrans1D2" presStyleIdx="1" presStyleCnt="4"/>
      <dgm:spPr/>
    </dgm:pt>
    <dgm:pt modelId="{973F78A6-DD22-46F5-90B7-C288F553B212}" type="pres">
      <dgm:prSet presAssocID="{4AA992C8-D4C2-4CC5-9D67-78FD1869BEEC}" presName="node" presStyleLbl="node1" presStyleIdx="1" presStyleCnt="4" custScaleX="156887" custRadScaleRad="124456" custRadScaleInc="-1531">
        <dgm:presLayoutVars>
          <dgm:bulletEnabled val="1"/>
        </dgm:presLayoutVars>
      </dgm:prSet>
      <dgm:spPr/>
    </dgm:pt>
    <dgm:pt modelId="{CFDF5C1A-4A28-492C-94B8-974E4EC6C73B}" type="pres">
      <dgm:prSet presAssocID="{3387F33C-E2B1-4ECA-B562-1A5E31EED31B}" presName="Name9" presStyleLbl="parChTrans1D2" presStyleIdx="2" presStyleCnt="4"/>
      <dgm:spPr/>
    </dgm:pt>
    <dgm:pt modelId="{FAB1A9B0-8EB9-49C0-8AE8-6C56F12F43B3}" type="pres">
      <dgm:prSet presAssocID="{3387F33C-E2B1-4ECA-B562-1A5E31EED31B}" presName="connTx" presStyleLbl="parChTrans1D2" presStyleIdx="2" presStyleCnt="4"/>
      <dgm:spPr/>
    </dgm:pt>
    <dgm:pt modelId="{B7A75498-24D9-4292-8F0C-3809D6ABEBE6}" type="pres">
      <dgm:prSet presAssocID="{B24B0BA1-9321-4CBE-8D4E-EC2BE3E4ED1B}" presName="node" presStyleLbl="node1" presStyleIdx="2" presStyleCnt="4" custScaleX="230857">
        <dgm:presLayoutVars>
          <dgm:bulletEnabled val="1"/>
        </dgm:presLayoutVars>
      </dgm:prSet>
      <dgm:spPr/>
    </dgm:pt>
    <dgm:pt modelId="{167BF7EE-79CA-4204-A93B-4BEA87F3615B}" type="pres">
      <dgm:prSet presAssocID="{63AAFC50-872F-4C50-9B75-519221B01AF5}" presName="Name9" presStyleLbl="parChTrans1D2" presStyleIdx="3" presStyleCnt="4"/>
      <dgm:spPr/>
    </dgm:pt>
    <dgm:pt modelId="{8B0F088E-476A-422B-BBF0-E158946F91B6}" type="pres">
      <dgm:prSet presAssocID="{63AAFC50-872F-4C50-9B75-519221B01AF5}" presName="connTx" presStyleLbl="parChTrans1D2" presStyleIdx="3" presStyleCnt="4"/>
      <dgm:spPr/>
    </dgm:pt>
    <dgm:pt modelId="{E927EFBF-A3F0-48DD-907D-1EDBDFD3D524}" type="pres">
      <dgm:prSet presAssocID="{CE1D41FF-9009-4D5B-839A-BDAC2450B3D5}" presName="node" presStyleLbl="node1" presStyleIdx="3" presStyleCnt="4" custScaleX="184693" custRadScaleRad="126942" custRadScaleInc="-500">
        <dgm:presLayoutVars>
          <dgm:bulletEnabled val="1"/>
        </dgm:presLayoutVars>
      </dgm:prSet>
      <dgm:spPr/>
    </dgm:pt>
  </dgm:ptLst>
  <dgm:cxnLst>
    <dgm:cxn modelId="{2D215B02-9965-4579-BBF5-8750F3CC809B}" type="presOf" srcId="{63AAFC50-872F-4C50-9B75-519221B01AF5}" destId="{8B0F088E-476A-422B-BBF0-E158946F91B6}" srcOrd="1" destOrd="0" presId="urn:microsoft.com/office/officeart/2005/8/layout/radial1"/>
    <dgm:cxn modelId="{49A0E408-B3F8-4688-BADF-13AA3B3351CA}" srcId="{0B546F00-140D-416B-B9E1-38EE06C35FEB}" destId="{DC6B15BC-05D6-4645-90A0-673A82BF38DE}" srcOrd="0" destOrd="0" parTransId="{27D839FE-C900-4D05-B83F-531780926A55}" sibTransId="{8CCEAEEC-6301-4986-A195-4E23E14AC5DB}"/>
    <dgm:cxn modelId="{C479000A-2C80-496B-AE90-9DD1ADFD9825}" type="presOf" srcId="{63AAFC50-872F-4C50-9B75-519221B01AF5}" destId="{167BF7EE-79CA-4204-A93B-4BEA87F3615B}" srcOrd="0" destOrd="0" presId="urn:microsoft.com/office/officeart/2005/8/layout/radial1"/>
    <dgm:cxn modelId="{140F731E-DF9C-4DC6-AB32-DC3C49A46640}" type="presOf" srcId="{9028A649-5847-4A35-99D6-308B56AF00AE}" destId="{CADD94E1-806F-430E-A841-950C4CA5214B}" srcOrd="0" destOrd="0" presId="urn:microsoft.com/office/officeart/2005/8/layout/radial1"/>
    <dgm:cxn modelId="{6393CE26-96B8-450F-87B9-85B759F6E93A}" type="presOf" srcId="{0B546F00-140D-416B-B9E1-38EE06C35FEB}" destId="{6C3EFD47-6A70-4A22-8EE5-07C6E19EA23A}" srcOrd="0" destOrd="0" presId="urn:microsoft.com/office/officeart/2005/8/layout/radial1"/>
    <dgm:cxn modelId="{0D928F51-79FA-41C7-A4DD-F0542D3968A5}" type="presOf" srcId="{9028A649-5847-4A35-99D6-308B56AF00AE}" destId="{C38159C2-E0CB-4520-A01C-071730399AB2}" srcOrd="1" destOrd="0" presId="urn:microsoft.com/office/officeart/2005/8/layout/radial1"/>
    <dgm:cxn modelId="{5D709E54-8E8F-42A1-9225-08A481FBE82B}" type="presOf" srcId="{3387F33C-E2B1-4ECA-B562-1A5E31EED31B}" destId="{FAB1A9B0-8EB9-49C0-8AE8-6C56F12F43B3}" srcOrd="1" destOrd="0" presId="urn:microsoft.com/office/officeart/2005/8/layout/radial1"/>
    <dgm:cxn modelId="{C823F156-3D54-4B5F-AC3B-C48858B55746}" srcId="{DC6B15BC-05D6-4645-90A0-673A82BF38DE}" destId="{5BA4E4EC-F440-45FF-80E9-A8191010BF4C}" srcOrd="0" destOrd="0" parTransId="{91BAE62B-62B9-4543-B1F4-B5CAFC7A83C9}" sibTransId="{D9A54226-01C8-4286-A6AA-143126F4F8AD}"/>
    <dgm:cxn modelId="{8E06C07A-6A55-44C5-9356-8D3BF32DFB7A}" type="presOf" srcId="{3387F33C-E2B1-4ECA-B562-1A5E31EED31B}" destId="{CFDF5C1A-4A28-492C-94B8-974E4EC6C73B}" srcOrd="0" destOrd="0" presId="urn:microsoft.com/office/officeart/2005/8/layout/radial1"/>
    <dgm:cxn modelId="{67C37EA2-CAB9-4EFF-BCC6-E0D98A93758D}" type="presOf" srcId="{91BAE62B-62B9-4543-B1F4-B5CAFC7A83C9}" destId="{22095EAA-C305-4BC6-9611-A9CA13FCB134}" srcOrd="0" destOrd="0" presId="urn:microsoft.com/office/officeart/2005/8/layout/radial1"/>
    <dgm:cxn modelId="{F36D89A4-5C92-4181-9DB9-25EE9C23E22E}" type="presOf" srcId="{DC6B15BC-05D6-4645-90A0-673A82BF38DE}" destId="{E2A1D024-3B22-4AA4-ADB8-C3EF74972482}" srcOrd="0" destOrd="0" presId="urn:microsoft.com/office/officeart/2005/8/layout/radial1"/>
    <dgm:cxn modelId="{B09418A9-D745-4FEC-9D6C-F440337F6329}" type="presOf" srcId="{91BAE62B-62B9-4543-B1F4-B5CAFC7A83C9}" destId="{4A7E35BF-A665-4897-AF01-95F9D9D4B75F}" srcOrd="1" destOrd="0" presId="urn:microsoft.com/office/officeart/2005/8/layout/radial1"/>
    <dgm:cxn modelId="{F34A5DAD-8228-4FC6-A461-8BD94EB2FFC8}" srcId="{DC6B15BC-05D6-4645-90A0-673A82BF38DE}" destId="{CE1D41FF-9009-4D5B-839A-BDAC2450B3D5}" srcOrd="3" destOrd="0" parTransId="{63AAFC50-872F-4C50-9B75-519221B01AF5}" sibTransId="{FB73C5F4-317C-4896-B4EF-9EDDCDC981D8}"/>
    <dgm:cxn modelId="{5140BCAD-D47D-403E-9C85-71E3A0F2CD62}" srcId="{DC6B15BC-05D6-4645-90A0-673A82BF38DE}" destId="{B24B0BA1-9321-4CBE-8D4E-EC2BE3E4ED1B}" srcOrd="2" destOrd="0" parTransId="{3387F33C-E2B1-4ECA-B562-1A5E31EED31B}" sibTransId="{3169658F-4546-4ECD-A198-5AEBBC4C673B}"/>
    <dgm:cxn modelId="{4D2DD8B5-97C2-4F66-B023-5B45EED0364A}" srcId="{DC6B15BC-05D6-4645-90A0-673A82BF38DE}" destId="{4AA992C8-D4C2-4CC5-9D67-78FD1869BEEC}" srcOrd="1" destOrd="0" parTransId="{9028A649-5847-4A35-99D6-308B56AF00AE}" sibTransId="{6F0C6667-68D0-4C1F-8FB0-CF0C11B2C44C}"/>
    <dgm:cxn modelId="{A81D90B8-661A-48DE-BBD0-F273386F494E}" type="presOf" srcId="{4AA992C8-D4C2-4CC5-9D67-78FD1869BEEC}" destId="{973F78A6-DD22-46F5-90B7-C288F553B212}" srcOrd="0" destOrd="0" presId="urn:microsoft.com/office/officeart/2005/8/layout/radial1"/>
    <dgm:cxn modelId="{5B42C0C9-DD89-4E9B-BC54-6927A4946D12}" type="presOf" srcId="{CE1D41FF-9009-4D5B-839A-BDAC2450B3D5}" destId="{E927EFBF-A3F0-48DD-907D-1EDBDFD3D524}" srcOrd="0" destOrd="0" presId="urn:microsoft.com/office/officeart/2005/8/layout/radial1"/>
    <dgm:cxn modelId="{693E05E2-0C18-48AE-9A58-1EFB7E6F3BD0}" type="presOf" srcId="{B24B0BA1-9321-4CBE-8D4E-EC2BE3E4ED1B}" destId="{B7A75498-24D9-4292-8F0C-3809D6ABEBE6}" srcOrd="0" destOrd="0" presId="urn:microsoft.com/office/officeart/2005/8/layout/radial1"/>
    <dgm:cxn modelId="{02EF8AEE-5C6F-45DD-BA4E-8D021DB77351}" type="presOf" srcId="{5BA4E4EC-F440-45FF-80E9-A8191010BF4C}" destId="{CE291119-C25C-4C1C-AA38-831848F0F5BA}" srcOrd="0" destOrd="0" presId="urn:microsoft.com/office/officeart/2005/8/layout/radial1"/>
    <dgm:cxn modelId="{F7BA6EDA-7641-458E-8C90-88B27BF76AF1}" type="presParOf" srcId="{6C3EFD47-6A70-4A22-8EE5-07C6E19EA23A}" destId="{E2A1D024-3B22-4AA4-ADB8-C3EF74972482}" srcOrd="0" destOrd="0" presId="urn:microsoft.com/office/officeart/2005/8/layout/radial1"/>
    <dgm:cxn modelId="{E86432D2-5116-4B2E-836E-F31E829776BF}" type="presParOf" srcId="{6C3EFD47-6A70-4A22-8EE5-07C6E19EA23A}" destId="{22095EAA-C305-4BC6-9611-A9CA13FCB134}" srcOrd="1" destOrd="0" presId="urn:microsoft.com/office/officeart/2005/8/layout/radial1"/>
    <dgm:cxn modelId="{CB8D38D1-A84B-4DA5-91ED-3E06A67680C4}" type="presParOf" srcId="{22095EAA-C305-4BC6-9611-A9CA13FCB134}" destId="{4A7E35BF-A665-4897-AF01-95F9D9D4B75F}" srcOrd="0" destOrd="0" presId="urn:microsoft.com/office/officeart/2005/8/layout/radial1"/>
    <dgm:cxn modelId="{54F1B052-982F-4830-B282-BE4C4AAFFD34}" type="presParOf" srcId="{6C3EFD47-6A70-4A22-8EE5-07C6E19EA23A}" destId="{CE291119-C25C-4C1C-AA38-831848F0F5BA}" srcOrd="2" destOrd="0" presId="urn:microsoft.com/office/officeart/2005/8/layout/radial1"/>
    <dgm:cxn modelId="{0C499159-8702-4A3F-9E0A-49324D6B9146}" type="presParOf" srcId="{6C3EFD47-6A70-4A22-8EE5-07C6E19EA23A}" destId="{CADD94E1-806F-430E-A841-950C4CA5214B}" srcOrd="3" destOrd="0" presId="urn:microsoft.com/office/officeart/2005/8/layout/radial1"/>
    <dgm:cxn modelId="{EB7A1BBC-26A1-426D-B823-84807CE70956}" type="presParOf" srcId="{CADD94E1-806F-430E-A841-950C4CA5214B}" destId="{C38159C2-E0CB-4520-A01C-071730399AB2}" srcOrd="0" destOrd="0" presId="urn:microsoft.com/office/officeart/2005/8/layout/radial1"/>
    <dgm:cxn modelId="{6CCC7208-E7E6-455E-A1B8-DEE9A50A7850}" type="presParOf" srcId="{6C3EFD47-6A70-4A22-8EE5-07C6E19EA23A}" destId="{973F78A6-DD22-46F5-90B7-C288F553B212}" srcOrd="4" destOrd="0" presId="urn:microsoft.com/office/officeart/2005/8/layout/radial1"/>
    <dgm:cxn modelId="{A4174986-2F2A-46C7-83B1-30F381FBB807}" type="presParOf" srcId="{6C3EFD47-6A70-4A22-8EE5-07C6E19EA23A}" destId="{CFDF5C1A-4A28-492C-94B8-974E4EC6C73B}" srcOrd="5" destOrd="0" presId="urn:microsoft.com/office/officeart/2005/8/layout/radial1"/>
    <dgm:cxn modelId="{04CBBCB1-9325-481D-9164-1261F5537565}" type="presParOf" srcId="{CFDF5C1A-4A28-492C-94B8-974E4EC6C73B}" destId="{FAB1A9B0-8EB9-49C0-8AE8-6C56F12F43B3}" srcOrd="0" destOrd="0" presId="urn:microsoft.com/office/officeart/2005/8/layout/radial1"/>
    <dgm:cxn modelId="{2FFB30CF-93AD-4906-9D3A-5AD03172FE49}" type="presParOf" srcId="{6C3EFD47-6A70-4A22-8EE5-07C6E19EA23A}" destId="{B7A75498-24D9-4292-8F0C-3809D6ABEBE6}" srcOrd="6" destOrd="0" presId="urn:microsoft.com/office/officeart/2005/8/layout/radial1"/>
    <dgm:cxn modelId="{943865AC-1A22-4DA6-A459-41213D0DEF47}" type="presParOf" srcId="{6C3EFD47-6A70-4A22-8EE5-07C6E19EA23A}" destId="{167BF7EE-79CA-4204-A93B-4BEA87F3615B}" srcOrd="7" destOrd="0" presId="urn:microsoft.com/office/officeart/2005/8/layout/radial1"/>
    <dgm:cxn modelId="{5E82EA2A-9CD5-42CF-9266-87BE14625897}" type="presParOf" srcId="{167BF7EE-79CA-4204-A93B-4BEA87F3615B}" destId="{8B0F088E-476A-422B-BBF0-E158946F91B6}" srcOrd="0" destOrd="0" presId="urn:microsoft.com/office/officeart/2005/8/layout/radial1"/>
    <dgm:cxn modelId="{799B9066-F7C1-42BA-AEEA-AAF27332D25F}" type="presParOf" srcId="{6C3EFD47-6A70-4A22-8EE5-07C6E19EA23A}" destId="{E927EFBF-A3F0-48DD-907D-1EDBDFD3D524}" srcOrd="8"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B546F00-140D-416B-B9E1-38EE06C35FEB}"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en-IN"/>
        </a:p>
      </dgm:t>
    </dgm:pt>
    <dgm:pt modelId="{DC6B15BC-05D6-4645-90A0-673A82BF38DE}">
      <dgm:prSet phldrT="[Text]">
        <dgm:style>
          <a:lnRef idx="1">
            <a:schemeClr val="accent1"/>
          </a:lnRef>
          <a:fillRef idx="2">
            <a:schemeClr val="accent1"/>
          </a:fillRef>
          <a:effectRef idx="1">
            <a:schemeClr val="accent1"/>
          </a:effectRef>
          <a:fontRef idx="minor">
            <a:schemeClr val="dk1"/>
          </a:fontRef>
        </dgm:style>
      </dgm:prSet>
      <dgm:spPr/>
      <dgm:t>
        <a:bodyPr/>
        <a:lstStyle/>
        <a:p>
          <a:r>
            <a:rPr lang="en-IN" b="1" i="0" u="none"/>
            <a:t>The Internet Layer</a:t>
          </a:r>
          <a:endParaRPr lang="en-IN"/>
        </a:p>
      </dgm:t>
    </dgm:pt>
    <dgm:pt modelId="{27D839FE-C900-4D05-B83F-531780926A55}" type="parTrans" cxnId="{49A0E408-B3F8-4688-BADF-13AA3B3351CA}">
      <dgm:prSet/>
      <dgm:spPr/>
      <dgm:t>
        <a:bodyPr/>
        <a:lstStyle/>
        <a:p>
          <a:endParaRPr lang="en-IN"/>
        </a:p>
      </dgm:t>
    </dgm:pt>
    <dgm:pt modelId="{8CCEAEEC-6301-4986-A195-4E23E14AC5DB}" type="sibTrans" cxnId="{49A0E408-B3F8-4688-BADF-13AA3B3351CA}">
      <dgm:prSet/>
      <dgm:spPr/>
      <dgm:t>
        <a:bodyPr/>
        <a:lstStyle/>
        <a:p>
          <a:endParaRPr lang="en-IN"/>
        </a:p>
      </dgm:t>
    </dgm:pt>
    <dgm:pt modelId="{5BA4E4EC-F440-45FF-80E9-A8191010BF4C}">
      <dgm:prSet phldrT="[Text]"/>
      <dgm:spPr>
        <a:solidFill>
          <a:schemeClr val="tx2"/>
        </a:solidFill>
        <a:ln>
          <a:solidFill>
            <a:schemeClr val="tx2"/>
          </a:solidFill>
        </a:ln>
      </dgm:spPr>
      <dgm:t>
        <a:bodyPr/>
        <a:lstStyle/>
        <a:p>
          <a:r>
            <a:rPr lang="en-US" b="0" i="0" u="none"/>
            <a:t>Two available versions of the protocols: 4 and 6.</a:t>
          </a:r>
          <a:endParaRPr lang="en-US">
            <a:latin typeface="Arial Black" panose="020B0A04020102020204" pitchFamily="34" charset="0"/>
          </a:endParaRPr>
        </a:p>
      </dgm:t>
    </dgm:pt>
    <dgm:pt modelId="{91BAE62B-62B9-4543-B1F4-B5CAFC7A83C9}" type="parTrans" cxnId="{C823F156-3D54-4B5F-AC3B-C48858B55746}">
      <dgm:prSet/>
      <dgm:spPr/>
      <dgm:t>
        <a:bodyPr/>
        <a:lstStyle/>
        <a:p>
          <a:endParaRPr lang="en-IN"/>
        </a:p>
      </dgm:t>
    </dgm:pt>
    <dgm:pt modelId="{D9A54226-01C8-4286-A6AA-143126F4F8AD}" type="sibTrans" cxnId="{C823F156-3D54-4B5F-AC3B-C48858B55746}">
      <dgm:prSet/>
      <dgm:spPr/>
      <dgm:t>
        <a:bodyPr/>
        <a:lstStyle/>
        <a:p>
          <a:endParaRPr lang="en-IN"/>
        </a:p>
      </dgm:t>
    </dgm:pt>
    <dgm:pt modelId="{4AA992C8-D4C2-4CC5-9D67-78FD1869BEEC}">
      <dgm:prSet phldrT="[Text]"/>
      <dgm:spPr>
        <a:solidFill>
          <a:schemeClr val="tx1"/>
        </a:solidFill>
      </dgm:spPr>
      <dgm:t>
        <a:bodyPr/>
        <a:lstStyle/>
        <a:p>
          <a:r>
            <a:rPr lang="en-US" b="0" i="0" u="none"/>
            <a:t>Routers or layer 3 switches</a:t>
          </a:r>
          <a:endParaRPr lang="en-IN"/>
        </a:p>
      </dgm:t>
    </dgm:pt>
    <dgm:pt modelId="{9028A649-5847-4A35-99D6-308B56AF00AE}" type="parTrans" cxnId="{4D2DD8B5-97C2-4F66-B023-5B45EED0364A}">
      <dgm:prSet/>
      <dgm:spPr/>
      <dgm:t>
        <a:bodyPr/>
        <a:lstStyle/>
        <a:p>
          <a:endParaRPr lang="en-IN"/>
        </a:p>
      </dgm:t>
    </dgm:pt>
    <dgm:pt modelId="{6F0C6667-68D0-4C1F-8FB0-CF0C11B2C44C}" type="sibTrans" cxnId="{4D2DD8B5-97C2-4F66-B023-5B45EED0364A}">
      <dgm:prSet/>
      <dgm:spPr/>
      <dgm:t>
        <a:bodyPr/>
        <a:lstStyle/>
        <a:p>
          <a:endParaRPr lang="en-IN"/>
        </a:p>
      </dgm:t>
    </dgm:pt>
    <dgm:pt modelId="{B24B0BA1-9321-4CBE-8D4E-EC2BE3E4ED1B}">
      <dgm:prSet phldrT="[Text]" custT="1"/>
      <dgm:spPr>
        <a:solidFill>
          <a:schemeClr val="tx1"/>
        </a:solidFill>
      </dgm:spPr>
      <dgm:t>
        <a:bodyPr/>
        <a:lstStyle/>
        <a:p>
          <a:r>
            <a:rPr lang="en-IN" sz="2400" b="0" i="0" u="none"/>
            <a:t>Layer multicasting</a:t>
          </a:r>
          <a:endParaRPr lang="en-IN" sz="2400"/>
        </a:p>
      </dgm:t>
    </dgm:pt>
    <dgm:pt modelId="{3387F33C-E2B1-4ECA-B562-1A5E31EED31B}" type="parTrans" cxnId="{5140BCAD-D47D-403E-9C85-71E3A0F2CD62}">
      <dgm:prSet/>
      <dgm:spPr/>
      <dgm:t>
        <a:bodyPr/>
        <a:lstStyle/>
        <a:p>
          <a:endParaRPr lang="en-IN"/>
        </a:p>
      </dgm:t>
    </dgm:pt>
    <dgm:pt modelId="{3169658F-4546-4ECD-A198-5AEBBC4C673B}" type="sibTrans" cxnId="{5140BCAD-D47D-403E-9C85-71E3A0F2CD62}">
      <dgm:prSet/>
      <dgm:spPr/>
      <dgm:t>
        <a:bodyPr/>
        <a:lstStyle/>
        <a:p>
          <a:endParaRPr lang="en-IN"/>
        </a:p>
      </dgm:t>
    </dgm:pt>
    <dgm:pt modelId="{CE1D41FF-9009-4D5B-839A-BDAC2450B3D5}">
      <dgm:prSet phldrT="[Text]"/>
      <dgm:spPr>
        <a:solidFill>
          <a:schemeClr val="tx1"/>
        </a:solidFill>
      </dgm:spPr>
      <dgm:t>
        <a:bodyPr/>
        <a:lstStyle/>
        <a:p>
          <a:r>
            <a:rPr lang="en-US" b="0" i="0" u="none"/>
            <a:t>IP , ICMP, IGMP</a:t>
          </a:r>
          <a:endParaRPr lang="en-IN"/>
        </a:p>
      </dgm:t>
    </dgm:pt>
    <dgm:pt modelId="{63AAFC50-872F-4C50-9B75-519221B01AF5}" type="parTrans" cxnId="{F34A5DAD-8228-4FC6-A461-8BD94EB2FFC8}">
      <dgm:prSet/>
      <dgm:spPr/>
      <dgm:t>
        <a:bodyPr/>
        <a:lstStyle/>
        <a:p>
          <a:endParaRPr lang="en-IN"/>
        </a:p>
      </dgm:t>
    </dgm:pt>
    <dgm:pt modelId="{FB73C5F4-317C-4896-B4EF-9EDDCDC981D8}" type="sibTrans" cxnId="{F34A5DAD-8228-4FC6-A461-8BD94EB2FFC8}">
      <dgm:prSet/>
      <dgm:spPr/>
      <dgm:t>
        <a:bodyPr/>
        <a:lstStyle/>
        <a:p>
          <a:endParaRPr lang="en-IN"/>
        </a:p>
      </dgm:t>
    </dgm:pt>
    <dgm:pt modelId="{6C3EFD47-6A70-4A22-8EE5-07C6E19EA23A}" type="pres">
      <dgm:prSet presAssocID="{0B546F00-140D-416B-B9E1-38EE06C35FEB}" presName="cycle" presStyleCnt="0">
        <dgm:presLayoutVars>
          <dgm:chMax val="1"/>
          <dgm:dir/>
          <dgm:animLvl val="ctr"/>
          <dgm:resizeHandles val="exact"/>
        </dgm:presLayoutVars>
      </dgm:prSet>
      <dgm:spPr/>
    </dgm:pt>
    <dgm:pt modelId="{E2A1D024-3B22-4AA4-ADB8-C3EF74972482}" type="pres">
      <dgm:prSet presAssocID="{DC6B15BC-05D6-4645-90A0-673A82BF38DE}" presName="centerShape" presStyleLbl="node0" presStyleIdx="0" presStyleCnt="1"/>
      <dgm:spPr/>
    </dgm:pt>
    <dgm:pt modelId="{22095EAA-C305-4BC6-9611-A9CA13FCB134}" type="pres">
      <dgm:prSet presAssocID="{91BAE62B-62B9-4543-B1F4-B5CAFC7A83C9}" presName="Name9" presStyleLbl="parChTrans1D2" presStyleIdx="0" presStyleCnt="4"/>
      <dgm:spPr/>
    </dgm:pt>
    <dgm:pt modelId="{4A7E35BF-A665-4897-AF01-95F9D9D4B75F}" type="pres">
      <dgm:prSet presAssocID="{91BAE62B-62B9-4543-B1F4-B5CAFC7A83C9}" presName="connTx" presStyleLbl="parChTrans1D2" presStyleIdx="0" presStyleCnt="4"/>
      <dgm:spPr/>
    </dgm:pt>
    <dgm:pt modelId="{CE291119-C25C-4C1C-AA38-831848F0F5BA}" type="pres">
      <dgm:prSet presAssocID="{5BA4E4EC-F440-45FF-80E9-A8191010BF4C}" presName="node" presStyleLbl="node1" presStyleIdx="0" presStyleCnt="4" custScaleX="215655" custScaleY="106336" custRadScaleRad="100998">
        <dgm:presLayoutVars>
          <dgm:bulletEnabled val="1"/>
        </dgm:presLayoutVars>
      </dgm:prSet>
      <dgm:spPr/>
    </dgm:pt>
    <dgm:pt modelId="{CADD94E1-806F-430E-A841-950C4CA5214B}" type="pres">
      <dgm:prSet presAssocID="{9028A649-5847-4A35-99D6-308B56AF00AE}" presName="Name9" presStyleLbl="parChTrans1D2" presStyleIdx="1" presStyleCnt="4"/>
      <dgm:spPr/>
    </dgm:pt>
    <dgm:pt modelId="{C38159C2-E0CB-4520-A01C-071730399AB2}" type="pres">
      <dgm:prSet presAssocID="{9028A649-5847-4A35-99D6-308B56AF00AE}" presName="connTx" presStyleLbl="parChTrans1D2" presStyleIdx="1" presStyleCnt="4"/>
      <dgm:spPr/>
    </dgm:pt>
    <dgm:pt modelId="{973F78A6-DD22-46F5-90B7-C288F553B212}" type="pres">
      <dgm:prSet presAssocID="{4AA992C8-D4C2-4CC5-9D67-78FD1869BEEC}" presName="node" presStyleLbl="node1" presStyleIdx="1" presStyleCnt="4" custScaleX="156887" custRadScaleRad="124456" custRadScaleInc="-1531">
        <dgm:presLayoutVars>
          <dgm:bulletEnabled val="1"/>
        </dgm:presLayoutVars>
      </dgm:prSet>
      <dgm:spPr/>
    </dgm:pt>
    <dgm:pt modelId="{CFDF5C1A-4A28-492C-94B8-974E4EC6C73B}" type="pres">
      <dgm:prSet presAssocID="{3387F33C-E2B1-4ECA-B562-1A5E31EED31B}" presName="Name9" presStyleLbl="parChTrans1D2" presStyleIdx="2" presStyleCnt="4"/>
      <dgm:spPr/>
    </dgm:pt>
    <dgm:pt modelId="{FAB1A9B0-8EB9-49C0-8AE8-6C56F12F43B3}" type="pres">
      <dgm:prSet presAssocID="{3387F33C-E2B1-4ECA-B562-1A5E31EED31B}" presName="connTx" presStyleLbl="parChTrans1D2" presStyleIdx="2" presStyleCnt="4"/>
      <dgm:spPr/>
    </dgm:pt>
    <dgm:pt modelId="{B7A75498-24D9-4292-8F0C-3809D6ABEBE6}" type="pres">
      <dgm:prSet presAssocID="{B24B0BA1-9321-4CBE-8D4E-EC2BE3E4ED1B}" presName="node" presStyleLbl="node1" presStyleIdx="2" presStyleCnt="4" custScaleX="230857">
        <dgm:presLayoutVars>
          <dgm:bulletEnabled val="1"/>
        </dgm:presLayoutVars>
      </dgm:prSet>
      <dgm:spPr/>
    </dgm:pt>
    <dgm:pt modelId="{167BF7EE-79CA-4204-A93B-4BEA87F3615B}" type="pres">
      <dgm:prSet presAssocID="{63AAFC50-872F-4C50-9B75-519221B01AF5}" presName="Name9" presStyleLbl="parChTrans1D2" presStyleIdx="3" presStyleCnt="4"/>
      <dgm:spPr/>
    </dgm:pt>
    <dgm:pt modelId="{8B0F088E-476A-422B-BBF0-E158946F91B6}" type="pres">
      <dgm:prSet presAssocID="{63AAFC50-872F-4C50-9B75-519221B01AF5}" presName="connTx" presStyleLbl="parChTrans1D2" presStyleIdx="3" presStyleCnt="4"/>
      <dgm:spPr/>
    </dgm:pt>
    <dgm:pt modelId="{E927EFBF-A3F0-48DD-907D-1EDBDFD3D524}" type="pres">
      <dgm:prSet presAssocID="{CE1D41FF-9009-4D5B-839A-BDAC2450B3D5}" presName="node" presStyleLbl="node1" presStyleIdx="3" presStyleCnt="4" custScaleX="184693" custRadScaleRad="126942" custRadScaleInc="-500">
        <dgm:presLayoutVars>
          <dgm:bulletEnabled val="1"/>
        </dgm:presLayoutVars>
      </dgm:prSet>
      <dgm:spPr/>
    </dgm:pt>
  </dgm:ptLst>
  <dgm:cxnLst>
    <dgm:cxn modelId="{2D215B02-9965-4579-BBF5-8750F3CC809B}" type="presOf" srcId="{63AAFC50-872F-4C50-9B75-519221B01AF5}" destId="{8B0F088E-476A-422B-BBF0-E158946F91B6}" srcOrd="1" destOrd="0" presId="urn:microsoft.com/office/officeart/2005/8/layout/radial1"/>
    <dgm:cxn modelId="{49A0E408-B3F8-4688-BADF-13AA3B3351CA}" srcId="{0B546F00-140D-416B-B9E1-38EE06C35FEB}" destId="{DC6B15BC-05D6-4645-90A0-673A82BF38DE}" srcOrd="0" destOrd="0" parTransId="{27D839FE-C900-4D05-B83F-531780926A55}" sibTransId="{8CCEAEEC-6301-4986-A195-4E23E14AC5DB}"/>
    <dgm:cxn modelId="{C479000A-2C80-496B-AE90-9DD1ADFD9825}" type="presOf" srcId="{63AAFC50-872F-4C50-9B75-519221B01AF5}" destId="{167BF7EE-79CA-4204-A93B-4BEA87F3615B}" srcOrd="0" destOrd="0" presId="urn:microsoft.com/office/officeart/2005/8/layout/radial1"/>
    <dgm:cxn modelId="{140F731E-DF9C-4DC6-AB32-DC3C49A46640}" type="presOf" srcId="{9028A649-5847-4A35-99D6-308B56AF00AE}" destId="{CADD94E1-806F-430E-A841-950C4CA5214B}" srcOrd="0" destOrd="0" presId="urn:microsoft.com/office/officeart/2005/8/layout/radial1"/>
    <dgm:cxn modelId="{6393CE26-96B8-450F-87B9-85B759F6E93A}" type="presOf" srcId="{0B546F00-140D-416B-B9E1-38EE06C35FEB}" destId="{6C3EFD47-6A70-4A22-8EE5-07C6E19EA23A}" srcOrd="0" destOrd="0" presId="urn:microsoft.com/office/officeart/2005/8/layout/radial1"/>
    <dgm:cxn modelId="{0D928F51-79FA-41C7-A4DD-F0542D3968A5}" type="presOf" srcId="{9028A649-5847-4A35-99D6-308B56AF00AE}" destId="{C38159C2-E0CB-4520-A01C-071730399AB2}" srcOrd="1" destOrd="0" presId="urn:microsoft.com/office/officeart/2005/8/layout/radial1"/>
    <dgm:cxn modelId="{5D709E54-8E8F-42A1-9225-08A481FBE82B}" type="presOf" srcId="{3387F33C-E2B1-4ECA-B562-1A5E31EED31B}" destId="{FAB1A9B0-8EB9-49C0-8AE8-6C56F12F43B3}" srcOrd="1" destOrd="0" presId="urn:microsoft.com/office/officeart/2005/8/layout/radial1"/>
    <dgm:cxn modelId="{C823F156-3D54-4B5F-AC3B-C48858B55746}" srcId="{DC6B15BC-05D6-4645-90A0-673A82BF38DE}" destId="{5BA4E4EC-F440-45FF-80E9-A8191010BF4C}" srcOrd="0" destOrd="0" parTransId="{91BAE62B-62B9-4543-B1F4-B5CAFC7A83C9}" sibTransId="{D9A54226-01C8-4286-A6AA-143126F4F8AD}"/>
    <dgm:cxn modelId="{8E06C07A-6A55-44C5-9356-8D3BF32DFB7A}" type="presOf" srcId="{3387F33C-E2B1-4ECA-B562-1A5E31EED31B}" destId="{CFDF5C1A-4A28-492C-94B8-974E4EC6C73B}" srcOrd="0" destOrd="0" presId="urn:microsoft.com/office/officeart/2005/8/layout/radial1"/>
    <dgm:cxn modelId="{67C37EA2-CAB9-4EFF-BCC6-E0D98A93758D}" type="presOf" srcId="{91BAE62B-62B9-4543-B1F4-B5CAFC7A83C9}" destId="{22095EAA-C305-4BC6-9611-A9CA13FCB134}" srcOrd="0" destOrd="0" presId="urn:microsoft.com/office/officeart/2005/8/layout/radial1"/>
    <dgm:cxn modelId="{F36D89A4-5C92-4181-9DB9-25EE9C23E22E}" type="presOf" srcId="{DC6B15BC-05D6-4645-90A0-673A82BF38DE}" destId="{E2A1D024-3B22-4AA4-ADB8-C3EF74972482}" srcOrd="0" destOrd="0" presId="urn:microsoft.com/office/officeart/2005/8/layout/radial1"/>
    <dgm:cxn modelId="{B09418A9-D745-4FEC-9D6C-F440337F6329}" type="presOf" srcId="{91BAE62B-62B9-4543-B1F4-B5CAFC7A83C9}" destId="{4A7E35BF-A665-4897-AF01-95F9D9D4B75F}" srcOrd="1" destOrd="0" presId="urn:microsoft.com/office/officeart/2005/8/layout/radial1"/>
    <dgm:cxn modelId="{F34A5DAD-8228-4FC6-A461-8BD94EB2FFC8}" srcId="{DC6B15BC-05D6-4645-90A0-673A82BF38DE}" destId="{CE1D41FF-9009-4D5B-839A-BDAC2450B3D5}" srcOrd="3" destOrd="0" parTransId="{63AAFC50-872F-4C50-9B75-519221B01AF5}" sibTransId="{FB73C5F4-317C-4896-B4EF-9EDDCDC981D8}"/>
    <dgm:cxn modelId="{5140BCAD-D47D-403E-9C85-71E3A0F2CD62}" srcId="{DC6B15BC-05D6-4645-90A0-673A82BF38DE}" destId="{B24B0BA1-9321-4CBE-8D4E-EC2BE3E4ED1B}" srcOrd="2" destOrd="0" parTransId="{3387F33C-E2B1-4ECA-B562-1A5E31EED31B}" sibTransId="{3169658F-4546-4ECD-A198-5AEBBC4C673B}"/>
    <dgm:cxn modelId="{4D2DD8B5-97C2-4F66-B023-5B45EED0364A}" srcId="{DC6B15BC-05D6-4645-90A0-673A82BF38DE}" destId="{4AA992C8-D4C2-4CC5-9D67-78FD1869BEEC}" srcOrd="1" destOrd="0" parTransId="{9028A649-5847-4A35-99D6-308B56AF00AE}" sibTransId="{6F0C6667-68D0-4C1F-8FB0-CF0C11B2C44C}"/>
    <dgm:cxn modelId="{A81D90B8-661A-48DE-BBD0-F273386F494E}" type="presOf" srcId="{4AA992C8-D4C2-4CC5-9D67-78FD1869BEEC}" destId="{973F78A6-DD22-46F5-90B7-C288F553B212}" srcOrd="0" destOrd="0" presId="urn:microsoft.com/office/officeart/2005/8/layout/radial1"/>
    <dgm:cxn modelId="{5B42C0C9-DD89-4E9B-BC54-6927A4946D12}" type="presOf" srcId="{CE1D41FF-9009-4D5B-839A-BDAC2450B3D5}" destId="{E927EFBF-A3F0-48DD-907D-1EDBDFD3D524}" srcOrd="0" destOrd="0" presId="urn:microsoft.com/office/officeart/2005/8/layout/radial1"/>
    <dgm:cxn modelId="{693E05E2-0C18-48AE-9A58-1EFB7E6F3BD0}" type="presOf" srcId="{B24B0BA1-9321-4CBE-8D4E-EC2BE3E4ED1B}" destId="{B7A75498-24D9-4292-8F0C-3809D6ABEBE6}" srcOrd="0" destOrd="0" presId="urn:microsoft.com/office/officeart/2005/8/layout/radial1"/>
    <dgm:cxn modelId="{02EF8AEE-5C6F-45DD-BA4E-8D021DB77351}" type="presOf" srcId="{5BA4E4EC-F440-45FF-80E9-A8191010BF4C}" destId="{CE291119-C25C-4C1C-AA38-831848F0F5BA}" srcOrd="0" destOrd="0" presId="urn:microsoft.com/office/officeart/2005/8/layout/radial1"/>
    <dgm:cxn modelId="{F7BA6EDA-7641-458E-8C90-88B27BF76AF1}" type="presParOf" srcId="{6C3EFD47-6A70-4A22-8EE5-07C6E19EA23A}" destId="{E2A1D024-3B22-4AA4-ADB8-C3EF74972482}" srcOrd="0" destOrd="0" presId="urn:microsoft.com/office/officeart/2005/8/layout/radial1"/>
    <dgm:cxn modelId="{E86432D2-5116-4B2E-836E-F31E829776BF}" type="presParOf" srcId="{6C3EFD47-6A70-4A22-8EE5-07C6E19EA23A}" destId="{22095EAA-C305-4BC6-9611-A9CA13FCB134}" srcOrd="1" destOrd="0" presId="urn:microsoft.com/office/officeart/2005/8/layout/radial1"/>
    <dgm:cxn modelId="{CB8D38D1-A84B-4DA5-91ED-3E06A67680C4}" type="presParOf" srcId="{22095EAA-C305-4BC6-9611-A9CA13FCB134}" destId="{4A7E35BF-A665-4897-AF01-95F9D9D4B75F}" srcOrd="0" destOrd="0" presId="urn:microsoft.com/office/officeart/2005/8/layout/radial1"/>
    <dgm:cxn modelId="{54F1B052-982F-4830-B282-BE4C4AAFFD34}" type="presParOf" srcId="{6C3EFD47-6A70-4A22-8EE5-07C6E19EA23A}" destId="{CE291119-C25C-4C1C-AA38-831848F0F5BA}" srcOrd="2" destOrd="0" presId="urn:microsoft.com/office/officeart/2005/8/layout/radial1"/>
    <dgm:cxn modelId="{0C499159-8702-4A3F-9E0A-49324D6B9146}" type="presParOf" srcId="{6C3EFD47-6A70-4A22-8EE5-07C6E19EA23A}" destId="{CADD94E1-806F-430E-A841-950C4CA5214B}" srcOrd="3" destOrd="0" presId="urn:microsoft.com/office/officeart/2005/8/layout/radial1"/>
    <dgm:cxn modelId="{EB7A1BBC-26A1-426D-B823-84807CE70956}" type="presParOf" srcId="{CADD94E1-806F-430E-A841-950C4CA5214B}" destId="{C38159C2-E0CB-4520-A01C-071730399AB2}" srcOrd="0" destOrd="0" presId="urn:microsoft.com/office/officeart/2005/8/layout/radial1"/>
    <dgm:cxn modelId="{6CCC7208-E7E6-455E-A1B8-DEE9A50A7850}" type="presParOf" srcId="{6C3EFD47-6A70-4A22-8EE5-07C6E19EA23A}" destId="{973F78A6-DD22-46F5-90B7-C288F553B212}" srcOrd="4" destOrd="0" presId="urn:microsoft.com/office/officeart/2005/8/layout/radial1"/>
    <dgm:cxn modelId="{A4174986-2F2A-46C7-83B1-30F381FBB807}" type="presParOf" srcId="{6C3EFD47-6A70-4A22-8EE5-07C6E19EA23A}" destId="{CFDF5C1A-4A28-492C-94B8-974E4EC6C73B}" srcOrd="5" destOrd="0" presId="urn:microsoft.com/office/officeart/2005/8/layout/radial1"/>
    <dgm:cxn modelId="{04CBBCB1-9325-481D-9164-1261F5537565}" type="presParOf" srcId="{CFDF5C1A-4A28-492C-94B8-974E4EC6C73B}" destId="{FAB1A9B0-8EB9-49C0-8AE8-6C56F12F43B3}" srcOrd="0" destOrd="0" presId="urn:microsoft.com/office/officeart/2005/8/layout/radial1"/>
    <dgm:cxn modelId="{2FFB30CF-93AD-4906-9D3A-5AD03172FE49}" type="presParOf" srcId="{6C3EFD47-6A70-4A22-8EE5-07C6E19EA23A}" destId="{B7A75498-24D9-4292-8F0C-3809D6ABEBE6}" srcOrd="6" destOrd="0" presId="urn:microsoft.com/office/officeart/2005/8/layout/radial1"/>
    <dgm:cxn modelId="{943865AC-1A22-4DA6-A459-41213D0DEF47}" type="presParOf" srcId="{6C3EFD47-6A70-4A22-8EE5-07C6E19EA23A}" destId="{167BF7EE-79CA-4204-A93B-4BEA87F3615B}" srcOrd="7" destOrd="0" presId="urn:microsoft.com/office/officeart/2005/8/layout/radial1"/>
    <dgm:cxn modelId="{5E82EA2A-9CD5-42CF-9266-87BE14625897}" type="presParOf" srcId="{167BF7EE-79CA-4204-A93B-4BEA87F3615B}" destId="{8B0F088E-476A-422B-BBF0-E158946F91B6}" srcOrd="0" destOrd="0" presId="urn:microsoft.com/office/officeart/2005/8/layout/radial1"/>
    <dgm:cxn modelId="{799B9066-F7C1-42BA-AEEA-AAF27332D25F}" type="presParOf" srcId="{6C3EFD47-6A70-4A22-8EE5-07C6E19EA23A}" destId="{E927EFBF-A3F0-48DD-907D-1EDBDFD3D524}" srcOrd="8"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B546F00-140D-416B-B9E1-38EE06C35FEB}"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en-IN"/>
        </a:p>
      </dgm:t>
    </dgm:pt>
    <dgm:pt modelId="{DC6B15BC-05D6-4645-90A0-673A82BF38DE}">
      <dgm:prSet phldrT="[Text]">
        <dgm:style>
          <a:lnRef idx="1">
            <a:schemeClr val="accent1"/>
          </a:lnRef>
          <a:fillRef idx="2">
            <a:schemeClr val="accent1"/>
          </a:fillRef>
          <a:effectRef idx="1">
            <a:schemeClr val="accent1"/>
          </a:effectRef>
          <a:fontRef idx="minor">
            <a:schemeClr val="dk1"/>
          </a:fontRef>
        </dgm:style>
      </dgm:prSet>
      <dgm:spPr/>
      <dgm:t>
        <a:bodyPr/>
        <a:lstStyle/>
        <a:p>
          <a:r>
            <a:rPr lang="en-IN" b="1" i="0" u="none"/>
            <a:t>The Transport Layer</a:t>
          </a:r>
          <a:endParaRPr lang="en-IN"/>
        </a:p>
      </dgm:t>
    </dgm:pt>
    <dgm:pt modelId="{27D839FE-C900-4D05-B83F-531780926A55}" type="parTrans" cxnId="{49A0E408-B3F8-4688-BADF-13AA3B3351CA}">
      <dgm:prSet/>
      <dgm:spPr/>
      <dgm:t>
        <a:bodyPr/>
        <a:lstStyle/>
        <a:p>
          <a:endParaRPr lang="en-IN"/>
        </a:p>
      </dgm:t>
    </dgm:pt>
    <dgm:pt modelId="{8CCEAEEC-6301-4986-A195-4E23E14AC5DB}" type="sibTrans" cxnId="{49A0E408-B3F8-4688-BADF-13AA3B3351CA}">
      <dgm:prSet/>
      <dgm:spPr/>
      <dgm:t>
        <a:bodyPr/>
        <a:lstStyle/>
        <a:p>
          <a:endParaRPr lang="en-IN"/>
        </a:p>
      </dgm:t>
    </dgm:pt>
    <dgm:pt modelId="{4AA992C8-D4C2-4CC5-9D67-78FD1869BEEC}">
      <dgm:prSet phldrT="[Text]"/>
      <dgm:spPr>
        <a:solidFill>
          <a:schemeClr val="tx1"/>
        </a:solidFill>
      </dgm:spPr>
      <dgm:t>
        <a:bodyPr/>
        <a:lstStyle/>
        <a:p>
          <a:r>
            <a:rPr lang="en-IN" b="0" i="0" u="none"/>
            <a:t>UDP(</a:t>
          </a:r>
          <a:r>
            <a:rPr lang="en-IN" b="0" i="1" u="none"/>
            <a:t>packet</a:t>
          </a:r>
          <a:r>
            <a:rPr lang="en-IN" b="0" i="0" u="none"/>
            <a:t>)</a:t>
          </a:r>
          <a:endParaRPr lang="en-IN"/>
        </a:p>
      </dgm:t>
    </dgm:pt>
    <dgm:pt modelId="{9028A649-5847-4A35-99D6-308B56AF00AE}" type="parTrans" cxnId="{4D2DD8B5-97C2-4F66-B023-5B45EED0364A}">
      <dgm:prSet/>
      <dgm:spPr/>
      <dgm:t>
        <a:bodyPr/>
        <a:lstStyle/>
        <a:p>
          <a:endParaRPr lang="en-IN"/>
        </a:p>
      </dgm:t>
    </dgm:pt>
    <dgm:pt modelId="{6F0C6667-68D0-4C1F-8FB0-CF0C11B2C44C}" type="sibTrans" cxnId="{4D2DD8B5-97C2-4F66-B023-5B45EED0364A}">
      <dgm:prSet/>
      <dgm:spPr/>
      <dgm:t>
        <a:bodyPr/>
        <a:lstStyle/>
        <a:p>
          <a:endParaRPr lang="en-IN"/>
        </a:p>
      </dgm:t>
    </dgm:pt>
    <dgm:pt modelId="{B24B0BA1-9321-4CBE-8D4E-EC2BE3E4ED1B}">
      <dgm:prSet phldrT="[Text]" custT="1"/>
      <dgm:spPr>
        <a:solidFill>
          <a:schemeClr val="tx1"/>
        </a:solidFill>
      </dgm:spPr>
      <dgm:t>
        <a:bodyPr/>
        <a:lstStyle/>
        <a:p>
          <a:r>
            <a:rPr lang="en-IN" sz="2400" b="0" i="0" u="none"/>
            <a:t>TCP(</a:t>
          </a:r>
          <a:r>
            <a:rPr lang="en-IN" sz="2400" b="0" i="1" u="none"/>
            <a:t>segment</a:t>
          </a:r>
          <a:r>
            <a:rPr lang="en-IN" sz="2400" b="0" i="0" u="none"/>
            <a:t>)</a:t>
          </a:r>
          <a:endParaRPr lang="en-IN" sz="2400"/>
        </a:p>
      </dgm:t>
    </dgm:pt>
    <dgm:pt modelId="{3387F33C-E2B1-4ECA-B562-1A5E31EED31B}" type="parTrans" cxnId="{5140BCAD-D47D-403E-9C85-71E3A0F2CD62}">
      <dgm:prSet/>
      <dgm:spPr/>
      <dgm:t>
        <a:bodyPr/>
        <a:lstStyle/>
        <a:p>
          <a:endParaRPr lang="en-IN"/>
        </a:p>
      </dgm:t>
    </dgm:pt>
    <dgm:pt modelId="{3169658F-4546-4ECD-A198-5AEBBC4C673B}" type="sibTrans" cxnId="{5140BCAD-D47D-403E-9C85-71E3A0F2CD62}">
      <dgm:prSet/>
      <dgm:spPr/>
      <dgm:t>
        <a:bodyPr/>
        <a:lstStyle/>
        <a:p>
          <a:endParaRPr lang="en-IN"/>
        </a:p>
      </dgm:t>
    </dgm:pt>
    <dgm:pt modelId="{CE1D41FF-9009-4D5B-839A-BDAC2450B3D5}">
      <dgm:prSet phldrT="[Text]"/>
      <dgm:spPr>
        <a:solidFill>
          <a:schemeClr val="tx1"/>
        </a:solidFill>
      </dgm:spPr>
      <dgm:t>
        <a:bodyPr/>
        <a:lstStyle/>
        <a:p>
          <a:r>
            <a:rPr lang="en-IN" b="0" i="0" u="none"/>
            <a:t>TCP and the UDP</a:t>
          </a:r>
          <a:endParaRPr lang="en-IN"/>
        </a:p>
      </dgm:t>
    </dgm:pt>
    <dgm:pt modelId="{63AAFC50-872F-4C50-9B75-519221B01AF5}" type="parTrans" cxnId="{F34A5DAD-8228-4FC6-A461-8BD94EB2FFC8}">
      <dgm:prSet/>
      <dgm:spPr/>
      <dgm:t>
        <a:bodyPr/>
        <a:lstStyle/>
        <a:p>
          <a:endParaRPr lang="en-IN"/>
        </a:p>
      </dgm:t>
    </dgm:pt>
    <dgm:pt modelId="{FB73C5F4-317C-4896-B4EF-9EDDCDC981D8}" type="sibTrans" cxnId="{F34A5DAD-8228-4FC6-A461-8BD94EB2FFC8}">
      <dgm:prSet/>
      <dgm:spPr/>
      <dgm:t>
        <a:bodyPr/>
        <a:lstStyle/>
        <a:p>
          <a:endParaRPr lang="en-IN"/>
        </a:p>
      </dgm:t>
    </dgm:pt>
    <dgm:pt modelId="{6C3EFD47-6A70-4A22-8EE5-07C6E19EA23A}" type="pres">
      <dgm:prSet presAssocID="{0B546F00-140D-416B-B9E1-38EE06C35FEB}" presName="cycle" presStyleCnt="0">
        <dgm:presLayoutVars>
          <dgm:chMax val="1"/>
          <dgm:dir/>
          <dgm:animLvl val="ctr"/>
          <dgm:resizeHandles val="exact"/>
        </dgm:presLayoutVars>
      </dgm:prSet>
      <dgm:spPr/>
    </dgm:pt>
    <dgm:pt modelId="{E2A1D024-3B22-4AA4-ADB8-C3EF74972482}" type="pres">
      <dgm:prSet presAssocID="{DC6B15BC-05D6-4645-90A0-673A82BF38DE}" presName="centerShape" presStyleLbl="node0" presStyleIdx="0" presStyleCnt="1" custScaleY="85482" custLinFactNeighborX="-3618" custLinFactNeighborY="-12060"/>
      <dgm:spPr/>
    </dgm:pt>
    <dgm:pt modelId="{CADD94E1-806F-430E-A841-950C4CA5214B}" type="pres">
      <dgm:prSet presAssocID="{9028A649-5847-4A35-99D6-308B56AF00AE}" presName="Name9" presStyleLbl="parChTrans1D2" presStyleIdx="0" presStyleCnt="3"/>
      <dgm:spPr/>
    </dgm:pt>
    <dgm:pt modelId="{C38159C2-E0CB-4520-A01C-071730399AB2}" type="pres">
      <dgm:prSet presAssocID="{9028A649-5847-4A35-99D6-308B56AF00AE}" presName="connTx" presStyleLbl="parChTrans1D2" presStyleIdx="0" presStyleCnt="3"/>
      <dgm:spPr/>
    </dgm:pt>
    <dgm:pt modelId="{973F78A6-DD22-46F5-90B7-C288F553B212}" type="pres">
      <dgm:prSet presAssocID="{4AA992C8-D4C2-4CC5-9D67-78FD1869BEEC}" presName="node" presStyleLbl="node1" presStyleIdx="0" presStyleCnt="3" custScaleX="156887" custRadScaleRad="124456" custRadScaleInc="-1531">
        <dgm:presLayoutVars>
          <dgm:bulletEnabled val="1"/>
        </dgm:presLayoutVars>
      </dgm:prSet>
      <dgm:spPr/>
    </dgm:pt>
    <dgm:pt modelId="{CFDF5C1A-4A28-492C-94B8-974E4EC6C73B}" type="pres">
      <dgm:prSet presAssocID="{3387F33C-E2B1-4ECA-B562-1A5E31EED31B}" presName="Name9" presStyleLbl="parChTrans1D2" presStyleIdx="1" presStyleCnt="3"/>
      <dgm:spPr/>
    </dgm:pt>
    <dgm:pt modelId="{FAB1A9B0-8EB9-49C0-8AE8-6C56F12F43B3}" type="pres">
      <dgm:prSet presAssocID="{3387F33C-E2B1-4ECA-B562-1A5E31EED31B}" presName="connTx" presStyleLbl="parChTrans1D2" presStyleIdx="1" presStyleCnt="3"/>
      <dgm:spPr/>
    </dgm:pt>
    <dgm:pt modelId="{B7A75498-24D9-4292-8F0C-3809D6ABEBE6}" type="pres">
      <dgm:prSet presAssocID="{B24B0BA1-9321-4CBE-8D4E-EC2BE3E4ED1B}" presName="node" presStyleLbl="node1" presStyleIdx="1" presStyleCnt="3" custScaleX="167100" custRadScaleRad="100002" custRadScaleInc="-825">
        <dgm:presLayoutVars>
          <dgm:bulletEnabled val="1"/>
        </dgm:presLayoutVars>
      </dgm:prSet>
      <dgm:spPr/>
    </dgm:pt>
    <dgm:pt modelId="{167BF7EE-79CA-4204-A93B-4BEA87F3615B}" type="pres">
      <dgm:prSet presAssocID="{63AAFC50-872F-4C50-9B75-519221B01AF5}" presName="Name9" presStyleLbl="parChTrans1D2" presStyleIdx="2" presStyleCnt="3"/>
      <dgm:spPr/>
    </dgm:pt>
    <dgm:pt modelId="{8B0F088E-476A-422B-BBF0-E158946F91B6}" type="pres">
      <dgm:prSet presAssocID="{63AAFC50-872F-4C50-9B75-519221B01AF5}" presName="connTx" presStyleLbl="parChTrans1D2" presStyleIdx="2" presStyleCnt="3"/>
      <dgm:spPr/>
    </dgm:pt>
    <dgm:pt modelId="{E927EFBF-A3F0-48DD-907D-1EDBDFD3D524}" type="pres">
      <dgm:prSet presAssocID="{CE1D41FF-9009-4D5B-839A-BDAC2450B3D5}" presName="node" presStyleLbl="node1" presStyleIdx="2" presStyleCnt="3" custScaleX="184693" custScaleY="92633" custRadScaleRad="119449" custRadScaleInc="-5574">
        <dgm:presLayoutVars>
          <dgm:bulletEnabled val="1"/>
        </dgm:presLayoutVars>
      </dgm:prSet>
      <dgm:spPr/>
    </dgm:pt>
  </dgm:ptLst>
  <dgm:cxnLst>
    <dgm:cxn modelId="{2D215B02-9965-4579-BBF5-8750F3CC809B}" type="presOf" srcId="{63AAFC50-872F-4C50-9B75-519221B01AF5}" destId="{8B0F088E-476A-422B-BBF0-E158946F91B6}" srcOrd="1" destOrd="0" presId="urn:microsoft.com/office/officeart/2005/8/layout/radial1"/>
    <dgm:cxn modelId="{49A0E408-B3F8-4688-BADF-13AA3B3351CA}" srcId="{0B546F00-140D-416B-B9E1-38EE06C35FEB}" destId="{DC6B15BC-05D6-4645-90A0-673A82BF38DE}" srcOrd="0" destOrd="0" parTransId="{27D839FE-C900-4D05-B83F-531780926A55}" sibTransId="{8CCEAEEC-6301-4986-A195-4E23E14AC5DB}"/>
    <dgm:cxn modelId="{C479000A-2C80-496B-AE90-9DD1ADFD9825}" type="presOf" srcId="{63AAFC50-872F-4C50-9B75-519221B01AF5}" destId="{167BF7EE-79CA-4204-A93B-4BEA87F3615B}" srcOrd="0" destOrd="0" presId="urn:microsoft.com/office/officeart/2005/8/layout/radial1"/>
    <dgm:cxn modelId="{140F731E-DF9C-4DC6-AB32-DC3C49A46640}" type="presOf" srcId="{9028A649-5847-4A35-99D6-308B56AF00AE}" destId="{CADD94E1-806F-430E-A841-950C4CA5214B}" srcOrd="0" destOrd="0" presId="urn:microsoft.com/office/officeart/2005/8/layout/radial1"/>
    <dgm:cxn modelId="{6393CE26-96B8-450F-87B9-85B759F6E93A}" type="presOf" srcId="{0B546F00-140D-416B-B9E1-38EE06C35FEB}" destId="{6C3EFD47-6A70-4A22-8EE5-07C6E19EA23A}" srcOrd="0" destOrd="0" presId="urn:microsoft.com/office/officeart/2005/8/layout/radial1"/>
    <dgm:cxn modelId="{0D928F51-79FA-41C7-A4DD-F0542D3968A5}" type="presOf" srcId="{9028A649-5847-4A35-99D6-308B56AF00AE}" destId="{C38159C2-E0CB-4520-A01C-071730399AB2}" srcOrd="1" destOrd="0" presId="urn:microsoft.com/office/officeart/2005/8/layout/radial1"/>
    <dgm:cxn modelId="{5D709E54-8E8F-42A1-9225-08A481FBE82B}" type="presOf" srcId="{3387F33C-E2B1-4ECA-B562-1A5E31EED31B}" destId="{FAB1A9B0-8EB9-49C0-8AE8-6C56F12F43B3}" srcOrd="1" destOrd="0" presId="urn:microsoft.com/office/officeart/2005/8/layout/radial1"/>
    <dgm:cxn modelId="{8E06C07A-6A55-44C5-9356-8D3BF32DFB7A}" type="presOf" srcId="{3387F33C-E2B1-4ECA-B562-1A5E31EED31B}" destId="{CFDF5C1A-4A28-492C-94B8-974E4EC6C73B}" srcOrd="0" destOrd="0" presId="urn:microsoft.com/office/officeart/2005/8/layout/radial1"/>
    <dgm:cxn modelId="{F36D89A4-5C92-4181-9DB9-25EE9C23E22E}" type="presOf" srcId="{DC6B15BC-05D6-4645-90A0-673A82BF38DE}" destId="{E2A1D024-3B22-4AA4-ADB8-C3EF74972482}" srcOrd="0" destOrd="0" presId="urn:microsoft.com/office/officeart/2005/8/layout/radial1"/>
    <dgm:cxn modelId="{F34A5DAD-8228-4FC6-A461-8BD94EB2FFC8}" srcId="{DC6B15BC-05D6-4645-90A0-673A82BF38DE}" destId="{CE1D41FF-9009-4D5B-839A-BDAC2450B3D5}" srcOrd="2" destOrd="0" parTransId="{63AAFC50-872F-4C50-9B75-519221B01AF5}" sibTransId="{FB73C5F4-317C-4896-B4EF-9EDDCDC981D8}"/>
    <dgm:cxn modelId="{5140BCAD-D47D-403E-9C85-71E3A0F2CD62}" srcId="{DC6B15BC-05D6-4645-90A0-673A82BF38DE}" destId="{B24B0BA1-9321-4CBE-8D4E-EC2BE3E4ED1B}" srcOrd="1" destOrd="0" parTransId="{3387F33C-E2B1-4ECA-B562-1A5E31EED31B}" sibTransId="{3169658F-4546-4ECD-A198-5AEBBC4C673B}"/>
    <dgm:cxn modelId="{4D2DD8B5-97C2-4F66-B023-5B45EED0364A}" srcId="{DC6B15BC-05D6-4645-90A0-673A82BF38DE}" destId="{4AA992C8-D4C2-4CC5-9D67-78FD1869BEEC}" srcOrd="0" destOrd="0" parTransId="{9028A649-5847-4A35-99D6-308B56AF00AE}" sibTransId="{6F0C6667-68D0-4C1F-8FB0-CF0C11B2C44C}"/>
    <dgm:cxn modelId="{A81D90B8-661A-48DE-BBD0-F273386F494E}" type="presOf" srcId="{4AA992C8-D4C2-4CC5-9D67-78FD1869BEEC}" destId="{973F78A6-DD22-46F5-90B7-C288F553B212}" srcOrd="0" destOrd="0" presId="urn:microsoft.com/office/officeart/2005/8/layout/radial1"/>
    <dgm:cxn modelId="{5B42C0C9-DD89-4E9B-BC54-6927A4946D12}" type="presOf" srcId="{CE1D41FF-9009-4D5B-839A-BDAC2450B3D5}" destId="{E927EFBF-A3F0-48DD-907D-1EDBDFD3D524}" srcOrd="0" destOrd="0" presId="urn:microsoft.com/office/officeart/2005/8/layout/radial1"/>
    <dgm:cxn modelId="{693E05E2-0C18-48AE-9A58-1EFB7E6F3BD0}" type="presOf" srcId="{B24B0BA1-9321-4CBE-8D4E-EC2BE3E4ED1B}" destId="{B7A75498-24D9-4292-8F0C-3809D6ABEBE6}" srcOrd="0" destOrd="0" presId="urn:microsoft.com/office/officeart/2005/8/layout/radial1"/>
    <dgm:cxn modelId="{F7BA6EDA-7641-458E-8C90-88B27BF76AF1}" type="presParOf" srcId="{6C3EFD47-6A70-4A22-8EE5-07C6E19EA23A}" destId="{E2A1D024-3B22-4AA4-ADB8-C3EF74972482}" srcOrd="0" destOrd="0" presId="urn:microsoft.com/office/officeart/2005/8/layout/radial1"/>
    <dgm:cxn modelId="{0C499159-8702-4A3F-9E0A-49324D6B9146}" type="presParOf" srcId="{6C3EFD47-6A70-4A22-8EE5-07C6E19EA23A}" destId="{CADD94E1-806F-430E-A841-950C4CA5214B}" srcOrd="1" destOrd="0" presId="urn:microsoft.com/office/officeart/2005/8/layout/radial1"/>
    <dgm:cxn modelId="{EB7A1BBC-26A1-426D-B823-84807CE70956}" type="presParOf" srcId="{CADD94E1-806F-430E-A841-950C4CA5214B}" destId="{C38159C2-E0CB-4520-A01C-071730399AB2}" srcOrd="0" destOrd="0" presId="urn:microsoft.com/office/officeart/2005/8/layout/radial1"/>
    <dgm:cxn modelId="{6CCC7208-E7E6-455E-A1B8-DEE9A50A7850}" type="presParOf" srcId="{6C3EFD47-6A70-4A22-8EE5-07C6E19EA23A}" destId="{973F78A6-DD22-46F5-90B7-C288F553B212}" srcOrd="2" destOrd="0" presId="urn:microsoft.com/office/officeart/2005/8/layout/radial1"/>
    <dgm:cxn modelId="{A4174986-2F2A-46C7-83B1-30F381FBB807}" type="presParOf" srcId="{6C3EFD47-6A70-4A22-8EE5-07C6E19EA23A}" destId="{CFDF5C1A-4A28-492C-94B8-974E4EC6C73B}" srcOrd="3" destOrd="0" presId="urn:microsoft.com/office/officeart/2005/8/layout/radial1"/>
    <dgm:cxn modelId="{04CBBCB1-9325-481D-9164-1261F5537565}" type="presParOf" srcId="{CFDF5C1A-4A28-492C-94B8-974E4EC6C73B}" destId="{FAB1A9B0-8EB9-49C0-8AE8-6C56F12F43B3}" srcOrd="0" destOrd="0" presId="urn:microsoft.com/office/officeart/2005/8/layout/radial1"/>
    <dgm:cxn modelId="{2FFB30CF-93AD-4906-9D3A-5AD03172FE49}" type="presParOf" srcId="{6C3EFD47-6A70-4A22-8EE5-07C6E19EA23A}" destId="{B7A75498-24D9-4292-8F0C-3809D6ABEBE6}" srcOrd="4" destOrd="0" presId="urn:microsoft.com/office/officeart/2005/8/layout/radial1"/>
    <dgm:cxn modelId="{943865AC-1A22-4DA6-A459-41213D0DEF47}" type="presParOf" srcId="{6C3EFD47-6A70-4A22-8EE5-07C6E19EA23A}" destId="{167BF7EE-79CA-4204-A93B-4BEA87F3615B}" srcOrd="5" destOrd="0" presId="urn:microsoft.com/office/officeart/2005/8/layout/radial1"/>
    <dgm:cxn modelId="{5E82EA2A-9CD5-42CF-9266-87BE14625897}" type="presParOf" srcId="{167BF7EE-79CA-4204-A93B-4BEA87F3615B}" destId="{8B0F088E-476A-422B-BBF0-E158946F91B6}" srcOrd="0" destOrd="0" presId="urn:microsoft.com/office/officeart/2005/8/layout/radial1"/>
    <dgm:cxn modelId="{799B9066-F7C1-42BA-AEEA-AAF27332D25F}" type="presParOf" srcId="{6C3EFD47-6A70-4A22-8EE5-07C6E19EA23A}" destId="{E927EFBF-A3F0-48DD-907D-1EDBDFD3D524}" srcOrd="6"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B546F00-140D-416B-B9E1-38EE06C35FEB}"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en-IN"/>
        </a:p>
      </dgm:t>
    </dgm:pt>
    <dgm:pt modelId="{DC6B15BC-05D6-4645-90A0-673A82BF38DE}">
      <dgm:prSet phldrT="[Text]">
        <dgm:style>
          <a:lnRef idx="1">
            <a:schemeClr val="accent1"/>
          </a:lnRef>
          <a:fillRef idx="2">
            <a:schemeClr val="accent1"/>
          </a:fillRef>
          <a:effectRef idx="1">
            <a:schemeClr val="accent1"/>
          </a:effectRef>
          <a:fontRef idx="minor">
            <a:schemeClr val="dk1"/>
          </a:fontRef>
        </dgm:style>
      </dgm:prSet>
      <dgm:spPr/>
      <dgm:t>
        <a:bodyPr/>
        <a:lstStyle/>
        <a:p>
          <a:r>
            <a:rPr lang="en-IN" b="1" i="0" u="none"/>
            <a:t>The </a:t>
          </a:r>
          <a:r>
            <a:rPr lang="en-IN" b="1" i="0" u="none" err="1"/>
            <a:t>Applicaion</a:t>
          </a:r>
          <a:r>
            <a:rPr lang="en-IN" b="1" i="0" u="none"/>
            <a:t> Layer</a:t>
          </a:r>
          <a:endParaRPr lang="en-IN"/>
        </a:p>
      </dgm:t>
    </dgm:pt>
    <dgm:pt modelId="{27D839FE-C900-4D05-B83F-531780926A55}" type="parTrans" cxnId="{49A0E408-B3F8-4688-BADF-13AA3B3351CA}">
      <dgm:prSet/>
      <dgm:spPr/>
      <dgm:t>
        <a:bodyPr/>
        <a:lstStyle/>
        <a:p>
          <a:endParaRPr lang="en-IN"/>
        </a:p>
      </dgm:t>
    </dgm:pt>
    <dgm:pt modelId="{8CCEAEEC-6301-4986-A195-4E23E14AC5DB}" type="sibTrans" cxnId="{49A0E408-B3F8-4688-BADF-13AA3B3351CA}">
      <dgm:prSet/>
      <dgm:spPr/>
      <dgm:t>
        <a:bodyPr/>
        <a:lstStyle/>
        <a:p>
          <a:endParaRPr lang="en-IN"/>
        </a:p>
      </dgm:t>
    </dgm:pt>
    <dgm:pt modelId="{5BA4E4EC-F440-45FF-80E9-A8191010BF4C}">
      <dgm:prSet phldrT="[Text]"/>
      <dgm:spPr>
        <a:solidFill>
          <a:schemeClr val="tx2"/>
        </a:solidFill>
        <a:ln>
          <a:solidFill>
            <a:schemeClr val="tx2"/>
          </a:solidFill>
        </a:ln>
      </dgm:spPr>
      <dgm:t>
        <a:bodyPr/>
        <a:lstStyle/>
        <a:p>
          <a:r>
            <a:rPr lang="en-IN" b="0" i="1" u="none"/>
            <a:t>gateway</a:t>
          </a:r>
          <a:endParaRPr lang="en-US">
            <a:latin typeface="Arial Black" panose="020B0A04020102020204" pitchFamily="34" charset="0"/>
          </a:endParaRPr>
        </a:p>
      </dgm:t>
    </dgm:pt>
    <dgm:pt modelId="{91BAE62B-62B9-4543-B1F4-B5CAFC7A83C9}" type="parTrans" cxnId="{C823F156-3D54-4B5F-AC3B-C48858B55746}">
      <dgm:prSet/>
      <dgm:spPr/>
      <dgm:t>
        <a:bodyPr/>
        <a:lstStyle/>
        <a:p>
          <a:endParaRPr lang="en-IN"/>
        </a:p>
      </dgm:t>
    </dgm:pt>
    <dgm:pt modelId="{D9A54226-01C8-4286-A6AA-143126F4F8AD}" type="sibTrans" cxnId="{C823F156-3D54-4B5F-AC3B-C48858B55746}">
      <dgm:prSet/>
      <dgm:spPr/>
      <dgm:t>
        <a:bodyPr/>
        <a:lstStyle/>
        <a:p>
          <a:endParaRPr lang="en-IN"/>
        </a:p>
      </dgm:t>
    </dgm:pt>
    <dgm:pt modelId="{4AA992C8-D4C2-4CC5-9D67-78FD1869BEEC}">
      <dgm:prSet phldrT="[Text]"/>
      <dgm:spPr>
        <a:solidFill>
          <a:schemeClr val="tx1"/>
        </a:solidFill>
      </dgm:spPr>
      <dgm:t>
        <a:bodyPr/>
        <a:lstStyle/>
        <a:p>
          <a:r>
            <a:rPr lang="en-US" b="0" i="0" u="none"/>
            <a:t>understanding the data format ,  interpreting the data</a:t>
          </a:r>
          <a:endParaRPr lang="en-IN"/>
        </a:p>
      </dgm:t>
    </dgm:pt>
    <dgm:pt modelId="{9028A649-5847-4A35-99D6-308B56AF00AE}" type="parTrans" cxnId="{4D2DD8B5-97C2-4F66-B023-5B45EED0364A}">
      <dgm:prSet/>
      <dgm:spPr/>
      <dgm:t>
        <a:bodyPr/>
        <a:lstStyle/>
        <a:p>
          <a:endParaRPr lang="en-IN"/>
        </a:p>
      </dgm:t>
    </dgm:pt>
    <dgm:pt modelId="{6F0C6667-68D0-4C1F-8FB0-CF0C11B2C44C}" type="sibTrans" cxnId="{4D2DD8B5-97C2-4F66-B023-5B45EED0364A}">
      <dgm:prSet/>
      <dgm:spPr/>
      <dgm:t>
        <a:bodyPr/>
        <a:lstStyle/>
        <a:p>
          <a:endParaRPr lang="en-IN"/>
        </a:p>
      </dgm:t>
    </dgm:pt>
    <dgm:pt modelId="{B24B0BA1-9321-4CBE-8D4E-EC2BE3E4ED1B}">
      <dgm:prSet phldrT="[Text]" custT="1"/>
      <dgm:spPr>
        <a:solidFill>
          <a:schemeClr val="tx1"/>
        </a:solidFill>
      </dgm:spPr>
      <dgm:t>
        <a:bodyPr/>
        <a:lstStyle/>
        <a:p>
          <a:r>
            <a:rPr lang="en-US" sz="2400" b="0" i="0" u="none"/>
            <a:t>NFS, Samba, e-mail,  FTP and the telnet utility.</a:t>
          </a:r>
          <a:endParaRPr lang="en-IN" sz="2400"/>
        </a:p>
      </dgm:t>
    </dgm:pt>
    <dgm:pt modelId="{3387F33C-E2B1-4ECA-B562-1A5E31EED31B}" type="parTrans" cxnId="{5140BCAD-D47D-403E-9C85-71E3A0F2CD62}">
      <dgm:prSet/>
      <dgm:spPr/>
      <dgm:t>
        <a:bodyPr/>
        <a:lstStyle/>
        <a:p>
          <a:endParaRPr lang="en-IN"/>
        </a:p>
      </dgm:t>
    </dgm:pt>
    <dgm:pt modelId="{3169658F-4546-4ECD-A198-5AEBBC4C673B}" type="sibTrans" cxnId="{5140BCAD-D47D-403E-9C85-71E3A0F2CD62}">
      <dgm:prSet/>
      <dgm:spPr/>
      <dgm:t>
        <a:bodyPr/>
        <a:lstStyle/>
        <a:p>
          <a:endParaRPr lang="en-IN"/>
        </a:p>
      </dgm:t>
    </dgm:pt>
    <dgm:pt modelId="{CE1D41FF-9009-4D5B-839A-BDAC2450B3D5}">
      <dgm:prSet phldrT="[Text]"/>
      <dgm:spPr>
        <a:solidFill>
          <a:schemeClr val="tx1"/>
        </a:solidFill>
      </dgm:spPr>
      <dgm:t>
        <a:bodyPr/>
        <a:lstStyle/>
        <a:p>
          <a:r>
            <a:rPr lang="en-IN" b="0" i="0" u="none"/>
            <a:t>DNS</a:t>
          </a:r>
        </a:p>
        <a:p>
          <a:r>
            <a:rPr lang="en-IN" b="0" i="0" u="none"/>
            <a:t>DHCP</a:t>
          </a:r>
          <a:endParaRPr lang="en-IN"/>
        </a:p>
      </dgm:t>
    </dgm:pt>
    <dgm:pt modelId="{63AAFC50-872F-4C50-9B75-519221B01AF5}" type="parTrans" cxnId="{F34A5DAD-8228-4FC6-A461-8BD94EB2FFC8}">
      <dgm:prSet/>
      <dgm:spPr/>
      <dgm:t>
        <a:bodyPr/>
        <a:lstStyle/>
        <a:p>
          <a:endParaRPr lang="en-IN"/>
        </a:p>
      </dgm:t>
    </dgm:pt>
    <dgm:pt modelId="{FB73C5F4-317C-4896-B4EF-9EDDCDC981D8}" type="sibTrans" cxnId="{F34A5DAD-8228-4FC6-A461-8BD94EB2FFC8}">
      <dgm:prSet/>
      <dgm:spPr/>
      <dgm:t>
        <a:bodyPr/>
        <a:lstStyle/>
        <a:p>
          <a:endParaRPr lang="en-IN"/>
        </a:p>
      </dgm:t>
    </dgm:pt>
    <dgm:pt modelId="{F6681C48-2957-4D6B-B4A0-F7E7196624FD}">
      <dgm:prSet phldrT="[Text]"/>
      <dgm:spPr>
        <a:solidFill>
          <a:schemeClr val="tx1"/>
        </a:solidFill>
      </dgm:spPr>
      <dgm:t>
        <a:bodyPr/>
        <a:lstStyle/>
        <a:p>
          <a:endParaRPr lang="en-IN"/>
        </a:p>
      </dgm:t>
    </dgm:pt>
    <dgm:pt modelId="{C69499DD-99CC-4F66-8A65-0C8CE43501B3}" type="parTrans" cxnId="{1A3254A5-CA31-4DA3-B79A-37DEAFF3A558}">
      <dgm:prSet/>
      <dgm:spPr/>
      <dgm:t>
        <a:bodyPr/>
        <a:lstStyle/>
        <a:p>
          <a:endParaRPr lang="en-IN"/>
        </a:p>
      </dgm:t>
    </dgm:pt>
    <dgm:pt modelId="{060B9C9B-A34E-4C52-B31C-B7C5446FCAA3}" type="sibTrans" cxnId="{1A3254A5-CA31-4DA3-B79A-37DEAFF3A558}">
      <dgm:prSet/>
      <dgm:spPr/>
      <dgm:t>
        <a:bodyPr/>
        <a:lstStyle/>
        <a:p>
          <a:endParaRPr lang="en-IN"/>
        </a:p>
      </dgm:t>
    </dgm:pt>
    <dgm:pt modelId="{6C3EFD47-6A70-4A22-8EE5-07C6E19EA23A}" type="pres">
      <dgm:prSet presAssocID="{0B546F00-140D-416B-B9E1-38EE06C35FEB}" presName="cycle" presStyleCnt="0">
        <dgm:presLayoutVars>
          <dgm:chMax val="1"/>
          <dgm:dir/>
          <dgm:animLvl val="ctr"/>
          <dgm:resizeHandles val="exact"/>
        </dgm:presLayoutVars>
      </dgm:prSet>
      <dgm:spPr/>
    </dgm:pt>
    <dgm:pt modelId="{E2A1D024-3B22-4AA4-ADB8-C3EF74972482}" type="pres">
      <dgm:prSet presAssocID="{DC6B15BC-05D6-4645-90A0-673A82BF38DE}" presName="centerShape" presStyleLbl="node0" presStyleIdx="0" presStyleCnt="1" custLinFactNeighborX="-13986" custLinFactNeighborY="2614"/>
      <dgm:spPr/>
    </dgm:pt>
    <dgm:pt modelId="{22095EAA-C305-4BC6-9611-A9CA13FCB134}" type="pres">
      <dgm:prSet presAssocID="{91BAE62B-62B9-4543-B1F4-B5CAFC7A83C9}" presName="Name9" presStyleLbl="parChTrans1D2" presStyleIdx="0" presStyleCnt="4"/>
      <dgm:spPr/>
    </dgm:pt>
    <dgm:pt modelId="{4A7E35BF-A665-4897-AF01-95F9D9D4B75F}" type="pres">
      <dgm:prSet presAssocID="{91BAE62B-62B9-4543-B1F4-B5CAFC7A83C9}" presName="connTx" presStyleLbl="parChTrans1D2" presStyleIdx="0" presStyleCnt="4"/>
      <dgm:spPr/>
    </dgm:pt>
    <dgm:pt modelId="{CE291119-C25C-4C1C-AA38-831848F0F5BA}" type="pres">
      <dgm:prSet presAssocID="{5BA4E4EC-F440-45FF-80E9-A8191010BF4C}" presName="node" presStyleLbl="node1" presStyleIdx="0" presStyleCnt="4" custScaleX="215655" custScaleY="106336" custRadScaleRad="100998">
        <dgm:presLayoutVars>
          <dgm:bulletEnabled val="1"/>
        </dgm:presLayoutVars>
      </dgm:prSet>
      <dgm:spPr/>
    </dgm:pt>
    <dgm:pt modelId="{CADD94E1-806F-430E-A841-950C4CA5214B}" type="pres">
      <dgm:prSet presAssocID="{9028A649-5847-4A35-99D6-308B56AF00AE}" presName="Name9" presStyleLbl="parChTrans1D2" presStyleIdx="1" presStyleCnt="4"/>
      <dgm:spPr/>
    </dgm:pt>
    <dgm:pt modelId="{C38159C2-E0CB-4520-A01C-071730399AB2}" type="pres">
      <dgm:prSet presAssocID="{9028A649-5847-4A35-99D6-308B56AF00AE}" presName="connTx" presStyleLbl="parChTrans1D2" presStyleIdx="1" presStyleCnt="4"/>
      <dgm:spPr/>
    </dgm:pt>
    <dgm:pt modelId="{973F78A6-DD22-46F5-90B7-C288F553B212}" type="pres">
      <dgm:prSet presAssocID="{4AA992C8-D4C2-4CC5-9D67-78FD1869BEEC}" presName="node" presStyleLbl="node1" presStyleIdx="1" presStyleCnt="4" custScaleX="231909" custScaleY="190481" custRadScaleRad="124456" custRadScaleInc="-1531">
        <dgm:presLayoutVars>
          <dgm:bulletEnabled val="1"/>
        </dgm:presLayoutVars>
      </dgm:prSet>
      <dgm:spPr/>
    </dgm:pt>
    <dgm:pt modelId="{CFDF5C1A-4A28-492C-94B8-974E4EC6C73B}" type="pres">
      <dgm:prSet presAssocID="{3387F33C-E2B1-4ECA-B562-1A5E31EED31B}" presName="Name9" presStyleLbl="parChTrans1D2" presStyleIdx="2" presStyleCnt="4"/>
      <dgm:spPr/>
    </dgm:pt>
    <dgm:pt modelId="{FAB1A9B0-8EB9-49C0-8AE8-6C56F12F43B3}" type="pres">
      <dgm:prSet presAssocID="{3387F33C-E2B1-4ECA-B562-1A5E31EED31B}" presName="connTx" presStyleLbl="parChTrans1D2" presStyleIdx="2" presStyleCnt="4"/>
      <dgm:spPr/>
    </dgm:pt>
    <dgm:pt modelId="{B7A75498-24D9-4292-8F0C-3809D6ABEBE6}" type="pres">
      <dgm:prSet presAssocID="{B24B0BA1-9321-4CBE-8D4E-EC2BE3E4ED1B}" presName="node" presStyleLbl="node1" presStyleIdx="2" presStyleCnt="4" custScaleX="338624" custRadScaleRad="106102" custRadScaleInc="-5937">
        <dgm:presLayoutVars>
          <dgm:bulletEnabled val="1"/>
        </dgm:presLayoutVars>
      </dgm:prSet>
      <dgm:spPr/>
    </dgm:pt>
    <dgm:pt modelId="{167BF7EE-79CA-4204-A93B-4BEA87F3615B}" type="pres">
      <dgm:prSet presAssocID="{63AAFC50-872F-4C50-9B75-519221B01AF5}" presName="Name9" presStyleLbl="parChTrans1D2" presStyleIdx="3" presStyleCnt="4"/>
      <dgm:spPr/>
    </dgm:pt>
    <dgm:pt modelId="{8B0F088E-476A-422B-BBF0-E158946F91B6}" type="pres">
      <dgm:prSet presAssocID="{63AAFC50-872F-4C50-9B75-519221B01AF5}" presName="connTx" presStyleLbl="parChTrans1D2" presStyleIdx="3" presStyleCnt="4"/>
      <dgm:spPr/>
    </dgm:pt>
    <dgm:pt modelId="{E927EFBF-A3F0-48DD-907D-1EDBDFD3D524}" type="pres">
      <dgm:prSet presAssocID="{CE1D41FF-9009-4D5B-839A-BDAC2450B3D5}" presName="node" presStyleLbl="node1" presStyleIdx="3" presStyleCnt="4" custScaleX="162310" custScaleY="90034" custRadScaleRad="154222" custRadScaleInc="-4317">
        <dgm:presLayoutVars>
          <dgm:bulletEnabled val="1"/>
        </dgm:presLayoutVars>
      </dgm:prSet>
      <dgm:spPr/>
    </dgm:pt>
  </dgm:ptLst>
  <dgm:cxnLst>
    <dgm:cxn modelId="{2D215B02-9965-4579-BBF5-8750F3CC809B}" type="presOf" srcId="{63AAFC50-872F-4C50-9B75-519221B01AF5}" destId="{8B0F088E-476A-422B-BBF0-E158946F91B6}" srcOrd="1" destOrd="0" presId="urn:microsoft.com/office/officeart/2005/8/layout/radial1"/>
    <dgm:cxn modelId="{49A0E408-B3F8-4688-BADF-13AA3B3351CA}" srcId="{0B546F00-140D-416B-B9E1-38EE06C35FEB}" destId="{DC6B15BC-05D6-4645-90A0-673A82BF38DE}" srcOrd="0" destOrd="0" parTransId="{27D839FE-C900-4D05-B83F-531780926A55}" sibTransId="{8CCEAEEC-6301-4986-A195-4E23E14AC5DB}"/>
    <dgm:cxn modelId="{C479000A-2C80-496B-AE90-9DD1ADFD9825}" type="presOf" srcId="{63AAFC50-872F-4C50-9B75-519221B01AF5}" destId="{167BF7EE-79CA-4204-A93B-4BEA87F3615B}" srcOrd="0" destOrd="0" presId="urn:microsoft.com/office/officeart/2005/8/layout/radial1"/>
    <dgm:cxn modelId="{140F731E-DF9C-4DC6-AB32-DC3C49A46640}" type="presOf" srcId="{9028A649-5847-4A35-99D6-308B56AF00AE}" destId="{CADD94E1-806F-430E-A841-950C4CA5214B}" srcOrd="0" destOrd="0" presId="urn:microsoft.com/office/officeart/2005/8/layout/radial1"/>
    <dgm:cxn modelId="{6393CE26-96B8-450F-87B9-85B759F6E93A}" type="presOf" srcId="{0B546F00-140D-416B-B9E1-38EE06C35FEB}" destId="{6C3EFD47-6A70-4A22-8EE5-07C6E19EA23A}" srcOrd="0" destOrd="0" presId="urn:microsoft.com/office/officeart/2005/8/layout/radial1"/>
    <dgm:cxn modelId="{0D928F51-79FA-41C7-A4DD-F0542D3968A5}" type="presOf" srcId="{9028A649-5847-4A35-99D6-308B56AF00AE}" destId="{C38159C2-E0CB-4520-A01C-071730399AB2}" srcOrd="1" destOrd="0" presId="urn:microsoft.com/office/officeart/2005/8/layout/radial1"/>
    <dgm:cxn modelId="{5D709E54-8E8F-42A1-9225-08A481FBE82B}" type="presOf" srcId="{3387F33C-E2B1-4ECA-B562-1A5E31EED31B}" destId="{FAB1A9B0-8EB9-49C0-8AE8-6C56F12F43B3}" srcOrd="1" destOrd="0" presId="urn:microsoft.com/office/officeart/2005/8/layout/radial1"/>
    <dgm:cxn modelId="{C823F156-3D54-4B5F-AC3B-C48858B55746}" srcId="{DC6B15BC-05D6-4645-90A0-673A82BF38DE}" destId="{5BA4E4EC-F440-45FF-80E9-A8191010BF4C}" srcOrd="0" destOrd="0" parTransId="{91BAE62B-62B9-4543-B1F4-B5CAFC7A83C9}" sibTransId="{D9A54226-01C8-4286-A6AA-143126F4F8AD}"/>
    <dgm:cxn modelId="{8E06C07A-6A55-44C5-9356-8D3BF32DFB7A}" type="presOf" srcId="{3387F33C-E2B1-4ECA-B562-1A5E31EED31B}" destId="{CFDF5C1A-4A28-492C-94B8-974E4EC6C73B}" srcOrd="0" destOrd="0" presId="urn:microsoft.com/office/officeart/2005/8/layout/radial1"/>
    <dgm:cxn modelId="{67C37EA2-CAB9-4EFF-BCC6-E0D98A93758D}" type="presOf" srcId="{91BAE62B-62B9-4543-B1F4-B5CAFC7A83C9}" destId="{22095EAA-C305-4BC6-9611-A9CA13FCB134}" srcOrd="0" destOrd="0" presId="urn:microsoft.com/office/officeart/2005/8/layout/radial1"/>
    <dgm:cxn modelId="{F36D89A4-5C92-4181-9DB9-25EE9C23E22E}" type="presOf" srcId="{DC6B15BC-05D6-4645-90A0-673A82BF38DE}" destId="{E2A1D024-3B22-4AA4-ADB8-C3EF74972482}" srcOrd="0" destOrd="0" presId="urn:microsoft.com/office/officeart/2005/8/layout/radial1"/>
    <dgm:cxn modelId="{1A3254A5-CA31-4DA3-B79A-37DEAFF3A558}" srcId="{0B546F00-140D-416B-B9E1-38EE06C35FEB}" destId="{F6681C48-2957-4D6B-B4A0-F7E7196624FD}" srcOrd="1" destOrd="0" parTransId="{C69499DD-99CC-4F66-8A65-0C8CE43501B3}" sibTransId="{060B9C9B-A34E-4C52-B31C-B7C5446FCAA3}"/>
    <dgm:cxn modelId="{B09418A9-D745-4FEC-9D6C-F440337F6329}" type="presOf" srcId="{91BAE62B-62B9-4543-B1F4-B5CAFC7A83C9}" destId="{4A7E35BF-A665-4897-AF01-95F9D9D4B75F}" srcOrd="1" destOrd="0" presId="urn:microsoft.com/office/officeart/2005/8/layout/radial1"/>
    <dgm:cxn modelId="{F34A5DAD-8228-4FC6-A461-8BD94EB2FFC8}" srcId="{DC6B15BC-05D6-4645-90A0-673A82BF38DE}" destId="{CE1D41FF-9009-4D5B-839A-BDAC2450B3D5}" srcOrd="3" destOrd="0" parTransId="{63AAFC50-872F-4C50-9B75-519221B01AF5}" sibTransId="{FB73C5F4-317C-4896-B4EF-9EDDCDC981D8}"/>
    <dgm:cxn modelId="{5140BCAD-D47D-403E-9C85-71E3A0F2CD62}" srcId="{DC6B15BC-05D6-4645-90A0-673A82BF38DE}" destId="{B24B0BA1-9321-4CBE-8D4E-EC2BE3E4ED1B}" srcOrd="2" destOrd="0" parTransId="{3387F33C-E2B1-4ECA-B562-1A5E31EED31B}" sibTransId="{3169658F-4546-4ECD-A198-5AEBBC4C673B}"/>
    <dgm:cxn modelId="{4D2DD8B5-97C2-4F66-B023-5B45EED0364A}" srcId="{DC6B15BC-05D6-4645-90A0-673A82BF38DE}" destId="{4AA992C8-D4C2-4CC5-9D67-78FD1869BEEC}" srcOrd="1" destOrd="0" parTransId="{9028A649-5847-4A35-99D6-308B56AF00AE}" sibTransId="{6F0C6667-68D0-4C1F-8FB0-CF0C11B2C44C}"/>
    <dgm:cxn modelId="{A81D90B8-661A-48DE-BBD0-F273386F494E}" type="presOf" srcId="{4AA992C8-D4C2-4CC5-9D67-78FD1869BEEC}" destId="{973F78A6-DD22-46F5-90B7-C288F553B212}" srcOrd="0" destOrd="0" presId="urn:microsoft.com/office/officeart/2005/8/layout/radial1"/>
    <dgm:cxn modelId="{5B42C0C9-DD89-4E9B-BC54-6927A4946D12}" type="presOf" srcId="{CE1D41FF-9009-4D5B-839A-BDAC2450B3D5}" destId="{E927EFBF-A3F0-48DD-907D-1EDBDFD3D524}" srcOrd="0" destOrd="0" presId="urn:microsoft.com/office/officeart/2005/8/layout/radial1"/>
    <dgm:cxn modelId="{693E05E2-0C18-48AE-9A58-1EFB7E6F3BD0}" type="presOf" srcId="{B24B0BA1-9321-4CBE-8D4E-EC2BE3E4ED1B}" destId="{B7A75498-24D9-4292-8F0C-3809D6ABEBE6}" srcOrd="0" destOrd="0" presId="urn:microsoft.com/office/officeart/2005/8/layout/radial1"/>
    <dgm:cxn modelId="{02EF8AEE-5C6F-45DD-BA4E-8D021DB77351}" type="presOf" srcId="{5BA4E4EC-F440-45FF-80E9-A8191010BF4C}" destId="{CE291119-C25C-4C1C-AA38-831848F0F5BA}" srcOrd="0" destOrd="0" presId="urn:microsoft.com/office/officeart/2005/8/layout/radial1"/>
    <dgm:cxn modelId="{F7BA6EDA-7641-458E-8C90-88B27BF76AF1}" type="presParOf" srcId="{6C3EFD47-6A70-4A22-8EE5-07C6E19EA23A}" destId="{E2A1D024-3B22-4AA4-ADB8-C3EF74972482}" srcOrd="0" destOrd="0" presId="urn:microsoft.com/office/officeart/2005/8/layout/radial1"/>
    <dgm:cxn modelId="{E86432D2-5116-4B2E-836E-F31E829776BF}" type="presParOf" srcId="{6C3EFD47-6A70-4A22-8EE5-07C6E19EA23A}" destId="{22095EAA-C305-4BC6-9611-A9CA13FCB134}" srcOrd="1" destOrd="0" presId="urn:microsoft.com/office/officeart/2005/8/layout/radial1"/>
    <dgm:cxn modelId="{CB8D38D1-A84B-4DA5-91ED-3E06A67680C4}" type="presParOf" srcId="{22095EAA-C305-4BC6-9611-A9CA13FCB134}" destId="{4A7E35BF-A665-4897-AF01-95F9D9D4B75F}" srcOrd="0" destOrd="0" presId="urn:microsoft.com/office/officeart/2005/8/layout/radial1"/>
    <dgm:cxn modelId="{54F1B052-982F-4830-B282-BE4C4AAFFD34}" type="presParOf" srcId="{6C3EFD47-6A70-4A22-8EE5-07C6E19EA23A}" destId="{CE291119-C25C-4C1C-AA38-831848F0F5BA}" srcOrd="2" destOrd="0" presId="urn:microsoft.com/office/officeart/2005/8/layout/radial1"/>
    <dgm:cxn modelId="{0C499159-8702-4A3F-9E0A-49324D6B9146}" type="presParOf" srcId="{6C3EFD47-6A70-4A22-8EE5-07C6E19EA23A}" destId="{CADD94E1-806F-430E-A841-950C4CA5214B}" srcOrd="3" destOrd="0" presId="urn:microsoft.com/office/officeart/2005/8/layout/radial1"/>
    <dgm:cxn modelId="{EB7A1BBC-26A1-426D-B823-84807CE70956}" type="presParOf" srcId="{CADD94E1-806F-430E-A841-950C4CA5214B}" destId="{C38159C2-E0CB-4520-A01C-071730399AB2}" srcOrd="0" destOrd="0" presId="urn:microsoft.com/office/officeart/2005/8/layout/radial1"/>
    <dgm:cxn modelId="{6CCC7208-E7E6-455E-A1B8-DEE9A50A7850}" type="presParOf" srcId="{6C3EFD47-6A70-4A22-8EE5-07C6E19EA23A}" destId="{973F78A6-DD22-46F5-90B7-C288F553B212}" srcOrd="4" destOrd="0" presId="urn:microsoft.com/office/officeart/2005/8/layout/radial1"/>
    <dgm:cxn modelId="{A4174986-2F2A-46C7-83B1-30F381FBB807}" type="presParOf" srcId="{6C3EFD47-6A70-4A22-8EE5-07C6E19EA23A}" destId="{CFDF5C1A-4A28-492C-94B8-974E4EC6C73B}" srcOrd="5" destOrd="0" presId="urn:microsoft.com/office/officeart/2005/8/layout/radial1"/>
    <dgm:cxn modelId="{04CBBCB1-9325-481D-9164-1261F5537565}" type="presParOf" srcId="{CFDF5C1A-4A28-492C-94B8-974E4EC6C73B}" destId="{FAB1A9B0-8EB9-49C0-8AE8-6C56F12F43B3}" srcOrd="0" destOrd="0" presId="urn:microsoft.com/office/officeart/2005/8/layout/radial1"/>
    <dgm:cxn modelId="{2FFB30CF-93AD-4906-9D3A-5AD03172FE49}" type="presParOf" srcId="{6C3EFD47-6A70-4A22-8EE5-07C6E19EA23A}" destId="{B7A75498-24D9-4292-8F0C-3809D6ABEBE6}" srcOrd="6" destOrd="0" presId="urn:microsoft.com/office/officeart/2005/8/layout/radial1"/>
    <dgm:cxn modelId="{943865AC-1A22-4DA6-A459-41213D0DEF47}" type="presParOf" srcId="{6C3EFD47-6A70-4A22-8EE5-07C6E19EA23A}" destId="{167BF7EE-79CA-4204-A93B-4BEA87F3615B}" srcOrd="7" destOrd="0" presId="urn:microsoft.com/office/officeart/2005/8/layout/radial1"/>
    <dgm:cxn modelId="{5E82EA2A-9CD5-42CF-9266-87BE14625897}" type="presParOf" srcId="{167BF7EE-79CA-4204-A93B-4BEA87F3615B}" destId="{8B0F088E-476A-422B-BBF0-E158946F91B6}" srcOrd="0" destOrd="0" presId="urn:microsoft.com/office/officeart/2005/8/layout/radial1"/>
    <dgm:cxn modelId="{799B9066-F7C1-42BA-AEEA-AAF27332D25F}" type="presParOf" srcId="{6C3EFD47-6A70-4A22-8EE5-07C6E19EA23A}" destId="{E927EFBF-A3F0-48DD-907D-1EDBDFD3D524}" srcOrd="8"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A1D024-3B22-4AA4-ADB8-C3EF74972482}">
      <dsp:nvSpPr>
        <dsp:cNvPr id="0" name=""/>
        <dsp:cNvSpPr/>
      </dsp:nvSpPr>
      <dsp:spPr>
        <a:xfrm>
          <a:off x="3181220" y="2083276"/>
          <a:ext cx="1564131" cy="1564131"/>
        </a:xfrm>
        <a:prstGeom prst="ellipse">
          <a:avLst/>
        </a:prstGeom>
        <a:gradFill rotWithShape="1">
          <a:gsLst>
            <a:gs pos="0">
              <a:schemeClr val="accent1">
                <a:tint val="60000"/>
                <a:lumMod val="104000"/>
              </a:schemeClr>
            </a:gs>
            <a:gs pos="100000">
              <a:schemeClr val="accent1">
                <a:tint val="84000"/>
              </a:schemeClr>
            </a:gs>
          </a:gsLst>
          <a:lin ang="5400000" scaled="0"/>
        </a:gradFill>
        <a:ln w="9525" cap="rnd" cmpd="sng" algn="ctr">
          <a:solidFill>
            <a:schemeClr val="accent1">
              <a:tint val="60000"/>
            </a:schemeClr>
          </a:solidFill>
          <a:prstDash val="solid"/>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b="1" kern="1200"/>
            <a:t>The Hardware Layer</a:t>
          </a:r>
          <a:endParaRPr lang="en-IN" sz="2000" kern="1200"/>
        </a:p>
      </dsp:txBody>
      <dsp:txXfrm>
        <a:off x="3410282" y="2312338"/>
        <a:ext cx="1106007" cy="1106007"/>
      </dsp:txXfrm>
    </dsp:sp>
    <dsp:sp modelId="{22095EAA-C305-4BC6-9611-A9CA13FCB134}">
      <dsp:nvSpPr>
        <dsp:cNvPr id="0" name=""/>
        <dsp:cNvSpPr/>
      </dsp:nvSpPr>
      <dsp:spPr>
        <a:xfrm rot="16200000">
          <a:off x="3751917" y="1854053"/>
          <a:ext cx="422736" cy="35710"/>
        </a:xfrm>
        <a:custGeom>
          <a:avLst/>
          <a:gdLst/>
          <a:ahLst/>
          <a:cxnLst/>
          <a:rect l="0" t="0" r="0" b="0"/>
          <a:pathLst>
            <a:path>
              <a:moveTo>
                <a:pt x="0" y="17855"/>
              </a:moveTo>
              <a:lnTo>
                <a:pt x="422736" y="1785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952717" y="1861340"/>
        <a:ext cx="21136" cy="21136"/>
      </dsp:txXfrm>
    </dsp:sp>
    <dsp:sp modelId="{CE291119-C25C-4C1C-AA38-831848F0F5BA}">
      <dsp:nvSpPr>
        <dsp:cNvPr id="0" name=""/>
        <dsp:cNvSpPr/>
      </dsp:nvSpPr>
      <dsp:spPr>
        <a:xfrm>
          <a:off x="2276722" y="-2693"/>
          <a:ext cx="3373126" cy="1663234"/>
        </a:xfrm>
        <a:prstGeom prst="ellipse">
          <a:avLst/>
        </a:prstGeom>
        <a:solidFill>
          <a:schemeClr val="tx2"/>
        </a:solidFill>
        <a:ln w="15875" cap="rnd"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a:latin typeface="Arial Black" panose="020B0A04020102020204" pitchFamily="34" charset="0"/>
            </a:rPr>
            <a:t>hardware</a:t>
          </a:r>
        </a:p>
      </dsp:txBody>
      <dsp:txXfrm>
        <a:off x="2770705" y="240882"/>
        <a:ext cx="2385160" cy="1176084"/>
      </dsp:txXfrm>
    </dsp:sp>
    <dsp:sp modelId="{CADD94E1-806F-430E-A841-950C4CA5214B}">
      <dsp:nvSpPr>
        <dsp:cNvPr id="0" name=""/>
        <dsp:cNvSpPr/>
      </dsp:nvSpPr>
      <dsp:spPr>
        <a:xfrm rot="21558663">
          <a:off x="4745275" y="2834923"/>
          <a:ext cx="525550" cy="35710"/>
        </a:xfrm>
        <a:custGeom>
          <a:avLst/>
          <a:gdLst/>
          <a:ahLst/>
          <a:cxnLst/>
          <a:rect l="0" t="0" r="0" b="0"/>
          <a:pathLst>
            <a:path>
              <a:moveTo>
                <a:pt x="0" y="17855"/>
              </a:moveTo>
              <a:lnTo>
                <a:pt x="525550" y="1785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994912" y="2839640"/>
        <a:ext cx="26277" cy="26277"/>
      </dsp:txXfrm>
    </dsp:sp>
    <dsp:sp modelId="{973F78A6-DD22-46F5-90B7-C288F553B212}">
      <dsp:nvSpPr>
        <dsp:cNvPr id="0" name=""/>
        <dsp:cNvSpPr/>
      </dsp:nvSpPr>
      <dsp:spPr>
        <a:xfrm>
          <a:off x="5270589" y="2052802"/>
          <a:ext cx="2453918" cy="1564131"/>
        </a:xfrm>
        <a:prstGeom prst="ellipse">
          <a:avLst/>
        </a:prstGeom>
        <a:solidFill>
          <a:schemeClr val="tx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IN" sz="2200" b="0" i="1" u="none" kern="1200"/>
            <a:t>Preamble</a:t>
          </a:r>
          <a:endParaRPr lang="en-IN" sz="2200" kern="1200"/>
        </a:p>
      </dsp:txBody>
      <dsp:txXfrm>
        <a:off x="5629957" y="2281864"/>
        <a:ext cx="1735182" cy="1106007"/>
      </dsp:txXfrm>
    </dsp:sp>
    <dsp:sp modelId="{CFDF5C1A-4A28-492C-94B8-974E4EC6C73B}">
      <dsp:nvSpPr>
        <dsp:cNvPr id="0" name=""/>
        <dsp:cNvSpPr/>
      </dsp:nvSpPr>
      <dsp:spPr>
        <a:xfrm rot="5478794">
          <a:off x="3703591" y="3865639"/>
          <a:ext cx="472707" cy="35710"/>
        </a:xfrm>
        <a:custGeom>
          <a:avLst/>
          <a:gdLst/>
          <a:ahLst/>
          <a:cxnLst/>
          <a:rect l="0" t="0" r="0" b="0"/>
          <a:pathLst>
            <a:path>
              <a:moveTo>
                <a:pt x="0" y="17855"/>
              </a:moveTo>
              <a:lnTo>
                <a:pt x="472707" y="1785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rot="10800000">
        <a:off x="3928127" y="3871676"/>
        <a:ext cx="23635" cy="23635"/>
      </dsp:txXfrm>
    </dsp:sp>
    <dsp:sp modelId="{B7A75498-24D9-4292-8F0C-3809D6ABEBE6}">
      <dsp:nvSpPr>
        <dsp:cNvPr id="0" name=""/>
        <dsp:cNvSpPr/>
      </dsp:nvSpPr>
      <dsp:spPr>
        <a:xfrm>
          <a:off x="2734048" y="4119695"/>
          <a:ext cx="2365106" cy="1564131"/>
        </a:xfrm>
        <a:prstGeom prst="ellipse">
          <a:avLst/>
        </a:prstGeom>
        <a:solidFill>
          <a:schemeClr val="tx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IN" sz="2400" b="0" i="1" u="none" kern="1200"/>
            <a:t>repeaters</a:t>
          </a:r>
          <a:r>
            <a:rPr lang="en-IN" sz="2400" b="0" i="0" u="none" kern="1200"/>
            <a:t> and </a:t>
          </a:r>
          <a:r>
            <a:rPr lang="en-IN" sz="2400" b="0" i="1" u="none" kern="1200"/>
            <a:t>amplifiers</a:t>
          </a:r>
          <a:endParaRPr lang="en-IN" sz="2400" kern="1200"/>
        </a:p>
      </dsp:txBody>
      <dsp:txXfrm>
        <a:off x="3080410" y="4348757"/>
        <a:ext cx="1672382" cy="1106007"/>
      </dsp:txXfrm>
    </dsp:sp>
    <dsp:sp modelId="{167BF7EE-79CA-4204-A93B-4BEA87F3615B}">
      <dsp:nvSpPr>
        <dsp:cNvPr id="0" name=""/>
        <dsp:cNvSpPr/>
      </dsp:nvSpPr>
      <dsp:spPr>
        <a:xfrm rot="10649205">
          <a:off x="2803639" y="2890080"/>
          <a:ext cx="378515" cy="35710"/>
        </a:xfrm>
        <a:custGeom>
          <a:avLst/>
          <a:gdLst/>
          <a:ahLst/>
          <a:cxnLst/>
          <a:rect l="0" t="0" r="0" b="0"/>
          <a:pathLst>
            <a:path>
              <a:moveTo>
                <a:pt x="0" y="17855"/>
              </a:moveTo>
              <a:lnTo>
                <a:pt x="378515" y="1785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rot="10800000">
        <a:off x="2983433" y="2898472"/>
        <a:ext cx="18925" cy="18925"/>
      </dsp:txXfrm>
    </dsp:sp>
    <dsp:sp modelId="{E927EFBF-A3F0-48DD-907D-1EDBDFD3D524}">
      <dsp:nvSpPr>
        <dsp:cNvPr id="0" name=""/>
        <dsp:cNvSpPr/>
      </dsp:nvSpPr>
      <dsp:spPr>
        <a:xfrm>
          <a:off x="268289" y="2189743"/>
          <a:ext cx="2538741" cy="1564131"/>
        </a:xfrm>
        <a:prstGeom prst="ellipse">
          <a:avLst/>
        </a:prstGeom>
        <a:solidFill>
          <a:schemeClr val="tx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IN" sz="2200" b="0" i="0" u="none" kern="1200"/>
            <a:t>maximum transfer unit (MTU)</a:t>
          </a:r>
          <a:endParaRPr lang="en-IN" sz="2200" kern="1200"/>
        </a:p>
      </dsp:txBody>
      <dsp:txXfrm>
        <a:off x="640079" y="2418805"/>
        <a:ext cx="1795161" cy="11060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A1D024-3B22-4AA4-ADB8-C3EF74972482}">
      <dsp:nvSpPr>
        <dsp:cNvPr id="0" name=""/>
        <dsp:cNvSpPr/>
      </dsp:nvSpPr>
      <dsp:spPr>
        <a:xfrm>
          <a:off x="3257235" y="2120285"/>
          <a:ext cx="1590868" cy="1590868"/>
        </a:xfrm>
        <a:prstGeom prst="ellipse">
          <a:avLst/>
        </a:prstGeom>
        <a:gradFill rotWithShape="1">
          <a:gsLst>
            <a:gs pos="0">
              <a:schemeClr val="accent1">
                <a:tint val="60000"/>
                <a:lumMod val="104000"/>
              </a:schemeClr>
            </a:gs>
            <a:gs pos="100000">
              <a:schemeClr val="accent1">
                <a:tint val="84000"/>
              </a:schemeClr>
            </a:gs>
          </a:gsLst>
          <a:lin ang="5400000" scaled="0"/>
        </a:gradFill>
        <a:ln w="9525" cap="rnd" cmpd="sng" algn="ctr">
          <a:solidFill>
            <a:schemeClr val="accent1">
              <a:tint val="60000"/>
            </a:schemeClr>
          </a:solidFill>
          <a:prstDash val="solid"/>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IN" sz="1900" b="1" i="0" u="none" kern="1200"/>
            <a:t>The Network Interface Layer</a:t>
          </a:r>
          <a:endParaRPr lang="en-IN" sz="1900" kern="1200"/>
        </a:p>
      </dsp:txBody>
      <dsp:txXfrm>
        <a:off x="3490212" y="2353262"/>
        <a:ext cx="1124914" cy="1124914"/>
      </dsp:txXfrm>
    </dsp:sp>
    <dsp:sp modelId="{22095EAA-C305-4BC6-9611-A9CA13FCB134}">
      <dsp:nvSpPr>
        <dsp:cNvPr id="0" name=""/>
        <dsp:cNvSpPr/>
      </dsp:nvSpPr>
      <dsp:spPr>
        <a:xfrm rot="16200000">
          <a:off x="3837538" y="1886993"/>
          <a:ext cx="430262" cy="36320"/>
        </a:xfrm>
        <a:custGeom>
          <a:avLst/>
          <a:gdLst/>
          <a:ahLst/>
          <a:cxnLst/>
          <a:rect l="0" t="0" r="0" b="0"/>
          <a:pathLst>
            <a:path>
              <a:moveTo>
                <a:pt x="0" y="18160"/>
              </a:moveTo>
              <a:lnTo>
                <a:pt x="430262" y="1816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041912" y="1894397"/>
        <a:ext cx="21513" cy="21513"/>
      </dsp:txXfrm>
    </dsp:sp>
    <dsp:sp modelId="{CE291119-C25C-4C1C-AA38-831848F0F5BA}">
      <dsp:nvSpPr>
        <dsp:cNvPr id="0" name=""/>
        <dsp:cNvSpPr/>
      </dsp:nvSpPr>
      <dsp:spPr>
        <a:xfrm>
          <a:off x="2337275" y="-1642"/>
          <a:ext cx="3430787" cy="1691665"/>
        </a:xfrm>
        <a:prstGeom prst="ellipse">
          <a:avLst/>
        </a:prstGeom>
        <a:solidFill>
          <a:schemeClr val="tx2"/>
        </a:solidFill>
        <a:ln w="15875" cap="rnd"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b="0" i="0" u="none" kern="1200"/>
            <a:t>device drivers</a:t>
          </a:r>
          <a:endParaRPr lang="en-US" sz="1800" kern="1200">
            <a:latin typeface="Arial Black" panose="020B0A04020102020204" pitchFamily="34" charset="0"/>
          </a:endParaRPr>
        </a:p>
      </dsp:txBody>
      <dsp:txXfrm>
        <a:off x="2839702" y="246097"/>
        <a:ext cx="2425933" cy="1196187"/>
      </dsp:txXfrm>
    </dsp:sp>
    <dsp:sp modelId="{CADD94E1-806F-430E-A841-950C4CA5214B}">
      <dsp:nvSpPr>
        <dsp:cNvPr id="0" name=""/>
        <dsp:cNvSpPr/>
      </dsp:nvSpPr>
      <dsp:spPr>
        <a:xfrm rot="21558663">
          <a:off x="4848026" y="2884778"/>
          <a:ext cx="534907" cy="36320"/>
        </a:xfrm>
        <a:custGeom>
          <a:avLst/>
          <a:gdLst/>
          <a:ahLst/>
          <a:cxnLst/>
          <a:rect l="0" t="0" r="0" b="0"/>
          <a:pathLst>
            <a:path>
              <a:moveTo>
                <a:pt x="0" y="18160"/>
              </a:moveTo>
              <a:lnTo>
                <a:pt x="534907" y="1816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102107" y="2889566"/>
        <a:ext cx="26745" cy="26745"/>
      </dsp:txXfrm>
    </dsp:sp>
    <dsp:sp modelId="{973F78A6-DD22-46F5-90B7-C288F553B212}">
      <dsp:nvSpPr>
        <dsp:cNvPr id="0" name=""/>
        <dsp:cNvSpPr/>
      </dsp:nvSpPr>
      <dsp:spPr>
        <a:xfrm>
          <a:off x="5382692" y="2089285"/>
          <a:ext cx="2495865" cy="1590868"/>
        </a:xfrm>
        <a:prstGeom prst="ellipse">
          <a:avLst/>
        </a:prstGeom>
        <a:solidFill>
          <a:schemeClr val="tx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0" u="none" kern="1200"/>
            <a:t>Destination and source physical address</a:t>
          </a:r>
          <a:endParaRPr lang="en-IN" sz="1800" kern="1200"/>
        </a:p>
      </dsp:txBody>
      <dsp:txXfrm>
        <a:off x="5748203" y="2322262"/>
        <a:ext cx="1764843" cy="1124914"/>
      </dsp:txXfrm>
    </dsp:sp>
    <dsp:sp modelId="{CFDF5C1A-4A28-492C-94B8-974E4EC6C73B}">
      <dsp:nvSpPr>
        <dsp:cNvPr id="0" name=""/>
        <dsp:cNvSpPr/>
      </dsp:nvSpPr>
      <dsp:spPr>
        <a:xfrm rot="5400000">
          <a:off x="3812338" y="3933323"/>
          <a:ext cx="480661" cy="36320"/>
        </a:xfrm>
        <a:custGeom>
          <a:avLst/>
          <a:gdLst/>
          <a:ahLst/>
          <a:cxnLst/>
          <a:rect l="0" t="0" r="0" b="0"/>
          <a:pathLst>
            <a:path>
              <a:moveTo>
                <a:pt x="0" y="18160"/>
              </a:moveTo>
              <a:lnTo>
                <a:pt x="480661" y="1816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040652" y="3939467"/>
        <a:ext cx="24033" cy="24033"/>
      </dsp:txXfrm>
    </dsp:sp>
    <dsp:sp modelId="{B7A75498-24D9-4292-8F0C-3809D6ABEBE6}">
      <dsp:nvSpPr>
        <dsp:cNvPr id="0" name=""/>
        <dsp:cNvSpPr/>
      </dsp:nvSpPr>
      <dsp:spPr>
        <a:xfrm>
          <a:off x="2216353" y="4191814"/>
          <a:ext cx="3672630" cy="1590868"/>
        </a:xfrm>
        <a:prstGeom prst="ellipse">
          <a:avLst/>
        </a:prstGeom>
        <a:solidFill>
          <a:schemeClr val="tx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0" i="0" u="none" kern="1200"/>
            <a:t>Switches or hubs or </a:t>
          </a:r>
          <a:r>
            <a:rPr lang="en-US" sz="2400" b="0" i="1" u="none" kern="1200"/>
            <a:t>bridges</a:t>
          </a:r>
          <a:r>
            <a:rPr lang="en-US" sz="2400" b="0" i="0" u="none" kern="1200"/>
            <a:t> or </a:t>
          </a:r>
          <a:r>
            <a:rPr lang="en-US" sz="2400" b="0" i="1" u="none" kern="1200"/>
            <a:t>layer 2 routers</a:t>
          </a:r>
          <a:r>
            <a:rPr lang="en-US" sz="2400" b="0" i="0" u="none" kern="1200"/>
            <a:t>.</a:t>
          </a:r>
          <a:endParaRPr lang="en-IN" sz="2400" kern="1200"/>
        </a:p>
      </dsp:txBody>
      <dsp:txXfrm>
        <a:off x="2754197" y="4424791"/>
        <a:ext cx="2596942" cy="1124914"/>
      </dsp:txXfrm>
    </dsp:sp>
    <dsp:sp modelId="{167BF7EE-79CA-4204-A93B-4BEA87F3615B}">
      <dsp:nvSpPr>
        <dsp:cNvPr id="0" name=""/>
        <dsp:cNvSpPr/>
      </dsp:nvSpPr>
      <dsp:spPr>
        <a:xfrm rot="10786259">
          <a:off x="2938181" y="2901376"/>
          <a:ext cx="319061" cy="36320"/>
        </a:xfrm>
        <a:custGeom>
          <a:avLst/>
          <a:gdLst/>
          <a:ahLst/>
          <a:cxnLst/>
          <a:rect l="0" t="0" r="0" b="0"/>
          <a:pathLst>
            <a:path>
              <a:moveTo>
                <a:pt x="0" y="18160"/>
              </a:moveTo>
              <a:lnTo>
                <a:pt x="319061" y="1816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rot="10800000">
        <a:off x="3089735" y="2911559"/>
        <a:ext cx="15953" cy="15953"/>
      </dsp:txXfrm>
    </dsp:sp>
    <dsp:sp modelId="{E927EFBF-A3F0-48DD-907D-1EDBDFD3D524}">
      <dsp:nvSpPr>
        <dsp:cNvPr id="0" name=""/>
        <dsp:cNvSpPr/>
      </dsp:nvSpPr>
      <dsp:spPr>
        <a:xfrm>
          <a:off x="0" y="2130611"/>
          <a:ext cx="2938222" cy="1590868"/>
        </a:xfrm>
        <a:prstGeom prst="ellipse">
          <a:avLst/>
        </a:prstGeom>
        <a:solidFill>
          <a:schemeClr val="tx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0" u="none" kern="1200"/>
            <a:t>computing a Cyclic Redundancy Check</a:t>
          </a:r>
        </a:p>
        <a:p>
          <a:pPr marL="0" lvl="0" indent="0" algn="ctr" defTabSz="800100">
            <a:lnSpc>
              <a:spcPct val="90000"/>
            </a:lnSpc>
            <a:spcBef>
              <a:spcPct val="0"/>
            </a:spcBef>
            <a:spcAft>
              <a:spcPct val="35000"/>
            </a:spcAft>
            <a:buNone/>
          </a:pPr>
          <a:r>
            <a:rPr lang="en-US" sz="1800" b="0" i="0" u="none" kern="1200"/>
            <a:t>(CRC)</a:t>
          </a:r>
          <a:endParaRPr lang="en-IN" sz="1800" kern="1200"/>
        </a:p>
      </dsp:txBody>
      <dsp:txXfrm>
        <a:off x="430293" y="2363588"/>
        <a:ext cx="2077636" cy="11249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A1D024-3B22-4AA4-ADB8-C3EF74972482}">
      <dsp:nvSpPr>
        <dsp:cNvPr id="0" name=""/>
        <dsp:cNvSpPr/>
      </dsp:nvSpPr>
      <dsp:spPr>
        <a:xfrm>
          <a:off x="3268745" y="2083276"/>
          <a:ext cx="1564131" cy="1564131"/>
        </a:xfrm>
        <a:prstGeom prst="ellipse">
          <a:avLst/>
        </a:prstGeom>
        <a:gradFill rotWithShape="1">
          <a:gsLst>
            <a:gs pos="0">
              <a:schemeClr val="accent1">
                <a:tint val="60000"/>
                <a:lumMod val="104000"/>
              </a:schemeClr>
            </a:gs>
            <a:gs pos="100000">
              <a:schemeClr val="accent1">
                <a:tint val="84000"/>
              </a:schemeClr>
            </a:gs>
          </a:gsLst>
          <a:lin ang="5400000" scaled="0"/>
        </a:gradFill>
        <a:ln w="9525" cap="rnd" cmpd="sng" algn="ctr">
          <a:solidFill>
            <a:schemeClr val="accent1">
              <a:tint val="60000"/>
            </a:schemeClr>
          </a:solidFill>
          <a:prstDash val="solid"/>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IN" sz="2400" b="1" i="0" u="none" kern="1200"/>
            <a:t>The Internet Layer</a:t>
          </a:r>
          <a:endParaRPr lang="en-IN" sz="2400" kern="1200"/>
        </a:p>
      </dsp:txBody>
      <dsp:txXfrm>
        <a:off x="3497807" y="2312338"/>
        <a:ext cx="1106007" cy="1106007"/>
      </dsp:txXfrm>
    </dsp:sp>
    <dsp:sp modelId="{22095EAA-C305-4BC6-9611-A9CA13FCB134}">
      <dsp:nvSpPr>
        <dsp:cNvPr id="0" name=""/>
        <dsp:cNvSpPr/>
      </dsp:nvSpPr>
      <dsp:spPr>
        <a:xfrm rot="16200000">
          <a:off x="3839442" y="1854053"/>
          <a:ext cx="422736" cy="35710"/>
        </a:xfrm>
        <a:custGeom>
          <a:avLst/>
          <a:gdLst/>
          <a:ahLst/>
          <a:cxnLst/>
          <a:rect l="0" t="0" r="0" b="0"/>
          <a:pathLst>
            <a:path>
              <a:moveTo>
                <a:pt x="0" y="17855"/>
              </a:moveTo>
              <a:lnTo>
                <a:pt x="422736" y="1785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040242" y="1861340"/>
        <a:ext cx="21136" cy="21136"/>
      </dsp:txXfrm>
    </dsp:sp>
    <dsp:sp modelId="{CE291119-C25C-4C1C-AA38-831848F0F5BA}">
      <dsp:nvSpPr>
        <dsp:cNvPr id="0" name=""/>
        <dsp:cNvSpPr/>
      </dsp:nvSpPr>
      <dsp:spPr>
        <a:xfrm>
          <a:off x="2364247" y="-2693"/>
          <a:ext cx="3373126" cy="1663234"/>
        </a:xfrm>
        <a:prstGeom prst="ellipse">
          <a:avLst/>
        </a:prstGeom>
        <a:solidFill>
          <a:schemeClr val="tx2"/>
        </a:solidFill>
        <a:ln w="15875" cap="rnd"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b="0" i="0" u="none" kern="1200"/>
            <a:t>Two available versions of the protocols: 4 and 6.</a:t>
          </a:r>
          <a:endParaRPr lang="en-US" sz="2200" kern="1200">
            <a:latin typeface="Arial Black" panose="020B0A04020102020204" pitchFamily="34" charset="0"/>
          </a:endParaRPr>
        </a:p>
      </dsp:txBody>
      <dsp:txXfrm>
        <a:off x="2858230" y="240882"/>
        <a:ext cx="2385160" cy="1176084"/>
      </dsp:txXfrm>
    </dsp:sp>
    <dsp:sp modelId="{CADD94E1-806F-430E-A841-950C4CA5214B}">
      <dsp:nvSpPr>
        <dsp:cNvPr id="0" name=""/>
        <dsp:cNvSpPr/>
      </dsp:nvSpPr>
      <dsp:spPr>
        <a:xfrm rot="21558663">
          <a:off x="4832800" y="2834923"/>
          <a:ext cx="525550" cy="35710"/>
        </a:xfrm>
        <a:custGeom>
          <a:avLst/>
          <a:gdLst/>
          <a:ahLst/>
          <a:cxnLst/>
          <a:rect l="0" t="0" r="0" b="0"/>
          <a:pathLst>
            <a:path>
              <a:moveTo>
                <a:pt x="0" y="17855"/>
              </a:moveTo>
              <a:lnTo>
                <a:pt x="525550" y="1785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082437" y="2839640"/>
        <a:ext cx="26277" cy="26277"/>
      </dsp:txXfrm>
    </dsp:sp>
    <dsp:sp modelId="{973F78A6-DD22-46F5-90B7-C288F553B212}">
      <dsp:nvSpPr>
        <dsp:cNvPr id="0" name=""/>
        <dsp:cNvSpPr/>
      </dsp:nvSpPr>
      <dsp:spPr>
        <a:xfrm>
          <a:off x="5358113" y="2052802"/>
          <a:ext cx="2453918" cy="1564131"/>
        </a:xfrm>
        <a:prstGeom prst="ellipse">
          <a:avLst/>
        </a:prstGeom>
        <a:solidFill>
          <a:schemeClr val="tx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b="0" i="0" u="none" kern="1200"/>
            <a:t>Routers or layer 3 switches</a:t>
          </a:r>
          <a:endParaRPr lang="en-IN" sz="2200" kern="1200"/>
        </a:p>
      </dsp:txBody>
      <dsp:txXfrm>
        <a:off x="5717481" y="2281864"/>
        <a:ext cx="1735182" cy="1106007"/>
      </dsp:txXfrm>
    </dsp:sp>
    <dsp:sp modelId="{CFDF5C1A-4A28-492C-94B8-974E4EC6C73B}">
      <dsp:nvSpPr>
        <dsp:cNvPr id="0" name=""/>
        <dsp:cNvSpPr/>
      </dsp:nvSpPr>
      <dsp:spPr>
        <a:xfrm rot="5400000">
          <a:off x="3814666" y="3865696"/>
          <a:ext cx="472287" cy="35710"/>
        </a:xfrm>
        <a:custGeom>
          <a:avLst/>
          <a:gdLst/>
          <a:ahLst/>
          <a:cxnLst/>
          <a:rect l="0" t="0" r="0" b="0"/>
          <a:pathLst>
            <a:path>
              <a:moveTo>
                <a:pt x="0" y="17855"/>
              </a:moveTo>
              <a:lnTo>
                <a:pt x="472287" y="1785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039003" y="3871744"/>
        <a:ext cx="23614" cy="23614"/>
      </dsp:txXfrm>
    </dsp:sp>
    <dsp:sp modelId="{B7A75498-24D9-4292-8F0C-3809D6ABEBE6}">
      <dsp:nvSpPr>
        <dsp:cNvPr id="0" name=""/>
        <dsp:cNvSpPr/>
      </dsp:nvSpPr>
      <dsp:spPr>
        <a:xfrm>
          <a:off x="2245357" y="4119695"/>
          <a:ext cx="3610905" cy="1564131"/>
        </a:xfrm>
        <a:prstGeom prst="ellipse">
          <a:avLst/>
        </a:prstGeom>
        <a:solidFill>
          <a:schemeClr val="tx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IN" sz="2400" b="0" i="0" u="none" kern="1200"/>
            <a:t>Layer multicasting</a:t>
          </a:r>
          <a:endParaRPr lang="en-IN" sz="2400" kern="1200"/>
        </a:p>
      </dsp:txBody>
      <dsp:txXfrm>
        <a:off x="2774162" y="4348757"/>
        <a:ext cx="2553295" cy="1106007"/>
      </dsp:txXfrm>
    </dsp:sp>
    <dsp:sp modelId="{167BF7EE-79CA-4204-A93B-4BEA87F3615B}">
      <dsp:nvSpPr>
        <dsp:cNvPr id="0" name=""/>
        <dsp:cNvSpPr/>
      </dsp:nvSpPr>
      <dsp:spPr>
        <a:xfrm rot="10786500">
          <a:off x="2910140" y="2851262"/>
          <a:ext cx="358612" cy="35710"/>
        </a:xfrm>
        <a:custGeom>
          <a:avLst/>
          <a:gdLst/>
          <a:ahLst/>
          <a:cxnLst/>
          <a:rect l="0" t="0" r="0" b="0"/>
          <a:pathLst>
            <a:path>
              <a:moveTo>
                <a:pt x="0" y="17855"/>
              </a:moveTo>
              <a:lnTo>
                <a:pt x="358612" y="1785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rot="10800000">
        <a:off x="3080481" y="2860152"/>
        <a:ext cx="17930" cy="17930"/>
      </dsp:txXfrm>
    </dsp:sp>
    <dsp:sp modelId="{E927EFBF-A3F0-48DD-907D-1EDBDFD3D524}">
      <dsp:nvSpPr>
        <dsp:cNvPr id="0" name=""/>
        <dsp:cNvSpPr/>
      </dsp:nvSpPr>
      <dsp:spPr>
        <a:xfrm>
          <a:off x="21339" y="2093428"/>
          <a:ext cx="2888840" cy="1564131"/>
        </a:xfrm>
        <a:prstGeom prst="ellipse">
          <a:avLst/>
        </a:prstGeom>
        <a:solidFill>
          <a:schemeClr val="tx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b="0" i="0" u="none" kern="1200"/>
            <a:t>IP , ICMP, IGMP</a:t>
          </a:r>
          <a:endParaRPr lang="en-IN" sz="2200" kern="1200"/>
        </a:p>
      </dsp:txBody>
      <dsp:txXfrm>
        <a:off x="444400" y="2322490"/>
        <a:ext cx="2042718" cy="110600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A1D024-3B22-4AA4-ADB8-C3EF74972482}">
      <dsp:nvSpPr>
        <dsp:cNvPr id="0" name=""/>
        <dsp:cNvSpPr/>
      </dsp:nvSpPr>
      <dsp:spPr>
        <a:xfrm>
          <a:off x="2891296" y="2046172"/>
          <a:ext cx="1909805" cy="1632540"/>
        </a:xfrm>
        <a:prstGeom prst="ellipse">
          <a:avLst/>
        </a:prstGeom>
        <a:gradFill rotWithShape="1">
          <a:gsLst>
            <a:gs pos="0">
              <a:schemeClr val="accent1">
                <a:tint val="60000"/>
                <a:lumMod val="104000"/>
              </a:schemeClr>
            </a:gs>
            <a:gs pos="100000">
              <a:schemeClr val="accent1">
                <a:tint val="84000"/>
              </a:schemeClr>
            </a:gs>
          </a:gsLst>
          <a:lin ang="5400000" scaled="0"/>
        </a:gradFill>
        <a:ln w="9525" cap="rnd" cmpd="sng" algn="ctr">
          <a:solidFill>
            <a:schemeClr val="accent1">
              <a:tint val="60000"/>
            </a:schemeClr>
          </a:solidFill>
          <a:prstDash val="solid"/>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IN" sz="2400" b="1" i="0" u="none" kern="1200"/>
            <a:t>The Transport Layer</a:t>
          </a:r>
          <a:endParaRPr lang="en-IN" sz="2400" kern="1200"/>
        </a:p>
      </dsp:txBody>
      <dsp:txXfrm>
        <a:off x="3170980" y="2285252"/>
        <a:ext cx="1350437" cy="1154380"/>
      </dsp:txXfrm>
    </dsp:sp>
    <dsp:sp modelId="{CADD94E1-806F-430E-A841-950C4CA5214B}">
      <dsp:nvSpPr>
        <dsp:cNvPr id="0" name=""/>
        <dsp:cNvSpPr/>
      </dsp:nvSpPr>
      <dsp:spPr>
        <a:xfrm rot="16434422">
          <a:off x="3837098" y="1956430"/>
          <a:ext cx="138980" cy="43601"/>
        </a:xfrm>
        <a:custGeom>
          <a:avLst/>
          <a:gdLst/>
          <a:ahLst/>
          <a:cxnLst/>
          <a:rect l="0" t="0" r="0" b="0"/>
          <a:pathLst>
            <a:path>
              <a:moveTo>
                <a:pt x="0" y="21800"/>
              </a:moveTo>
              <a:lnTo>
                <a:pt x="138980" y="2180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903113" y="1974756"/>
        <a:ext cx="6949" cy="6949"/>
      </dsp:txXfrm>
    </dsp:sp>
    <dsp:sp modelId="{973F78A6-DD22-46F5-90B7-C288F553B212}">
      <dsp:nvSpPr>
        <dsp:cNvPr id="0" name=""/>
        <dsp:cNvSpPr/>
      </dsp:nvSpPr>
      <dsp:spPr>
        <a:xfrm>
          <a:off x="2478359" y="0"/>
          <a:ext cx="2996237" cy="1909805"/>
        </a:xfrm>
        <a:prstGeom prst="ellipse">
          <a:avLst/>
        </a:prstGeom>
        <a:solidFill>
          <a:schemeClr val="tx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IN" sz="3000" b="0" i="0" u="none" kern="1200"/>
            <a:t>UDP(</a:t>
          </a:r>
          <a:r>
            <a:rPr lang="en-IN" sz="3000" b="0" i="1" u="none" kern="1200"/>
            <a:t>packet</a:t>
          </a:r>
          <a:r>
            <a:rPr lang="en-IN" sz="3000" b="0" i="0" u="none" kern="1200"/>
            <a:t>)</a:t>
          </a:r>
          <a:endParaRPr lang="en-IN" sz="3000" kern="1200"/>
        </a:p>
      </dsp:txBody>
      <dsp:txXfrm>
        <a:off x="2917148" y="279684"/>
        <a:ext cx="2118659" cy="1350437"/>
      </dsp:txXfrm>
    </dsp:sp>
    <dsp:sp modelId="{CFDF5C1A-4A28-492C-94B8-974E4EC6C73B}">
      <dsp:nvSpPr>
        <dsp:cNvPr id="0" name=""/>
        <dsp:cNvSpPr/>
      </dsp:nvSpPr>
      <dsp:spPr>
        <a:xfrm rot="2273648">
          <a:off x="4463470" y="3648871"/>
          <a:ext cx="842331" cy="43601"/>
        </a:xfrm>
        <a:custGeom>
          <a:avLst/>
          <a:gdLst/>
          <a:ahLst/>
          <a:cxnLst/>
          <a:rect l="0" t="0" r="0" b="0"/>
          <a:pathLst>
            <a:path>
              <a:moveTo>
                <a:pt x="0" y="21800"/>
              </a:moveTo>
              <a:lnTo>
                <a:pt x="842331" y="2180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863578" y="3649614"/>
        <a:ext cx="42116" cy="42116"/>
      </dsp:txXfrm>
    </dsp:sp>
    <dsp:sp modelId="{B7A75498-24D9-4292-8F0C-3809D6ABEBE6}">
      <dsp:nvSpPr>
        <dsp:cNvPr id="0" name=""/>
        <dsp:cNvSpPr/>
      </dsp:nvSpPr>
      <dsp:spPr>
        <a:xfrm>
          <a:off x="4593971" y="3731452"/>
          <a:ext cx="3191285" cy="1909805"/>
        </a:xfrm>
        <a:prstGeom prst="ellipse">
          <a:avLst/>
        </a:prstGeom>
        <a:solidFill>
          <a:schemeClr val="tx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IN" sz="2400" b="0" i="0" u="none" kern="1200"/>
            <a:t>TCP(</a:t>
          </a:r>
          <a:r>
            <a:rPr lang="en-IN" sz="2400" b="0" i="1" u="none" kern="1200"/>
            <a:t>segment</a:t>
          </a:r>
          <a:r>
            <a:rPr lang="en-IN" sz="2400" b="0" i="0" u="none" kern="1200"/>
            <a:t>)</a:t>
          </a:r>
          <a:endParaRPr lang="en-IN" sz="2400" kern="1200"/>
        </a:p>
      </dsp:txBody>
      <dsp:txXfrm>
        <a:off x="5061324" y="4011136"/>
        <a:ext cx="2256579" cy="1350437"/>
      </dsp:txXfrm>
    </dsp:sp>
    <dsp:sp modelId="{167BF7EE-79CA-4204-A93B-4BEA87F3615B}">
      <dsp:nvSpPr>
        <dsp:cNvPr id="0" name=""/>
        <dsp:cNvSpPr/>
      </dsp:nvSpPr>
      <dsp:spPr>
        <a:xfrm rot="8226974">
          <a:off x="2492647" y="3718849"/>
          <a:ext cx="815899" cy="43601"/>
        </a:xfrm>
        <a:custGeom>
          <a:avLst/>
          <a:gdLst/>
          <a:ahLst/>
          <a:cxnLst/>
          <a:rect l="0" t="0" r="0" b="0"/>
          <a:pathLst>
            <a:path>
              <a:moveTo>
                <a:pt x="0" y="21800"/>
              </a:moveTo>
              <a:lnTo>
                <a:pt x="815899" y="2180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rot="10800000">
        <a:off x="2880200" y="3720253"/>
        <a:ext cx="40794" cy="40794"/>
      </dsp:txXfrm>
    </dsp:sp>
    <dsp:sp modelId="{E927EFBF-A3F0-48DD-907D-1EDBDFD3D524}">
      <dsp:nvSpPr>
        <dsp:cNvPr id="0" name=""/>
        <dsp:cNvSpPr/>
      </dsp:nvSpPr>
      <dsp:spPr>
        <a:xfrm>
          <a:off x="0" y="3912022"/>
          <a:ext cx="3527277" cy="1769110"/>
        </a:xfrm>
        <a:prstGeom prst="ellipse">
          <a:avLst/>
        </a:prstGeom>
        <a:solidFill>
          <a:schemeClr val="tx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IN" sz="3000" b="0" i="0" u="none" kern="1200"/>
            <a:t>TCP and the UDP</a:t>
          </a:r>
          <a:endParaRPr lang="en-IN" sz="3000" kern="1200"/>
        </a:p>
      </dsp:txBody>
      <dsp:txXfrm>
        <a:off x="516558" y="4171102"/>
        <a:ext cx="2494161" cy="12509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A1D024-3B22-4AA4-ADB8-C3EF74972482}">
      <dsp:nvSpPr>
        <dsp:cNvPr id="0" name=""/>
        <dsp:cNvSpPr/>
      </dsp:nvSpPr>
      <dsp:spPr>
        <a:xfrm>
          <a:off x="3131296" y="2189686"/>
          <a:ext cx="1564240" cy="1564240"/>
        </a:xfrm>
        <a:prstGeom prst="ellipse">
          <a:avLst/>
        </a:prstGeom>
        <a:gradFill rotWithShape="1">
          <a:gsLst>
            <a:gs pos="0">
              <a:schemeClr val="accent1">
                <a:tint val="60000"/>
                <a:lumMod val="104000"/>
              </a:schemeClr>
            </a:gs>
            <a:gs pos="100000">
              <a:schemeClr val="accent1">
                <a:tint val="84000"/>
              </a:schemeClr>
            </a:gs>
          </a:gsLst>
          <a:lin ang="5400000" scaled="0"/>
        </a:gradFill>
        <a:ln w="9525" cap="rnd" cmpd="sng" algn="ctr">
          <a:solidFill>
            <a:schemeClr val="accent1">
              <a:tint val="60000"/>
            </a:schemeClr>
          </a:solidFill>
          <a:prstDash val="solid"/>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b="1" i="0" u="none" kern="1200"/>
            <a:t>The </a:t>
          </a:r>
          <a:r>
            <a:rPr lang="en-IN" sz="1800" b="1" i="0" u="none" kern="1200" err="1"/>
            <a:t>Applicaion</a:t>
          </a:r>
          <a:r>
            <a:rPr lang="en-IN" sz="1800" b="1" i="0" u="none" kern="1200"/>
            <a:t> Layer</a:t>
          </a:r>
          <a:endParaRPr lang="en-IN" sz="1800" kern="1200"/>
        </a:p>
      </dsp:txBody>
      <dsp:txXfrm>
        <a:off x="3360374" y="2418764"/>
        <a:ext cx="1106084" cy="1106084"/>
      </dsp:txXfrm>
    </dsp:sp>
    <dsp:sp modelId="{22095EAA-C305-4BC6-9611-A9CA13FCB134}">
      <dsp:nvSpPr>
        <dsp:cNvPr id="0" name=""/>
        <dsp:cNvSpPr/>
      </dsp:nvSpPr>
      <dsp:spPr>
        <a:xfrm rot="17093176">
          <a:off x="3898138" y="1919947"/>
          <a:ext cx="581903" cy="29605"/>
        </a:xfrm>
        <a:custGeom>
          <a:avLst/>
          <a:gdLst/>
          <a:ahLst/>
          <a:cxnLst/>
          <a:rect l="0" t="0" r="0" b="0"/>
          <a:pathLst>
            <a:path>
              <a:moveTo>
                <a:pt x="0" y="14802"/>
              </a:moveTo>
              <a:lnTo>
                <a:pt x="581903" y="14802"/>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174542" y="1920202"/>
        <a:ext cx="29095" cy="29095"/>
      </dsp:txXfrm>
    </dsp:sp>
    <dsp:sp modelId="{CE291119-C25C-4C1C-AA38-831848F0F5BA}">
      <dsp:nvSpPr>
        <dsp:cNvPr id="0" name=""/>
        <dsp:cNvSpPr/>
      </dsp:nvSpPr>
      <dsp:spPr>
        <a:xfrm>
          <a:off x="2796357" y="-2733"/>
          <a:ext cx="3373363" cy="1663350"/>
        </a:xfrm>
        <a:prstGeom prst="ellipse">
          <a:avLst/>
        </a:prstGeom>
        <a:solidFill>
          <a:schemeClr val="tx2"/>
        </a:solidFill>
        <a:ln w="15875" cap="rnd"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IN" sz="2600" b="0" i="1" u="none" kern="1200"/>
            <a:t>gateway</a:t>
          </a:r>
          <a:endParaRPr lang="en-US" sz="2600" kern="1200">
            <a:latin typeface="Arial Black" panose="020B0A04020102020204" pitchFamily="34" charset="0"/>
          </a:endParaRPr>
        </a:p>
      </dsp:txBody>
      <dsp:txXfrm>
        <a:off x="3290375" y="240859"/>
        <a:ext cx="2385327" cy="1176166"/>
      </dsp:txXfrm>
    </dsp:sp>
    <dsp:sp modelId="{CADD94E1-806F-430E-A841-950C4CA5214B}">
      <dsp:nvSpPr>
        <dsp:cNvPr id="0" name=""/>
        <dsp:cNvSpPr/>
      </dsp:nvSpPr>
      <dsp:spPr>
        <a:xfrm rot="21448430">
          <a:off x="4694528" y="2911252"/>
          <a:ext cx="511805" cy="29605"/>
        </a:xfrm>
        <a:custGeom>
          <a:avLst/>
          <a:gdLst/>
          <a:ahLst/>
          <a:cxnLst/>
          <a:rect l="0" t="0" r="0" b="0"/>
          <a:pathLst>
            <a:path>
              <a:moveTo>
                <a:pt x="0" y="14802"/>
              </a:moveTo>
              <a:lnTo>
                <a:pt x="511805" y="14802"/>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937635" y="2913260"/>
        <a:ext cx="25590" cy="25590"/>
      </dsp:txXfrm>
    </dsp:sp>
    <dsp:sp modelId="{973F78A6-DD22-46F5-90B7-C288F553B212}">
      <dsp:nvSpPr>
        <dsp:cNvPr id="0" name=""/>
        <dsp:cNvSpPr/>
      </dsp:nvSpPr>
      <dsp:spPr>
        <a:xfrm>
          <a:off x="5203473" y="1345079"/>
          <a:ext cx="3627614" cy="2979581"/>
        </a:xfrm>
        <a:prstGeom prst="ellipse">
          <a:avLst/>
        </a:prstGeom>
        <a:solidFill>
          <a:schemeClr val="tx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b="0" i="0" u="none" kern="1200"/>
            <a:t>understanding the data format ,  interpreting the data</a:t>
          </a:r>
          <a:endParaRPr lang="en-IN" sz="2600" kern="1200"/>
        </a:p>
      </dsp:txBody>
      <dsp:txXfrm>
        <a:off x="5734725" y="1781429"/>
        <a:ext cx="2565110" cy="2106881"/>
      </dsp:txXfrm>
    </dsp:sp>
    <dsp:sp modelId="{CFDF5C1A-4A28-492C-94B8-974E4EC6C73B}">
      <dsp:nvSpPr>
        <dsp:cNvPr id="0" name=""/>
        <dsp:cNvSpPr/>
      </dsp:nvSpPr>
      <dsp:spPr>
        <a:xfrm rot="4250765">
          <a:off x="4023130" y="3902366"/>
          <a:ext cx="437286" cy="29605"/>
        </a:xfrm>
        <a:custGeom>
          <a:avLst/>
          <a:gdLst/>
          <a:ahLst/>
          <a:cxnLst/>
          <a:rect l="0" t="0" r="0" b="0"/>
          <a:pathLst>
            <a:path>
              <a:moveTo>
                <a:pt x="0" y="14802"/>
              </a:moveTo>
              <a:lnTo>
                <a:pt x="437286" y="14802"/>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230841" y="3906237"/>
        <a:ext cx="21864" cy="21864"/>
      </dsp:txXfrm>
    </dsp:sp>
    <dsp:sp modelId="{B7A75498-24D9-4292-8F0C-3809D6ABEBE6}">
      <dsp:nvSpPr>
        <dsp:cNvPr id="0" name=""/>
        <dsp:cNvSpPr/>
      </dsp:nvSpPr>
      <dsp:spPr>
        <a:xfrm>
          <a:off x="1935305" y="4119626"/>
          <a:ext cx="5296894" cy="1564240"/>
        </a:xfrm>
        <a:prstGeom prst="ellipse">
          <a:avLst/>
        </a:prstGeom>
        <a:solidFill>
          <a:schemeClr val="tx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0" i="0" u="none" kern="1200"/>
            <a:t>NFS, Samba, e-mail,  FTP and the telnet utility.</a:t>
          </a:r>
          <a:endParaRPr lang="en-IN" sz="2400" kern="1200"/>
        </a:p>
      </dsp:txBody>
      <dsp:txXfrm>
        <a:off x="2711017" y="4348704"/>
        <a:ext cx="3745470" cy="1106084"/>
      </dsp:txXfrm>
    </dsp:sp>
    <dsp:sp modelId="{167BF7EE-79CA-4204-A93B-4BEA87F3615B}">
      <dsp:nvSpPr>
        <dsp:cNvPr id="0" name=""/>
        <dsp:cNvSpPr/>
      </dsp:nvSpPr>
      <dsp:spPr>
        <a:xfrm rot="10800000">
          <a:off x="2613722" y="2957004"/>
          <a:ext cx="517573" cy="29605"/>
        </a:xfrm>
        <a:custGeom>
          <a:avLst/>
          <a:gdLst/>
          <a:ahLst/>
          <a:cxnLst/>
          <a:rect l="0" t="0" r="0" b="0"/>
          <a:pathLst>
            <a:path>
              <a:moveTo>
                <a:pt x="0" y="14802"/>
              </a:moveTo>
              <a:lnTo>
                <a:pt x="517573" y="14802"/>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rot="10800000">
        <a:off x="2859570" y="2958867"/>
        <a:ext cx="25878" cy="25878"/>
      </dsp:txXfrm>
    </dsp:sp>
    <dsp:sp modelId="{E927EFBF-A3F0-48DD-907D-1EDBDFD3D524}">
      <dsp:nvSpPr>
        <dsp:cNvPr id="0" name=""/>
        <dsp:cNvSpPr/>
      </dsp:nvSpPr>
      <dsp:spPr>
        <a:xfrm>
          <a:off x="74803" y="2267632"/>
          <a:ext cx="2538918" cy="1408348"/>
        </a:xfrm>
        <a:prstGeom prst="ellipse">
          <a:avLst/>
        </a:prstGeom>
        <a:solidFill>
          <a:schemeClr val="tx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IN" sz="2600" b="0" i="0" u="none" kern="1200"/>
            <a:t>DNS</a:t>
          </a:r>
        </a:p>
        <a:p>
          <a:pPr marL="0" lvl="0" indent="0" algn="ctr" defTabSz="1155700">
            <a:lnSpc>
              <a:spcPct val="90000"/>
            </a:lnSpc>
            <a:spcBef>
              <a:spcPct val="0"/>
            </a:spcBef>
            <a:spcAft>
              <a:spcPct val="35000"/>
            </a:spcAft>
            <a:buNone/>
          </a:pPr>
          <a:r>
            <a:rPr lang="en-IN" sz="2600" b="0" i="0" u="none" kern="1200"/>
            <a:t>DHCP</a:t>
          </a:r>
          <a:endParaRPr lang="en-IN" sz="2600" kern="1200"/>
        </a:p>
      </dsp:txBody>
      <dsp:txXfrm>
        <a:off x="446619" y="2473880"/>
        <a:ext cx="1795286" cy="995852"/>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2/27/2020</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542354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34267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467178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05643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191699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913999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54336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2514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84557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32248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599979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2/27/2020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07618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2/27/2020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30863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2/27/2020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59843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008705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461553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502835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2/27/2020</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35327779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edm310.blogspot.com/2014_11_01_archive.html" TargetMode="External"/><Relationship Id="rId2" Type="http://schemas.openxmlformats.org/officeDocument/2006/relationships/image" Target="../media/image10.gif"/><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ADA8EC3-01C5-453C-91A6-D01B9E15BF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0" name="Freeform 6">
              <a:extLst>
                <a:ext uri="{FF2B5EF4-FFF2-40B4-BE49-F238E27FC236}">
                  <a16:creationId xmlns:a16="http://schemas.microsoft.com/office/drawing/2014/main" id="{9A1D7546-68ED-4F66-AA8D-D04BEAD39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1" name="Freeform 7">
              <a:extLst>
                <a:ext uri="{FF2B5EF4-FFF2-40B4-BE49-F238E27FC236}">
                  <a16:creationId xmlns:a16="http://schemas.microsoft.com/office/drawing/2014/main" id="{FCFE8A66-699D-4E05-B8FC-C31AE461D6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2" name="Freeform 8">
              <a:extLst>
                <a:ext uri="{FF2B5EF4-FFF2-40B4-BE49-F238E27FC236}">
                  <a16:creationId xmlns:a16="http://schemas.microsoft.com/office/drawing/2014/main" id="{A124234B-D5D1-45F9-9B32-264F699BCA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3" name="Freeform 9">
              <a:extLst>
                <a:ext uri="{FF2B5EF4-FFF2-40B4-BE49-F238E27FC236}">
                  <a16:creationId xmlns:a16="http://schemas.microsoft.com/office/drawing/2014/main" id="{7A0B0249-AEB7-44A1-BEC3-A0C07E9E3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4" name="Freeform 10">
              <a:extLst>
                <a:ext uri="{FF2B5EF4-FFF2-40B4-BE49-F238E27FC236}">
                  <a16:creationId xmlns:a16="http://schemas.microsoft.com/office/drawing/2014/main" id="{251D4BF9-284D-4B99-922C-BAB91FB2D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5" name="Freeform 11">
              <a:extLst>
                <a:ext uri="{FF2B5EF4-FFF2-40B4-BE49-F238E27FC236}">
                  <a16:creationId xmlns:a16="http://schemas.microsoft.com/office/drawing/2014/main" id="{733E9BD1-CC4F-4B4B-A413-92D6B1F0B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pic>
        <p:nvPicPr>
          <p:cNvPr id="4" name="Picture 4" descr="A sunset over a body of water&#10;&#10;Description generated with very high confidence">
            <a:extLst>
              <a:ext uri="{FF2B5EF4-FFF2-40B4-BE49-F238E27FC236}">
                <a16:creationId xmlns:a16="http://schemas.microsoft.com/office/drawing/2014/main" id="{F0B46F65-0AB5-403A-941C-0789B8A54D56}"/>
              </a:ext>
            </a:extLst>
          </p:cNvPr>
          <p:cNvPicPr>
            <a:picLocks noGrp="1" noChangeAspect="1"/>
          </p:cNvPicPr>
          <p:nvPr>
            <p:ph idx="1"/>
          </p:nvPr>
        </p:nvPicPr>
        <p:blipFill rotWithShape="1">
          <a:blip r:embed="rId3"/>
          <a:srcRect/>
          <a:stretch/>
        </p:blipFill>
        <p:spPr>
          <a:xfrm>
            <a:off x="20" y="10"/>
            <a:ext cx="12191980" cy="6857990"/>
          </a:xfrm>
          <a:prstGeom prst="rect">
            <a:avLst/>
          </a:prstGeom>
        </p:spPr>
      </p:pic>
    </p:spTree>
    <p:extLst>
      <p:ext uri="{BB962C8B-B14F-4D97-AF65-F5344CB8AC3E}">
        <p14:creationId xmlns:p14="http://schemas.microsoft.com/office/powerpoint/2010/main" val="2345934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33C6A-231B-4407-BC65-2F2DEE4E85CE}"/>
              </a:ext>
            </a:extLst>
          </p:cNvPr>
          <p:cNvSpPr>
            <a:spLocks noGrp="1"/>
          </p:cNvSpPr>
          <p:nvPr>
            <p:ph type="title"/>
          </p:nvPr>
        </p:nvSpPr>
        <p:spPr/>
        <p:txBody>
          <a:bodyPr/>
          <a:lstStyle/>
          <a:p>
            <a:r>
              <a:rPr lang="en-US">
                <a:solidFill>
                  <a:srgbClr val="002060"/>
                </a:solidFill>
              </a:rPr>
              <a:t>WHAT IS TCP/IP MODEL?</a:t>
            </a:r>
            <a:endParaRPr lang="en-IN">
              <a:solidFill>
                <a:srgbClr val="002060"/>
              </a:solidFill>
            </a:endParaRPr>
          </a:p>
        </p:txBody>
      </p:sp>
      <p:pic>
        <p:nvPicPr>
          <p:cNvPr id="7" name="Content Placeholder 6">
            <a:extLst>
              <a:ext uri="{FF2B5EF4-FFF2-40B4-BE49-F238E27FC236}">
                <a16:creationId xmlns:a16="http://schemas.microsoft.com/office/drawing/2014/main" id="{A596A38F-9E6F-4562-AA48-5CE25A8B067F}"/>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2064151" y="1934210"/>
            <a:ext cx="8535787" cy="4395470"/>
          </a:xfrm>
        </p:spPr>
      </p:pic>
      <p:sp>
        <p:nvSpPr>
          <p:cNvPr id="8" name="TextBox 7">
            <a:extLst>
              <a:ext uri="{FF2B5EF4-FFF2-40B4-BE49-F238E27FC236}">
                <a16:creationId xmlns:a16="http://schemas.microsoft.com/office/drawing/2014/main" id="{1352421E-8EF6-4C1F-AA0D-2439BBA5D531}"/>
              </a:ext>
            </a:extLst>
          </p:cNvPr>
          <p:cNvSpPr txBox="1"/>
          <p:nvPr/>
        </p:nvSpPr>
        <p:spPr>
          <a:xfrm>
            <a:off x="7071360" y="6522720"/>
            <a:ext cx="4431664" cy="369332"/>
          </a:xfrm>
          <a:prstGeom prst="rect">
            <a:avLst/>
          </a:prstGeom>
          <a:noFill/>
        </p:spPr>
        <p:txBody>
          <a:bodyPr wrap="square" rtlCol="0">
            <a:spAutoFit/>
          </a:bodyPr>
          <a:lstStyle/>
          <a:p>
            <a:r>
              <a:rPr lang="en-US"/>
              <a:t>Image Courtesy : peasoncmg.com</a:t>
            </a:r>
            <a:endParaRPr lang="en-IN"/>
          </a:p>
        </p:txBody>
      </p:sp>
    </p:spTree>
    <p:extLst>
      <p:ext uri="{BB962C8B-B14F-4D97-AF65-F5344CB8AC3E}">
        <p14:creationId xmlns:p14="http://schemas.microsoft.com/office/powerpoint/2010/main" val="3492878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5B41DBB-30FE-4B4A-8099-120908BBCAAC}"/>
              </a:ext>
            </a:extLst>
          </p:cNvPr>
          <p:cNvSpPr txBox="1"/>
          <p:nvPr/>
        </p:nvSpPr>
        <p:spPr>
          <a:xfrm>
            <a:off x="2589320" y="1145220"/>
            <a:ext cx="7013359" cy="5293757"/>
          </a:xfrm>
          <a:prstGeom prst="rect">
            <a:avLst/>
          </a:prstGeom>
          <a:noFill/>
        </p:spPr>
        <p:txBody>
          <a:bodyPr wrap="square" rtlCol="0">
            <a:spAutoFit/>
          </a:bodyPr>
          <a:lstStyle/>
          <a:p>
            <a:r>
              <a:rPr lang="en-US" sz="2000"/>
              <a:t> </a:t>
            </a:r>
            <a:r>
              <a:rPr lang="en-US" sz="3200"/>
              <a:t>TCP/IP Mode Architecture Description</a:t>
            </a:r>
          </a:p>
          <a:p>
            <a:endParaRPr lang="en-US"/>
          </a:p>
          <a:p>
            <a:endParaRPr lang="en-US"/>
          </a:p>
          <a:p>
            <a:pPr marL="285750" indent="-285750">
              <a:buFont typeface="Wingdings" panose="05000000000000000000" pitchFamily="2" charset="2"/>
              <a:buChar char="Ø"/>
            </a:pPr>
            <a:r>
              <a:rPr lang="en-US"/>
              <a:t>The TCP/IP network model takes its name from two of its protocols, the Transmission Control Protocol (TCP) and the Internet Protocol (IP).</a:t>
            </a:r>
          </a:p>
          <a:p>
            <a:pPr marL="285750" indent="-285750">
              <a:buFont typeface="Wingdings" panose="05000000000000000000" pitchFamily="2" charset="2"/>
              <a:buChar char="Ø"/>
            </a:pPr>
            <a:r>
              <a:rPr lang="en-US"/>
              <a:t>The lower four layers of the model represent functionality performed internally by the Linux kernel.</a:t>
            </a:r>
          </a:p>
          <a:p>
            <a:pPr marL="285750" indent="-285750">
              <a:buFont typeface="Wingdings" panose="05000000000000000000" pitchFamily="2" charset="2"/>
              <a:buChar char="Ø"/>
            </a:pPr>
            <a:endParaRPr lang="en-US"/>
          </a:p>
          <a:p>
            <a:pPr marL="285750" indent="-285750">
              <a:buFont typeface="Wingdings" panose="05000000000000000000" pitchFamily="2" charset="2"/>
              <a:buChar char="Ø"/>
            </a:pPr>
            <a:r>
              <a:rPr lang="en-US"/>
              <a:t> The Application layer includes commands and daemons.</a:t>
            </a:r>
          </a:p>
          <a:p>
            <a:pPr marL="285750" indent="-285750">
              <a:buFont typeface="Wingdings" panose="05000000000000000000" pitchFamily="2" charset="2"/>
              <a:buChar char="Ø"/>
            </a:pPr>
            <a:endParaRPr lang="en-US"/>
          </a:p>
          <a:p>
            <a:pPr marL="285750" indent="-285750">
              <a:buFont typeface="Wingdings" panose="05000000000000000000" pitchFamily="2" charset="2"/>
              <a:buChar char="Ø"/>
            </a:pPr>
            <a:r>
              <a:rPr lang="en-US"/>
              <a:t>Each layer wraps the data passed to it by the previous layer with information used to determine where the packet is supposed to go and which service needs to be invoked to handle the application data itself.</a:t>
            </a:r>
          </a:p>
          <a:p>
            <a:pPr marL="285750" indent="-285750">
              <a:buFont typeface="Wingdings" panose="05000000000000000000" pitchFamily="2" charset="2"/>
              <a:buChar char="Ø"/>
            </a:pPr>
            <a:r>
              <a:rPr lang="en-US"/>
              <a:t>The information added by each layer is called a </a:t>
            </a:r>
            <a:r>
              <a:rPr lang="en-US" i="1"/>
              <a:t>header </a:t>
            </a:r>
            <a:r>
              <a:rPr lang="en-US"/>
              <a:t>when it is prefixed to the data from the previous layer, and a </a:t>
            </a:r>
            <a:r>
              <a:rPr lang="en-US" i="1"/>
              <a:t>trailer</a:t>
            </a:r>
            <a:r>
              <a:rPr lang="en-US"/>
              <a:t> when it is suffixed.</a:t>
            </a:r>
            <a:endParaRPr lang="en-IN"/>
          </a:p>
        </p:txBody>
      </p:sp>
    </p:spTree>
    <p:extLst>
      <p:ext uri="{BB962C8B-B14F-4D97-AF65-F5344CB8AC3E}">
        <p14:creationId xmlns:p14="http://schemas.microsoft.com/office/powerpoint/2010/main" val="3945941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89EB0-7155-4723-BBBE-837A7343B02E}"/>
              </a:ext>
            </a:extLst>
          </p:cNvPr>
          <p:cNvSpPr>
            <a:spLocks noGrp="1"/>
          </p:cNvSpPr>
          <p:nvPr>
            <p:ph type="title"/>
          </p:nvPr>
        </p:nvSpPr>
        <p:spPr>
          <a:xfrm>
            <a:off x="1484311" y="375920"/>
            <a:ext cx="10018713" cy="1209041"/>
          </a:xfrm>
        </p:spPr>
        <p:txBody>
          <a:bodyPr/>
          <a:lstStyle/>
          <a:p>
            <a:r>
              <a:rPr lang="en-US"/>
              <a:t>Features provided by  TCP/IP Protocol</a:t>
            </a:r>
            <a:endParaRPr lang="en-IN"/>
          </a:p>
        </p:txBody>
      </p:sp>
      <p:sp>
        <p:nvSpPr>
          <p:cNvPr id="3" name="Content Placeholder 2">
            <a:extLst>
              <a:ext uri="{FF2B5EF4-FFF2-40B4-BE49-F238E27FC236}">
                <a16:creationId xmlns:a16="http://schemas.microsoft.com/office/drawing/2014/main" id="{41452919-7098-4C0F-BE4D-831BD9A5B10A}"/>
              </a:ext>
            </a:extLst>
          </p:cNvPr>
          <p:cNvSpPr>
            <a:spLocks noGrp="1"/>
          </p:cNvSpPr>
          <p:nvPr>
            <p:ph idx="1"/>
          </p:nvPr>
        </p:nvSpPr>
        <p:spPr>
          <a:xfrm>
            <a:off x="1484310" y="1930401"/>
            <a:ext cx="10018713" cy="3860800"/>
          </a:xfrm>
        </p:spPr>
        <p:txBody>
          <a:bodyPr/>
          <a:lstStyle/>
          <a:p>
            <a:pPr>
              <a:buFont typeface="Wingdings" panose="05000000000000000000" pitchFamily="2" charset="2"/>
              <a:buChar char="ü"/>
            </a:pPr>
            <a:r>
              <a:rPr lang="en-IN" i="1"/>
              <a:t>peer-to-peer</a:t>
            </a:r>
            <a:r>
              <a:rPr lang="en-IN"/>
              <a:t> communication</a:t>
            </a:r>
          </a:p>
          <a:p>
            <a:pPr>
              <a:buFont typeface="Wingdings" panose="05000000000000000000" pitchFamily="2" charset="2"/>
              <a:buChar char="ü"/>
            </a:pPr>
            <a:r>
              <a:rPr lang="en-US"/>
              <a:t>Encapsulation &amp; de encapsulation</a:t>
            </a:r>
          </a:p>
          <a:p>
            <a:pPr>
              <a:buFont typeface="Wingdings" panose="05000000000000000000" pitchFamily="2" charset="2"/>
              <a:buChar char="ü"/>
            </a:pPr>
            <a:r>
              <a:rPr lang="en-US"/>
              <a:t>Security</a:t>
            </a:r>
          </a:p>
          <a:p>
            <a:pPr>
              <a:buFont typeface="Wingdings" panose="05000000000000000000" pitchFamily="2" charset="2"/>
              <a:buChar char="ü"/>
            </a:pPr>
            <a:endParaRPr lang="en-US"/>
          </a:p>
          <a:p>
            <a:pPr>
              <a:buFont typeface="Wingdings" panose="05000000000000000000" pitchFamily="2" charset="2"/>
              <a:buChar char="ü"/>
            </a:pPr>
            <a:endParaRPr lang="en-IN"/>
          </a:p>
          <a:p>
            <a:pPr>
              <a:buFont typeface="Wingdings" panose="05000000000000000000" pitchFamily="2" charset="2"/>
              <a:buChar char="ü"/>
            </a:pPr>
            <a:endParaRPr lang="en-IN"/>
          </a:p>
        </p:txBody>
      </p:sp>
    </p:spTree>
    <p:extLst>
      <p:ext uri="{BB962C8B-B14F-4D97-AF65-F5344CB8AC3E}">
        <p14:creationId xmlns:p14="http://schemas.microsoft.com/office/powerpoint/2010/main" val="3511560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1D1189D-7F2E-48A0-87C3-A63E650300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1680" y="396240"/>
            <a:ext cx="9570720" cy="5968171"/>
          </a:xfrm>
        </p:spPr>
      </p:pic>
    </p:spTree>
    <p:extLst>
      <p:ext uri="{BB962C8B-B14F-4D97-AF65-F5344CB8AC3E}">
        <p14:creationId xmlns:p14="http://schemas.microsoft.com/office/powerpoint/2010/main" val="2634627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8D12A822-9E17-4008-A621-B420CC50BE4A}"/>
              </a:ext>
            </a:extLst>
          </p:cNvPr>
          <p:cNvGraphicFramePr/>
          <p:nvPr>
            <p:extLst>
              <p:ext uri="{D42A27DB-BD31-4B8C-83A1-F6EECF244321}">
                <p14:modId xmlns:p14="http://schemas.microsoft.com/office/powerpoint/2010/main" val="1099252935"/>
              </p:ext>
            </p:extLst>
          </p:nvPr>
        </p:nvGraphicFramePr>
        <p:xfrm>
          <a:off x="2032000" y="457200"/>
          <a:ext cx="7884160" cy="5681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94020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BB7490BF-8827-4867-ABD7-EE68E5CB16DE}"/>
              </a:ext>
            </a:extLst>
          </p:cNvPr>
          <p:cNvGraphicFramePr/>
          <p:nvPr>
            <p:extLst>
              <p:ext uri="{D42A27DB-BD31-4B8C-83A1-F6EECF244321}">
                <p14:modId xmlns:p14="http://schemas.microsoft.com/office/powerpoint/2010/main" val="377055676"/>
              </p:ext>
            </p:extLst>
          </p:nvPr>
        </p:nvGraphicFramePr>
        <p:xfrm>
          <a:off x="2032000" y="457200"/>
          <a:ext cx="7884160" cy="57810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984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6BDABD4B-F6D8-4523-A49D-F2B15E4A2983}"/>
              </a:ext>
            </a:extLst>
          </p:cNvPr>
          <p:cNvGraphicFramePr/>
          <p:nvPr>
            <p:extLst>
              <p:ext uri="{D42A27DB-BD31-4B8C-83A1-F6EECF244321}">
                <p14:modId xmlns:p14="http://schemas.microsoft.com/office/powerpoint/2010/main" val="844273558"/>
              </p:ext>
            </p:extLst>
          </p:nvPr>
        </p:nvGraphicFramePr>
        <p:xfrm>
          <a:off x="2032000" y="457200"/>
          <a:ext cx="7884160" cy="5681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6467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49096D09-AD54-4AA6-9E68-75377794DE5B}"/>
              </a:ext>
            </a:extLst>
          </p:cNvPr>
          <p:cNvGraphicFramePr/>
          <p:nvPr>
            <p:extLst>
              <p:ext uri="{D42A27DB-BD31-4B8C-83A1-F6EECF244321}">
                <p14:modId xmlns:p14="http://schemas.microsoft.com/office/powerpoint/2010/main" val="1502409812"/>
              </p:ext>
            </p:extLst>
          </p:nvPr>
        </p:nvGraphicFramePr>
        <p:xfrm>
          <a:off x="2153920" y="397240"/>
          <a:ext cx="7884160" cy="5681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4174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73F70C05-B496-4C3F-92CB-EA19F8152872}"/>
              </a:ext>
            </a:extLst>
          </p:cNvPr>
          <p:cNvGraphicFramePr/>
          <p:nvPr>
            <p:extLst>
              <p:ext uri="{D42A27DB-BD31-4B8C-83A1-F6EECF244321}">
                <p14:modId xmlns:p14="http://schemas.microsoft.com/office/powerpoint/2010/main" val="3172428677"/>
              </p:ext>
            </p:extLst>
          </p:nvPr>
        </p:nvGraphicFramePr>
        <p:xfrm>
          <a:off x="2032000" y="457200"/>
          <a:ext cx="9510426" cy="5681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73577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E869F-8DD9-4860-97C1-598181ED3CD6}"/>
              </a:ext>
            </a:extLst>
          </p:cNvPr>
          <p:cNvSpPr>
            <a:spLocks noGrp="1"/>
          </p:cNvSpPr>
          <p:nvPr>
            <p:ph type="title"/>
          </p:nvPr>
        </p:nvSpPr>
        <p:spPr>
          <a:xfrm>
            <a:off x="1484311" y="134911"/>
            <a:ext cx="10018713" cy="1109273"/>
          </a:xfrm>
        </p:spPr>
        <p:txBody>
          <a:bodyPr/>
          <a:lstStyle/>
          <a:p>
            <a:r>
              <a:rPr lang="en-US"/>
              <a:t>OSI vs TCP/IP</a:t>
            </a:r>
            <a:endParaRPr lang="en-IN"/>
          </a:p>
        </p:txBody>
      </p:sp>
      <p:pic>
        <p:nvPicPr>
          <p:cNvPr id="7" name="Content Placeholder 6">
            <a:extLst>
              <a:ext uri="{FF2B5EF4-FFF2-40B4-BE49-F238E27FC236}">
                <a16:creationId xmlns:a16="http://schemas.microsoft.com/office/drawing/2014/main" id="{CF27F720-609C-4B41-8D3E-069BEF73D9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8543" y="1244599"/>
            <a:ext cx="8449457" cy="5142346"/>
          </a:xfrm>
        </p:spPr>
      </p:pic>
    </p:spTree>
    <p:extLst>
      <p:ext uri="{BB962C8B-B14F-4D97-AF65-F5344CB8AC3E}">
        <p14:creationId xmlns:p14="http://schemas.microsoft.com/office/powerpoint/2010/main" val="1060769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28401" y="1380068"/>
            <a:ext cx="8574622" cy="1757744"/>
          </a:xfrm>
        </p:spPr>
        <p:txBody>
          <a:bodyPr/>
          <a:lstStyle/>
          <a:p>
            <a:r>
              <a:rPr lang="en-US"/>
              <a:t>NETWORK MODELS</a:t>
            </a:r>
          </a:p>
        </p:txBody>
      </p:sp>
      <p:sp>
        <p:nvSpPr>
          <p:cNvPr id="3" name="Subtitle 2"/>
          <p:cNvSpPr>
            <a:spLocks noGrp="1"/>
          </p:cNvSpPr>
          <p:nvPr>
            <p:ph type="subTitle" idx="1"/>
          </p:nvPr>
        </p:nvSpPr>
        <p:spPr>
          <a:xfrm>
            <a:off x="4515377" y="3629736"/>
            <a:ext cx="7190201" cy="1755065"/>
          </a:xfrm>
        </p:spPr>
        <p:txBody>
          <a:bodyPr>
            <a:normAutofit fontScale="62500" lnSpcReduction="20000"/>
          </a:bodyPr>
          <a:lstStyle/>
          <a:p>
            <a:r>
              <a:rPr lang="en-US" dirty="0"/>
              <a:t>BY</a:t>
            </a:r>
          </a:p>
          <a:p>
            <a:r>
              <a:rPr lang="en-US" dirty="0"/>
              <a:t>(</a:t>
            </a:r>
            <a:r>
              <a:rPr lang="en-US" dirty="0" err="1"/>
              <a:t>Shreoshee</a:t>
            </a:r>
            <a:r>
              <a:rPr lang="en-US" dirty="0"/>
              <a:t>)1MV18CS101</a:t>
            </a:r>
          </a:p>
          <a:p>
            <a:r>
              <a:rPr lang="en-US" dirty="0"/>
              <a:t>(Saurav)1MV18CS91</a:t>
            </a:r>
          </a:p>
          <a:p>
            <a:r>
              <a:rPr lang="en-US" dirty="0">
                <a:ea typeface="+mn-lt"/>
                <a:cs typeface="+mn-lt"/>
              </a:rPr>
              <a:t>(Rohit Das)1MV18CS81</a:t>
            </a:r>
          </a:p>
          <a:p>
            <a:r>
              <a:rPr lang="en-US" dirty="0">
                <a:ea typeface="+mn-lt"/>
                <a:cs typeface="+mn-lt"/>
              </a:rPr>
              <a:t>(</a:t>
            </a:r>
            <a:r>
              <a:rPr lang="en-US" dirty="0" err="1">
                <a:ea typeface="+mn-lt"/>
                <a:cs typeface="+mn-lt"/>
              </a:rPr>
              <a:t>Vishruth</a:t>
            </a:r>
            <a:r>
              <a:rPr lang="en-US" dirty="0">
                <a:ea typeface="+mn-lt"/>
                <a:cs typeface="+mn-lt"/>
              </a:rPr>
              <a:t>)1MV18CS71</a:t>
            </a:r>
          </a:p>
          <a:p>
            <a:r>
              <a:rPr lang="en-US" dirty="0">
                <a:ea typeface="+mn-lt"/>
                <a:cs typeface="+mn-lt"/>
              </a:rPr>
              <a:t>(Praveen)1MV17CS121</a:t>
            </a:r>
          </a:p>
          <a:p>
            <a:endParaRPr lang="en-US" dirty="0"/>
          </a:p>
          <a:p>
            <a:endParaRPr lang="en-US" dirty="0"/>
          </a:p>
        </p:txBody>
      </p:sp>
    </p:spTree>
    <p:extLst>
      <p:ext uri="{BB962C8B-B14F-4D97-AF65-F5344CB8AC3E}">
        <p14:creationId xmlns:p14="http://schemas.microsoft.com/office/powerpoint/2010/main" val="109857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C098E86-9CF0-4F9F-8CDB-65A854855301}"/>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602634" y="952107"/>
            <a:ext cx="8540607" cy="4961773"/>
          </a:xfrm>
        </p:spPr>
      </p:pic>
      <p:sp>
        <p:nvSpPr>
          <p:cNvPr id="6" name="TextBox 5">
            <a:extLst>
              <a:ext uri="{FF2B5EF4-FFF2-40B4-BE49-F238E27FC236}">
                <a16:creationId xmlns:a16="http://schemas.microsoft.com/office/drawing/2014/main" id="{C054511A-5BF6-4CA6-AAF6-6E610CE9A4C7}"/>
              </a:ext>
            </a:extLst>
          </p:cNvPr>
          <p:cNvSpPr txBox="1"/>
          <p:nvPr/>
        </p:nvSpPr>
        <p:spPr>
          <a:xfrm>
            <a:off x="1677971" y="5664495"/>
            <a:ext cx="8451521" cy="230832"/>
          </a:xfrm>
          <a:prstGeom prst="rect">
            <a:avLst/>
          </a:prstGeom>
          <a:noFill/>
        </p:spPr>
        <p:txBody>
          <a:bodyPr wrap="square" rtlCol="0">
            <a:spAutoFit/>
          </a:bodyPr>
          <a:lstStyle/>
          <a:p>
            <a:r>
              <a:rPr lang="en-IN" sz="900">
                <a:hlinkClick r:id="rId3" tooltip="http://edm310.blogspot.com/2014_11_01_archive.html"/>
              </a:rPr>
              <a:t>This Photo</a:t>
            </a:r>
            <a:r>
              <a:rPr lang="en-IN" sz="900"/>
              <a:t> by Unknown Author is licensed under </a:t>
            </a:r>
            <a:r>
              <a:rPr lang="en-IN" sz="900">
                <a:hlinkClick r:id="rId4" tooltip="https://creativecommons.org/licenses/by-nc-sa/3.0/"/>
              </a:rPr>
              <a:t>CC BY-SA-NC</a:t>
            </a:r>
            <a:endParaRPr lang="en-IN" sz="900"/>
          </a:p>
        </p:txBody>
      </p:sp>
    </p:spTree>
    <p:extLst>
      <p:ext uri="{BB962C8B-B14F-4D97-AF65-F5344CB8AC3E}">
        <p14:creationId xmlns:p14="http://schemas.microsoft.com/office/powerpoint/2010/main" val="3044201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CC2CA-B35B-4811-A82A-F8EB3CCF0DD4}"/>
              </a:ext>
            </a:extLst>
          </p:cNvPr>
          <p:cNvSpPr>
            <a:spLocks noGrp="1"/>
          </p:cNvSpPr>
          <p:nvPr>
            <p:ph type="title"/>
          </p:nvPr>
        </p:nvSpPr>
        <p:spPr/>
        <p:txBody>
          <a:bodyPr/>
          <a:lstStyle/>
          <a:p>
            <a:r>
              <a:rPr lang="en-US"/>
              <a:t>Today's schedule</a:t>
            </a:r>
          </a:p>
        </p:txBody>
      </p:sp>
      <p:sp>
        <p:nvSpPr>
          <p:cNvPr id="3" name="Content Placeholder 2">
            <a:extLst>
              <a:ext uri="{FF2B5EF4-FFF2-40B4-BE49-F238E27FC236}">
                <a16:creationId xmlns:a16="http://schemas.microsoft.com/office/drawing/2014/main" id="{6A5D9617-6E8E-4B24-B325-9F11A0290600}"/>
              </a:ext>
            </a:extLst>
          </p:cNvPr>
          <p:cNvSpPr>
            <a:spLocks noGrp="1"/>
          </p:cNvSpPr>
          <p:nvPr>
            <p:ph idx="1"/>
          </p:nvPr>
        </p:nvSpPr>
        <p:spPr/>
        <p:txBody>
          <a:bodyPr>
            <a:normAutofit fontScale="47500" lnSpcReduction="20000"/>
          </a:bodyPr>
          <a:lstStyle/>
          <a:p>
            <a:r>
              <a:rPr lang="en-US" dirty="0"/>
              <a:t>What is network model?</a:t>
            </a:r>
          </a:p>
          <a:p>
            <a:r>
              <a:rPr lang="en-US" dirty="0"/>
              <a:t>Types of network models.</a:t>
            </a:r>
          </a:p>
          <a:p>
            <a:r>
              <a:rPr lang="en-US" dirty="0"/>
              <a:t>OSI model</a:t>
            </a:r>
          </a:p>
          <a:p>
            <a:pPr lvl="1"/>
            <a:r>
              <a:rPr lang="en-US" dirty="0"/>
              <a:t>What is OSI model?</a:t>
            </a:r>
          </a:p>
          <a:p>
            <a:pPr lvl="1"/>
            <a:r>
              <a:rPr lang="en-US" dirty="0"/>
              <a:t>Architecture of OSI</a:t>
            </a:r>
          </a:p>
          <a:p>
            <a:pPr lvl="1"/>
            <a:r>
              <a:rPr lang="en-US" dirty="0"/>
              <a:t>Advantages and disadvantages</a:t>
            </a:r>
          </a:p>
          <a:p>
            <a:r>
              <a:rPr lang="en-US" dirty="0"/>
              <a:t>TCP/IC model</a:t>
            </a:r>
          </a:p>
          <a:p>
            <a:pPr lvl="1"/>
            <a:r>
              <a:rPr lang="en-US" dirty="0"/>
              <a:t>What is TCP?</a:t>
            </a:r>
          </a:p>
          <a:p>
            <a:pPr lvl="1"/>
            <a:r>
              <a:rPr lang="en-US" dirty="0"/>
              <a:t>Architecture of TCP/IP</a:t>
            </a:r>
          </a:p>
          <a:p>
            <a:pPr lvl="1"/>
            <a:r>
              <a:rPr lang="en-US" dirty="0"/>
              <a:t>Features provided</a:t>
            </a:r>
          </a:p>
          <a:p>
            <a:pPr lvl="1"/>
            <a:r>
              <a:rPr lang="en-US" dirty="0"/>
              <a:t>The Layers</a:t>
            </a:r>
          </a:p>
          <a:p>
            <a:r>
              <a:rPr lang="en-US" dirty="0"/>
              <a:t>OSI vs TCP/IP</a:t>
            </a:r>
          </a:p>
          <a:p>
            <a:pPr marL="457200" lvl="1" indent="0">
              <a:buNone/>
            </a:pPr>
            <a:endParaRPr lang="en-US" dirty="0"/>
          </a:p>
        </p:txBody>
      </p:sp>
    </p:spTree>
    <p:extLst>
      <p:ext uri="{BB962C8B-B14F-4D97-AF65-F5344CB8AC3E}">
        <p14:creationId xmlns:p14="http://schemas.microsoft.com/office/powerpoint/2010/main" val="1661689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1688F-5561-485F-88BE-30446B9C6590}"/>
              </a:ext>
            </a:extLst>
          </p:cNvPr>
          <p:cNvSpPr>
            <a:spLocks noGrp="1"/>
          </p:cNvSpPr>
          <p:nvPr>
            <p:ph type="title"/>
          </p:nvPr>
        </p:nvSpPr>
        <p:spPr/>
        <p:txBody>
          <a:bodyPr/>
          <a:lstStyle/>
          <a:p>
            <a:r>
              <a:rPr lang="en-US"/>
              <a:t>What are network models?</a:t>
            </a:r>
          </a:p>
        </p:txBody>
      </p:sp>
      <p:sp>
        <p:nvSpPr>
          <p:cNvPr id="3" name="Content Placeholder 2">
            <a:extLst>
              <a:ext uri="{FF2B5EF4-FFF2-40B4-BE49-F238E27FC236}">
                <a16:creationId xmlns:a16="http://schemas.microsoft.com/office/drawing/2014/main" id="{06E8738F-B581-463E-9356-E9FCEC150C34}"/>
              </a:ext>
            </a:extLst>
          </p:cNvPr>
          <p:cNvSpPr>
            <a:spLocks noGrp="1"/>
          </p:cNvSpPr>
          <p:nvPr>
            <p:ph sz="half" idx="1"/>
          </p:nvPr>
        </p:nvSpPr>
        <p:spPr/>
        <p:txBody>
          <a:bodyPr>
            <a:normAutofit fontScale="92500" lnSpcReduction="10000"/>
          </a:bodyPr>
          <a:lstStyle/>
          <a:p>
            <a:r>
              <a:rPr lang="en-US" b="1">
                <a:ea typeface="+mn-lt"/>
                <a:cs typeface="+mn-lt"/>
              </a:rPr>
              <a:t>For data communication to take place and two or more users can transmit data from one to other, a systematic approach is required. This approach enables users to communicate and transmit data through efficient and ordered path. It is implemented using models in computer networks and are known as computer network models.</a:t>
            </a:r>
            <a:endParaRPr lang="en-US"/>
          </a:p>
          <a:p>
            <a:r>
              <a:rPr lang="en-US" b="1">
                <a:ea typeface="+mn-lt"/>
                <a:cs typeface="+mn-lt"/>
              </a:rPr>
              <a:t>Computer network models are responsible for establishing a connection among the sender and receiver and transmitting the data in a smooth manner respectively. </a:t>
            </a:r>
            <a:endParaRPr lang="en-US" b="1"/>
          </a:p>
          <a:p>
            <a:endParaRPr lang="en-US"/>
          </a:p>
        </p:txBody>
      </p:sp>
      <p:pic>
        <p:nvPicPr>
          <p:cNvPr id="5" name="Picture 5" descr="A picture containing screenshot&#10;&#10;Description generated with very high confidence">
            <a:extLst>
              <a:ext uri="{FF2B5EF4-FFF2-40B4-BE49-F238E27FC236}">
                <a16:creationId xmlns:a16="http://schemas.microsoft.com/office/drawing/2014/main" id="{1AA43CA9-AD83-4510-9814-AB41D3BD4A43}"/>
              </a:ext>
            </a:extLst>
          </p:cNvPr>
          <p:cNvPicPr>
            <a:picLocks noGrp="1" noChangeAspect="1"/>
          </p:cNvPicPr>
          <p:nvPr>
            <p:ph sz="half" idx="2"/>
          </p:nvPr>
        </p:nvPicPr>
        <p:blipFill rotWithShape="1">
          <a:blip r:embed="rId2"/>
          <a:srcRect l="-250" t="20067" b="334"/>
          <a:stretch/>
        </p:blipFill>
        <p:spPr>
          <a:xfrm>
            <a:off x="6492531" y="2583493"/>
            <a:ext cx="5157228" cy="3113134"/>
          </a:xfrm>
        </p:spPr>
      </p:pic>
    </p:spTree>
    <p:extLst>
      <p:ext uri="{BB962C8B-B14F-4D97-AF65-F5344CB8AC3E}">
        <p14:creationId xmlns:p14="http://schemas.microsoft.com/office/powerpoint/2010/main" val="3331482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22"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29" name="Rectangle 28">
            <a:extLst>
              <a:ext uri="{FF2B5EF4-FFF2-40B4-BE49-F238E27FC236}">
                <a16:creationId xmlns:a16="http://schemas.microsoft.com/office/drawing/2014/main" id="{A6073935-E043-4801-AF06-06093A914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462E26-B946-43F4-A893-C22BF17300C5}"/>
              </a:ext>
            </a:extLst>
          </p:cNvPr>
          <p:cNvSpPr>
            <a:spLocks noGrp="1"/>
          </p:cNvSpPr>
          <p:nvPr>
            <p:ph type="title"/>
          </p:nvPr>
        </p:nvSpPr>
        <p:spPr>
          <a:xfrm>
            <a:off x="8041742" y="648930"/>
            <a:ext cx="3461281" cy="3347337"/>
          </a:xfrm>
        </p:spPr>
        <p:txBody>
          <a:bodyPr vert="horz" lIns="91440" tIns="45720" rIns="91440" bIns="45720" rtlCol="0" anchor="b">
            <a:normAutofit/>
          </a:bodyPr>
          <a:lstStyle/>
          <a:p>
            <a:pPr algn="r"/>
            <a:r>
              <a:rPr lang="en-US" sz="4800"/>
              <a:t>TYPES OF NETWORK MODELS</a:t>
            </a:r>
          </a:p>
        </p:txBody>
      </p:sp>
      <p:grpSp>
        <p:nvGrpSpPr>
          <p:cNvPr id="31" name="Group 30">
            <a:extLst>
              <a:ext uri="{FF2B5EF4-FFF2-40B4-BE49-F238E27FC236}">
                <a16:creationId xmlns:a16="http://schemas.microsoft.com/office/drawing/2014/main" id="{8AC26FF4-D6F9-4A94-A837-D051A101ED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6714" y="-4763"/>
            <a:ext cx="5014912" cy="6862763"/>
            <a:chOff x="2928938" y="-4763"/>
            <a:chExt cx="5014912" cy="6862763"/>
          </a:xfrm>
        </p:grpSpPr>
        <p:sp>
          <p:nvSpPr>
            <p:cNvPr id="32" name="Freeform 6">
              <a:extLst>
                <a:ext uri="{FF2B5EF4-FFF2-40B4-BE49-F238E27FC236}">
                  <a16:creationId xmlns:a16="http://schemas.microsoft.com/office/drawing/2014/main" id="{EFFE501B-F9EC-4229-99D6-F39E38A71B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33" name="Freeform 7">
              <a:extLst>
                <a:ext uri="{FF2B5EF4-FFF2-40B4-BE49-F238E27FC236}">
                  <a16:creationId xmlns:a16="http://schemas.microsoft.com/office/drawing/2014/main" id="{B064C6A0-3DE4-4F4A-B650-78A628163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34" name="Freeform 25">
              <a:extLst>
                <a:ext uri="{FF2B5EF4-FFF2-40B4-BE49-F238E27FC236}">
                  <a16:creationId xmlns:a16="http://schemas.microsoft.com/office/drawing/2014/main" id="{43CD3E83-3D0D-40EE-B1A2-9C989EBF2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35" name="Freeform 26">
              <a:extLst>
                <a:ext uri="{FF2B5EF4-FFF2-40B4-BE49-F238E27FC236}">
                  <a16:creationId xmlns:a16="http://schemas.microsoft.com/office/drawing/2014/main" id="{71553909-760D-4B98-96A4-F9F48339AF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36" name="Freeform 27">
              <a:extLst>
                <a:ext uri="{FF2B5EF4-FFF2-40B4-BE49-F238E27FC236}">
                  <a16:creationId xmlns:a16="http://schemas.microsoft.com/office/drawing/2014/main" id="{1F006A6C-F843-49BC-AC84-89BD2AF58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37" name="Freeform 28">
              <a:extLst>
                <a:ext uri="{FF2B5EF4-FFF2-40B4-BE49-F238E27FC236}">
                  <a16:creationId xmlns:a16="http://schemas.microsoft.com/office/drawing/2014/main" id="{62AEE6F3-16F4-4944-8459-4D5EEA34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39" name="Rounded Rectangle 16">
            <a:extLst>
              <a:ext uri="{FF2B5EF4-FFF2-40B4-BE49-F238E27FC236}">
                <a16:creationId xmlns:a16="http://schemas.microsoft.com/office/drawing/2014/main" id="{8D6B9972-4A81-4223-9901-0E559A1D5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693" y="648931"/>
            <a:ext cx="685443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A screenshot of a social media post&#10;&#10;Description generated with very high confidence">
            <a:extLst>
              <a:ext uri="{FF2B5EF4-FFF2-40B4-BE49-F238E27FC236}">
                <a16:creationId xmlns:a16="http://schemas.microsoft.com/office/drawing/2014/main" id="{28947837-5452-4FDB-A824-2D13DA34DBA3}"/>
              </a:ext>
            </a:extLst>
          </p:cNvPr>
          <p:cNvPicPr>
            <a:picLocks noChangeAspect="1"/>
          </p:cNvPicPr>
          <p:nvPr/>
        </p:nvPicPr>
        <p:blipFill>
          <a:blip r:embed="rId3"/>
          <a:stretch>
            <a:fillRect/>
          </a:stretch>
        </p:blipFill>
        <p:spPr>
          <a:xfrm>
            <a:off x="977550" y="2199633"/>
            <a:ext cx="6202778" cy="2170972"/>
          </a:xfrm>
          <a:prstGeom prst="rect">
            <a:avLst/>
          </a:prstGeom>
        </p:spPr>
      </p:pic>
    </p:spTree>
    <p:extLst>
      <p:ext uri="{BB962C8B-B14F-4D97-AF65-F5344CB8AC3E}">
        <p14:creationId xmlns:p14="http://schemas.microsoft.com/office/powerpoint/2010/main" val="1111047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14F10-A064-4CB4-87B9-28CA3A534E31}"/>
              </a:ext>
            </a:extLst>
          </p:cNvPr>
          <p:cNvSpPr>
            <a:spLocks noGrp="1"/>
          </p:cNvSpPr>
          <p:nvPr>
            <p:ph type="title"/>
          </p:nvPr>
        </p:nvSpPr>
        <p:spPr>
          <a:xfrm>
            <a:off x="1484311" y="685800"/>
            <a:ext cx="10018713" cy="1752599"/>
          </a:xfrm>
        </p:spPr>
        <p:txBody>
          <a:bodyPr>
            <a:normAutofit/>
          </a:bodyPr>
          <a:lstStyle/>
          <a:p>
            <a:r>
              <a:rPr lang="en-US"/>
              <a:t>WHAT IS OSI MODEL?</a:t>
            </a:r>
          </a:p>
        </p:txBody>
      </p:sp>
      <p:pic>
        <p:nvPicPr>
          <p:cNvPr id="4" name="Picture 4" descr="A stack of flyers on a table&#10;&#10;Description generated with high confidence">
            <a:extLst>
              <a:ext uri="{FF2B5EF4-FFF2-40B4-BE49-F238E27FC236}">
                <a16:creationId xmlns:a16="http://schemas.microsoft.com/office/drawing/2014/main" id="{B453E30B-EA3A-4650-A0E3-655A3C7287E5}"/>
              </a:ext>
            </a:extLst>
          </p:cNvPr>
          <p:cNvPicPr>
            <a:picLocks noChangeAspect="1"/>
          </p:cNvPicPr>
          <p:nvPr/>
        </p:nvPicPr>
        <p:blipFill>
          <a:blip r:embed="rId3"/>
          <a:stretch>
            <a:fillRect/>
          </a:stretch>
        </p:blipFill>
        <p:spPr>
          <a:xfrm>
            <a:off x="1652155" y="2836934"/>
            <a:ext cx="3959211" cy="2860529"/>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3" name="Content Placeholder 2">
            <a:extLst>
              <a:ext uri="{FF2B5EF4-FFF2-40B4-BE49-F238E27FC236}">
                <a16:creationId xmlns:a16="http://schemas.microsoft.com/office/drawing/2014/main" id="{D0167F86-4D35-4022-8823-A33326813E1D}"/>
              </a:ext>
            </a:extLst>
          </p:cNvPr>
          <p:cNvSpPr>
            <a:spLocks noGrp="1"/>
          </p:cNvSpPr>
          <p:nvPr>
            <p:ph idx="1"/>
          </p:nvPr>
        </p:nvSpPr>
        <p:spPr>
          <a:xfrm>
            <a:off x="6016336" y="2666999"/>
            <a:ext cx="5486687" cy="3124201"/>
          </a:xfrm>
        </p:spPr>
        <p:txBody>
          <a:bodyPr anchor="t">
            <a:normAutofit/>
          </a:bodyPr>
          <a:lstStyle/>
          <a:p>
            <a:pPr>
              <a:lnSpc>
                <a:spcPct val="90000"/>
              </a:lnSpc>
            </a:pPr>
            <a:r>
              <a:rPr lang="en-US" sz="1900" b="1">
                <a:ea typeface="+mn-lt"/>
                <a:cs typeface="+mn-lt"/>
              </a:rPr>
              <a:t>The OSI Model is one of the general purpose networking or communication model among computer network models, which is responsible for establishing connection in an open manner between all the communicable devices present across the globe.</a:t>
            </a:r>
          </a:p>
          <a:p>
            <a:pPr>
              <a:lnSpc>
                <a:spcPct val="90000"/>
              </a:lnSpc>
            </a:pPr>
            <a:r>
              <a:rPr lang="en-US" sz="1900" b="1">
                <a:ea typeface="+mn-lt"/>
                <a:cs typeface="+mn-lt"/>
              </a:rPr>
              <a:t>OSI stands for “Open System Interconnection” and the name of this reference model was given by an organization known as “International Organization for Standardization”.</a:t>
            </a:r>
          </a:p>
        </p:txBody>
      </p:sp>
    </p:spTree>
    <p:extLst>
      <p:ext uri="{BB962C8B-B14F-4D97-AF65-F5344CB8AC3E}">
        <p14:creationId xmlns:p14="http://schemas.microsoft.com/office/powerpoint/2010/main" val="3369550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3"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4"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5"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6"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0"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8"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20" name="Rectangle 19">
            <a:extLst>
              <a:ext uri="{FF2B5EF4-FFF2-40B4-BE49-F238E27FC236}">
                <a16:creationId xmlns:a16="http://schemas.microsoft.com/office/drawing/2014/main" id="{6C686317-9C96-4A02-88CE-7319FF590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AB33E4-77E6-4191-B96B-D95334D22FF1}"/>
              </a:ext>
            </a:extLst>
          </p:cNvPr>
          <p:cNvSpPr>
            <a:spLocks noGrp="1"/>
          </p:cNvSpPr>
          <p:nvPr>
            <p:ph type="title"/>
          </p:nvPr>
        </p:nvSpPr>
        <p:spPr>
          <a:xfrm>
            <a:off x="6580632" y="648930"/>
            <a:ext cx="4922391" cy="3347337"/>
          </a:xfrm>
        </p:spPr>
        <p:txBody>
          <a:bodyPr vert="horz" lIns="91440" tIns="45720" rIns="91440" bIns="45720" rtlCol="0" anchor="b">
            <a:normAutofit/>
          </a:bodyPr>
          <a:lstStyle/>
          <a:p>
            <a:pPr algn="r"/>
            <a:r>
              <a:rPr lang="en-US" sz="5100" b="1"/>
              <a:t>ARCHITECTURE OF OSI MODELS</a:t>
            </a:r>
          </a:p>
        </p:txBody>
      </p:sp>
      <p:grpSp>
        <p:nvGrpSpPr>
          <p:cNvPr id="22" name="Group 21">
            <a:extLst>
              <a:ext uri="{FF2B5EF4-FFF2-40B4-BE49-F238E27FC236}">
                <a16:creationId xmlns:a16="http://schemas.microsoft.com/office/drawing/2014/main" id="{E0E25B5C-98A3-47D8-A4D7-10C2E17589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6714" y="-4763"/>
            <a:ext cx="5014912" cy="6862763"/>
            <a:chOff x="2928938" y="-4763"/>
            <a:chExt cx="5014912" cy="6862763"/>
          </a:xfrm>
        </p:grpSpPr>
        <p:sp>
          <p:nvSpPr>
            <p:cNvPr id="23" name="Freeform 6">
              <a:extLst>
                <a:ext uri="{FF2B5EF4-FFF2-40B4-BE49-F238E27FC236}">
                  <a16:creationId xmlns:a16="http://schemas.microsoft.com/office/drawing/2014/main" id="{FECB3374-15F5-40C2-95B4-0FCF10849F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4" name="Freeform 7">
              <a:extLst>
                <a:ext uri="{FF2B5EF4-FFF2-40B4-BE49-F238E27FC236}">
                  <a16:creationId xmlns:a16="http://schemas.microsoft.com/office/drawing/2014/main" id="{E762314F-F556-4403-BAA1-AF8A3BED3E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5" name="Freeform 25">
              <a:extLst>
                <a:ext uri="{FF2B5EF4-FFF2-40B4-BE49-F238E27FC236}">
                  <a16:creationId xmlns:a16="http://schemas.microsoft.com/office/drawing/2014/main" id="{02EDEF56-2F86-4867-986A-5AFB8EC078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6" name="Freeform 26">
              <a:extLst>
                <a:ext uri="{FF2B5EF4-FFF2-40B4-BE49-F238E27FC236}">
                  <a16:creationId xmlns:a16="http://schemas.microsoft.com/office/drawing/2014/main" id="{51BE63E6-C24A-43FA-93F5-475F550AB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1" name="Freeform 27">
              <a:extLst>
                <a:ext uri="{FF2B5EF4-FFF2-40B4-BE49-F238E27FC236}">
                  <a16:creationId xmlns:a16="http://schemas.microsoft.com/office/drawing/2014/main" id="{9639DAAA-46FE-401C-BB78-B7A9AF33C0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8" name="Freeform 28">
              <a:extLst>
                <a:ext uri="{FF2B5EF4-FFF2-40B4-BE49-F238E27FC236}">
                  <a16:creationId xmlns:a16="http://schemas.microsoft.com/office/drawing/2014/main" id="{D5EFBD2C-94D5-43D0-B2FE-E390BD3F34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30" name="Rounded Rectangle 16">
            <a:extLst>
              <a:ext uri="{FF2B5EF4-FFF2-40B4-BE49-F238E27FC236}">
                <a16:creationId xmlns:a16="http://schemas.microsoft.com/office/drawing/2014/main" id="{EB9A9756-A5DB-460E-A867-A2AE77834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693" y="648931"/>
            <a:ext cx="5419641"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descr="A screenshot of a cell phone&#10;&#10;Description generated with very high confidence">
            <a:extLst>
              <a:ext uri="{FF2B5EF4-FFF2-40B4-BE49-F238E27FC236}">
                <a16:creationId xmlns:a16="http://schemas.microsoft.com/office/drawing/2014/main" id="{DA4B6876-F59A-494F-ABAE-1854B009F360}"/>
              </a:ext>
            </a:extLst>
          </p:cNvPr>
          <p:cNvPicPr>
            <a:picLocks noGrp="1" noChangeAspect="1"/>
          </p:cNvPicPr>
          <p:nvPr>
            <p:ph idx="1"/>
          </p:nvPr>
        </p:nvPicPr>
        <p:blipFill>
          <a:blip r:embed="rId3"/>
          <a:stretch>
            <a:fillRect/>
          </a:stretch>
        </p:blipFill>
        <p:spPr>
          <a:xfrm>
            <a:off x="768783" y="1660343"/>
            <a:ext cx="5223170" cy="3537313"/>
          </a:xfrm>
          <a:prstGeom prst="rect">
            <a:avLst/>
          </a:prstGeom>
        </p:spPr>
      </p:pic>
    </p:spTree>
    <p:extLst>
      <p:ext uri="{BB962C8B-B14F-4D97-AF65-F5344CB8AC3E}">
        <p14:creationId xmlns:p14="http://schemas.microsoft.com/office/powerpoint/2010/main" val="2921830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B5D0F-9779-4360-A8D2-8D12FCD673A3}"/>
              </a:ext>
            </a:extLst>
          </p:cNvPr>
          <p:cNvSpPr>
            <a:spLocks noGrp="1"/>
          </p:cNvSpPr>
          <p:nvPr>
            <p:ph type="title"/>
          </p:nvPr>
        </p:nvSpPr>
        <p:spPr/>
        <p:txBody>
          <a:bodyPr/>
          <a:lstStyle/>
          <a:p>
            <a:r>
              <a:rPr lang="en-US"/>
              <a:t>ADVANTAGES OF OSI MODEL</a:t>
            </a:r>
          </a:p>
        </p:txBody>
      </p:sp>
      <p:sp>
        <p:nvSpPr>
          <p:cNvPr id="3" name="Content Placeholder 2">
            <a:extLst>
              <a:ext uri="{FF2B5EF4-FFF2-40B4-BE49-F238E27FC236}">
                <a16:creationId xmlns:a16="http://schemas.microsoft.com/office/drawing/2014/main" id="{7DF3BBB3-6ABF-46C6-9436-7755442E0878}"/>
              </a:ext>
            </a:extLst>
          </p:cNvPr>
          <p:cNvSpPr>
            <a:spLocks noGrp="1"/>
          </p:cNvSpPr>
          <p:nvPr>
            <p:ph idx="1"/>
          </p:nvPr>
        </p:nvSpPr>
        <p:spPr/>
        <p:txBody>
          <a:bodyPr>
            <a:normAutofit/>
          </a:bodyPr>
          <a:lstStyle/>
          <a:p>
            <a:pPr lvl="1"/>
            <a:r>
              <a:rPr lang="en-US" b="1">
                <a:ea typeface="+mn-lt"/>
                <a:cs typeface="+mn-lt"/>
              </a:rPr>
              <a:t>Each layer has its definite structure and functionality which makes OSI model simple and easy to use.</a:t>
            </a:r>
            <a:endParaRPr lang="en-US"/>
          </a:p>
          <a:p>
            <a:pPr lvl="1"/>
            <a:r>
              <a:rPr lang="en-US" b="1">
                <a:ea typeface="+mn-lt"/>
                <a:cs typeface="+mn-lt"/>
              </a:rPr>
              <a:t>It is a general purpose reference model that can be used for data communication.</a:t>
            </a:r>
            <a:endParaRPr lang="en-US"/>
          </a:p>
          <a:p>
            <a:pPr lvl="1"/>
            <a:r>
              <a:rPr lang="en-US" b="1">
                <a:ea typeface="+mn-lt"/>
                <a:cs typeface="+mn-lt"/>
              </a:rPr>
              <a:t>Connection oriented and connection-less services are supported.</a:t>
            </a:r>
            <a:endParaRPr lang="en-US"/>
          </a:p>
          <a:p>
            <a:pPr lvl="1"/>
            <a:r>
              <a:rPr lang="en-US" b="1">
                <a:ea typeface="+mn-lt"/>
                <a:cs typeface="+mn-lt"/>
              </a:rPr>
              <a:t>Connection between any type of devices or host or hardware or software is possible.</a:t>
            </a:r>
            <a:endParaRPr lang="en-US"/>
          </a:p>
          <a:p>
            <a:endParaRPr lang="en-US"/>
          </a:p>
        </p:txBody>
      </p:sp>
    </p:spTree>
    <p:extLst>
      <p:ext uri="{BB962C8B-B14F-4D97-AF65-F5344CB8AC3E}">
        <p14:creationId xmlns:p14="http://schemas.microsoft.com/office/powerpoint/2010/main" val="590163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9BBE3-40AF-47E0-B046-DBFA4821800D}"/>
              </a:ext>
            </a:extLst>
          </p:cNvPr>
          <p:cNvSpPr>
            <a:spLocks noGrp="1"/>
          </p:cNvSpPr>
          <p:nvPr>
            <p:ph type="title"/>
          </p:nvPr>
        </p:nvSpPr>
        <p:spPr/>
        <p:txBody>
          <a:bodyPr/>
          <a:lstStyle/>
          <a:p>
            <a:r>
              <a:rPr lang="en-US"/>
              <a:t>DISADVANTAGES OF OSI MODEL</a:t>
            </a:r>
          </a:p>
        </p:txBody>
      </p:sp>
      <p:sp>
        <p:nvSpPr>
          <p:cNvPr id="3" name="Content Placeholder 2">
            <a:extLst>
              <a:ext uri="{FF2B5EF4-FFF2-40B4-BE49-F238E27FC236}">
                <a16:creationId xmlns:a16="http://schemas.microsoft.com/office/drawing/2014/main" id="{2F3455BF-9A76-454E-A4BF-9A8B30496C64}"/>
              </a:ext>
            </a:extLst>
          </p:cNvPr>
          <p:cNvSpPr>
            <a:spLocks noGrp="1"/>
          </p:cNvSpPr>
          <p:nvPr>
            <p:ph idx="1"/>
          </p:nvPr>
        </p:nvSpPr>
        <p:spPr/>
        <p:txBody>
          <a:bodyPr>
            <a:normAutofit lnSpcReduction="10000"/>
          </a:bodyPr>
          <a:lstStyle/>
          <a:p>
            <a:r>
              <a:rPr lang="en-US" b="1">
                <a:ea typeface="+mn-lt"/>
                <a:cs typeface="+mn-lt"/>
              </a:rPr>
              <a:t>Because of its inability to fit protocols, this model was replaced by TCP/IP Internet Model.</a:t>
            </a:r>
            <a:endParaRPr lang="en-US"/>
          </a:p>
          <a:p>
            <a:r>
              <a:rPr lang="en-US" b="1">
                <a:ea typeface="+mn-lt"/>
                <a:cs typeface="+mn-lt"/>
              </a:rPr>
              <a:t>Session and Presentation layers does not provide high end functionalities and are not of much use as compared to other layers. </a:t>
            </a:r>
            <a:endParaRPr lang="en-US"/>
          </a:p>
          <a:p>
            <a:r>
              <a:rPr lang="en-US" b="1">
                <a:ea typeface="+mn-lt"/>
                <a:cs typeface="+mn-lt"/>
              </a:rPr>
              <a:t>Connection oriented and connection-less services are supported.</a:t>
            </a:r>
            <a:endParaRPr lang="en-US"/>
          </a:p>
          <a:p>
            <a:r>
              <a:rPr lang="en-US" b="1">
                <a:ea typeface="+mn-lt"/>
                <a:cs typeface="+mn-lt"/>
              </a:rPr>
              <a:t>Connection between any type of devices or host or hardware or software is possible.</a:t>
            </a:r>
            <a:endParaRPr lang="en-US"/>
          </a:p>
          <a:p>
            <a:endParaRPr lang="en-US"/>
          </a:p>
        </p:txBody>
      </p:sp>
    </p:spTree>
    <p:extLst>
      <p:ext uri="{BB962C8B-B14F-4D97-AF65-F5344CB8AC3E}">
        <p14:creationId xmlns:p14="http://schemas.microsoft.com/office/powerpoint/2010/main" val="467771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644</Words>
  <Application>Microsoft Office PowerPoint</Application>
  <PresentationFormat>Widescreen</PresentationFormat>
  <Paragraphs>83</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Arial Black</vt:lpstr>
      <vt:lpstr>Corbel</vt:lpstr>
      <vt:lpstr>Wingdings</vt:lpstr>
      <vt:lpstr>Parallax</vt:lpstr>
      <vt:lpstr>PowerPoint Presentation</vt:lpstr>
      <vt:lpstr>NETWORK MODELS</vt:lpstr>
      <vt:lpstr>Today's schedule</vt:lpstr>
      <vt:lpstr>What are network models?</vt:lpstr>
      <vt:lpstr>TYPES OF NETWORK MODELS</vt:lpstr>
      <vt:lpstr>WHAT IS OSI MODEL?</vt:lpstr>
      <vt:lpstr>ARCHITECTURE OF OSI MODELS</vt:lpstr>
      <vt:lpstr>ADVANTAGES OF OSI MODEL</vt:lpstr>
      <vt:lpstr>DISADVANTAGES OF OSI MODEL</vt:lpstr>
      <vt:lpstr>WHAT IS TCP/IP MODEL?</vt:lpstr>
      <vt:lpstr>PowerPoint Presentation</vt:lpstr>
      <vt:lpstr>Features provided by  TCP/IP Protocol</vt:lpstr>
      <vt:lpstr>PowerPoint Presentation</vt:lpstr>
      <vt:lpstr>PowerPoint Presentation</vt:lpstr>
      <vt:lpstr>PowerPoint Presentation</vt:lpstr>
      <vt:lpstr>PowerPoint Presentation</vt:lpstr>
      <vt:lpstr>PowerPoint Presentation</vt:lpstr>
      <vt:lpstr>PowerPoint Presentation</vt:lpstr>
      <vt:lpstr>OSI vs TCP/IP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ROHIT KUMAR DAS</cp:lastModifiedBy>
  <cp:revision>2</cp:revision>
  <dcterms:created xsi:type="dcterms:W3CDTF">2020-02-26T09:48:10Z</dcterms:created>
  <dcterms:modified xsi:type="dcterms:W3CDTF">2020-02-27T04:23:51Z</dcterms:modified>
</cp:coreProperties>
</file>