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87979942" val="976" rev64="64" revOS="3"/>
      <pr:smFileRevision xmlns:pr="smNativeData" dt="1587979942" val="0"/>
      <pr:guideOptions xmlns:pr="smNativeData" dt="158797994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51" d="100"/>
          <a:sy n="51" d="100"/>
        </p:scale>
        <p:origin x="280" y="304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80" y="30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pqamXhMAAAAlAAAACwAAAA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PAI/Q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P8f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:notes"/>
          <p:cNvSpPr>
            <a:spLocks noGrp="1" noChangeArrowheads="1"/>
            <a:extLst>
              <a:ext uri="smNativeData">
                <pr:smNativeData xmlns:pr="smNativeData" val="SMDATA_13_pqamXhMAAAAlAAAACwAAAA0AAAAAWAIAADgEAADZ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k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26;p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g84102303bc_0_506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I1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5;g84102303bc_0_506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GXr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;g84102303bc_0_512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Ac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2;g84102303bc_0_512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;g84102303bc_0_124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K47C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34;g84102303bc_0_124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kV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g84102303bc_0_459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2L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1;g84102303bc_0_459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YS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g84102303bc_0_467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Iz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7;g84102303bc_0_467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CY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g84102303bc_0_474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3;g84102303bc_0_474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g84102303bc_0_481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59;g84102303bc_0_481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g84102303bc_0_487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QQ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5;g84102303bc_0_487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g84102303bc_0_493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1;g84102303bc_0_493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ite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7;g84102303bc_0_500:notes"/>
          <p:cNvSpPr>
            <a:spLocks noGrp="1" noChangeArrowheads="1"/>
            <a:extLst>
              <a:ext uri="smNativeData">
                <pr:smNativeData xmlns:pr="smNativeData" val="SMDATA_13_pqamXhMAAAAlAAAACwAAAA0AAAAAWAIAADgEAADYJwAAUBk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YAgAAOAQAANgnAABQGQAAEAAAACYAAAAIAAAAAQ8AAAAAAAA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78;g84102303bc_0_500:notes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T8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1;p2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MhrGwI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2;p2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fHwAAAAAAAEA4AACgDAAAEAAAACYAAAAIAAAA//////////8="/>
              </a:ext>
            </a:extLst>
          </p:cNvSpPr>
          <p:nvPr/>
        </p:nvSpPr>
        <p:spPr>
          <a:xfrm rot="10800000">
            <a:off x="5059045" y="0"/>
            <a:ext cx="4084955" cy="20523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3;p2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H19ff8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" name="Google Shape;14;p2"/>
          <p:cNvGrpSpPr>
            <a:extLst>
              <a:ext uri="smNativeData">
                <pr:smNativeData xmlns:pr="smNativeData" val="SMDATA_7_pqamXhMAAAAlAAAAAQAAAA8BAAAAkAAAAEgAAACQAAAASAAAAAAAAAAAAAAAAAAAABcAAAAUAAAAAAAAAAAAAAD/fwAA/38AAAAAAAAJAAAABAAAABACNAIMAAAAEAAAAAAAAAAAAAAAAAAAAAAAAAAfAAAAVAAAAAAAAAAAAAAAAAAAAAAAAAAAAAAAAAAAAAAAAAAAAAAAAAAAAAAAAAAAAAAAAAAAAAAAAAAAAAAAAAAAAAAAAAAAAAAAAAAAAAAAAAAAAAAAAAAAACEAAAAYAAAAFAAAAJIBAAABAAAAag8AAG0GAAAQAAAAJgAAAAgAAAD/////AAAAAA=="/>
              </a:ext>
            </a:extLst>
          </p:cNvGrpSpPr>
          <p:nvPr/>
        </p:nvGrpSpPr>
        <p:grpSpPr>
          <a:xfrm>
            <a:off x="255270" y="635"/>
            <a:ext cx="2250440" cy="1043940"/>
            <a:chOff x="255270" y="635"/>
            <a:chExt cx="2250440" cy="1043940"/>
          </a:xfrm>
        </p:grpSpPr>
        <p:sp>
          <p:nvSpPr>
            <p:cNvPr id="9" name="Google Shape;15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zBAAAAQAAAGoPAABtBgAAAAAAACYAAAAIAAAA//////////8="/>
                </a:ext>
              </a:extLst>
            </p:cNvSpPr>
            <p:nvPr/>
          </p:nvSpPr>
          <p:spPr>
            <a:xfrm>
              <a:off x="76390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6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jAwAAAQAAANkNAABtBgAAAAAAACYAAAAIAAAA//////////8="/>
                </a:ext>
              </a:extLst>
            </p:cNvSpPr>
            <p:nvPr/>
          </p:nvSpPr>
          <p:spPr>
            <a:xfrm>
              <a:off x="50990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7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SAQAAAQAAAEkMAABtBgAAAAAAACYAAAAIAAAA//////////8="/>
                </a:ext>
              </a:extLst>
            </p:cNvSpPr>
            <p:nvPr/>
          </p:nvSpPr>
          <p:spPr>
            <a:xfrm>
              <a:off x="25527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" name="Google Shape;18;p2"/>
          <p:cNvGrpSpPr>
            <a:extLst>
              <a:ext uri="smNativeData">
                <pr:smNativeData xmlns:pr="smNativeData" val="SMDATA_7_pqamXhMAAAAlAAAAAQAAAA8BAAAAkAAAAEgAAACQAAAASAAAAAAAAAAAAAAAAAAAABcAAAAUAAAAAAAAAAAAAAD/fwAA/38AAAAAAAAJAAAABAAAADBd6AIMAAAAEAAAAAAAAAAAAAAAAAAAAAAAAAAfAAAAVAAAAAAAAAAAAAAAAAAAAAAAAAAAAAAAAAAAAAAAAAAAAAAAAAAAAAAAAAAAAAAAAAAAAAAAAAAAAAAAAAAAAAAAAAAAAAAAAAAAAAAAAAAAAAAAAAAAACEAAAAYAAAAFAAAAJIFAAABAAAAahMAAG0GAAAQAAAAJgAAAAgAAAD/////AAAAAA=="/>
              </a:ext>
            </a:extLst>
          </p:cNvGrpSpPr>
          <p:nvPr/>
        </p:nvGrpSpPr>
        <p:grpSpPr>
          <a:xfrm>
            <a:off x="905510" y="635"/>
            <a:ext cx="2250440" cy="1043940"/>
            <a:chOff x="905510" y="635"/>
            <a:chExt cx="2250440" cy="1043940"/>
          </a:xfrm>
        </p:grpSpPr>
        <p:sp>
          <p:nvSpPr>
            <p:cNvPr id="13" name="Google Shape;19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0AbAA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zCAAAAQAAAGoTAABtBgAAAAAAACYAAAAIAAAA//////////8="/>
                </a:ext>
              </a:extLst>
            </p:cNvSpPr>
            <p:nvPr/>
          </p:nvSpPr>
          <p:spPr>
            <a:xfrm>
              <a:off x="1414145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0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CgAAA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AjBwAAAQAAANkRAABtBgAAAAAAACYAAAAIAAAA//////////8="/>
                </a:ext>
              </a:extLst>
            </p:cNvSpPr>
            <p:nvPr/>
          </p:nvSpPr>
          <p:spPr>
            <a:xfrm>
              <a:off x="1160145" y="635"/>
              <a:ext cx="1741170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1;p2"/>
            <p:cNvSpPr>
              <a:extLst>
                <a:ext uri="smNativeData">
                  <pr:smNativeData xmlns:pr="smNativeData" val="SMDATA_13_pqamXhMAAAAlAAAAZwAAAA0AAAAAkAAAAJAAAACQAAAAkAAAAAAAAAABAAAAAAAAAAEAAABQAAAATFm3EnBl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PvUAr3tRAQAAAAAAAAAAAAAAAAAAAAAAAAAAAAAAAAAAAAAAAAAA////An9/fwAjOkQDzMzMAMDA/wB/f38AAAAAAAAAAAAAAAAAAAAAAAAAAAAhAAAAGAAAABQAAACSBQAAAQAAAEkQAABtBgAAAAAAACYAAAAIAAAA//////////8="/>
                </a:ext>
              </a:extLst>
            </p:cNvSpPr>
            <p:nvPr/>
          </p:nvSpPr>
          <p:spPr>
            <a:xfrm>
              <a:off x="905510" y="635"/>
              <a:ext cx="1741805" cy="1043940"/>
            </a:xfrm>
            <a:prstGeom prst="parallelogram">
              <a:avLst>
                <a:gd name="adj" fmla="val 91863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22;p2"/>
          <p:cNvGrpSpPr>
            <a:extLst>
              <a:ext uri="smNativeData">
                <pr:smNativeData xmlns:pr="smNativeData" val="SMDATA_7_pqamXhMAAAAlAAAAAQAAAA8BAAAAkAAAAEgAAACQAAAASAAAAAAAAAAAAAAAAAAAABcAAAAUAAAAAAAAAAAAAAD/fwAA/38AAAAAAAAJAAAABAAAAGkAAAAMAAAAEAAAAAAAAAAAAAAAAAAAAAAAAAAfAAAAVAAAAAAAAAAAAAAAAAAAAAAAAAAAAAAAAAAAAAAAAAAAAAAAAAAAAAAAAAAAAAAAAAAAAAAAAAAAAAAAAAAAAAAAAAAAAAAAAAAAAAAAAAAAAAAAAAAAACEAAAAYAAAAFAAAAGorAAAIAAAAzjYAAKgEAAAQAAAAJgAAAAgAAAD/////AAAAAA=="/>
              </a:ext>
            </a:extLst>
          </p:cNvGrpSpPr>
          <p:nvPr/>
        </p:nvGrpSpPr>
        <p:grpSpPr>
          <a:xfrm>
            <a:off x="7057390" y="5080"/>
            <a:ext cx="1851660" cy="751840"/>
            <a:chOff x="7057390" y="5080"/>
            <a:chExt cx="1851660" cy="751840"/>
          </a:xfrm>
        </p:grpSpPr>
        <p:sp>
          <p:nvSpPr>
            <p:cNvPr id="17" name="Google Shape;23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CQ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AeLwAACAAAAM42AACoBAAAAAAAACYAAAAIAAAA//////////8="/>
                </a:ext>
              </a:extLst>
            </p:cNvSpPr>
            <p:nvPr/>
          </p:nvSpPr>
          <p:spPr>
            <a:xfrm>
              <a:off x="765937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4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ELQAACAAAAPQ0AACoBAAAAAAAACYAAAAIAAAA//////////8="/>
                </a:ext>
              </a:extLst>
            </p:cNvSpPr>
            <p:nvPr/>
          </p:nvSpPr>
          <p:spPr>
            <a:xfrm>
              <a:off x="735838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5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GNgAMAAAAEAAAAAAAAAAAAAAAAAAAAAAAAAAeAAAAaAAAAAAAAAAAAAAAAAAAAAAAAAAAAAAAECcAABAnAAAAAAAAAAAAAAAAAAAAAAAAAAAAAAAAAAAAAAAAAAAAABQAAAAAAAAAwMD/AAAAAABkAAAAMgAAAAAAAABkAAAAAAAAAH9/fwAKAAAAHwAAAFQAAAAjOkQAr3tRAQAAAAAAAAAAAAAAAAAAAAAAAAAAAAAAAAAAAAAAAAAA////An9/fwAjOkQDzMzMAMDA/wB/f38AAAAAAAAAAAAAAAAAAAAAAAAAAAAhAAAAGAAAABQAAABqKwAACAAAABozAACoBAAAAAAAACYAAAAIAAAA//////////8="/>
                </a:ext>
              </a:extLst>
            </p:cNvSpPr>
            <p:nvPr/>
          </p:nvSpPr>
          <p:spPr>
            <a:xfrm>
              <a:off x="7057390" y="5080"/>
              <a:ext cx="1249680" cy="75184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26;p2"/>
          <p:cNvGrpSpPr>
            <a:extLst>
              <a:ext uri="smNativeData">
                <pr:smNativeData xmlns:pr="smNativeData" val="SMDATA_7_pqamXhMAAAAlAAAAAQAAAA8BAAAAkAAAAEgAAACQAAAASAAAAAAAAAAAAAAAAAAAABcAAAAUAAAAAAAAAAAAAAD/fwAA/38AAAAAAAAJAAAABAAAABcEAQEMAAAAEAAAAAAAAAAAAAAAAAAAAAAAAAAfAAAAVAAAAAAAAAAAAAAAAAAAAAAAAAAAAAAAAAAAAAAAAAAAAAAAAAAAAAAAAAAAAAAAAAAAAAAAAAAAAAAAAAAAAAAAAAAAAAAAAAAAAAAAAAAAAAAAAAAAACEAAAAYAAAAFAAAAFAoAADyGQAAAjcAAKQfAAAQAAAAJgAAAAgAAAD/////AAAAAA=="/>
              </a:ext>
            </a:extLst>
          </p:cNvGrpSpPr>
          <p:nvPr/>
        </p:nvGrpSpPr>
        <p:grpSpPr>
          <a:xfrm>
            <a:off x="6553200" y="4217670"/>
            <a:ext cx="2388870" cy="925830"/>
            <a:chOff x="6553200" y="4217670"/>
            <a:chExt cx="2388870" cy="925830"/>
          </a:xfrm>
        </p:grpSpPr>
        <p:sp>
          <p:nvSpPr>
            <p:cNvPr id="21" name="Google Shape;27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AXLQAA8hkAAAI3AACkHwAAAAAAACYAAAAIAAAA//////////8="/>
                </a:ext>
              </a:extLst>
            </p:cNvSpPr>
            <p:nvPr/>
          </p:nvSpPr>
          <p:spPr>
            <a:xfrm>
              <a:off x="7329805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8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BEjC0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C0KgAA8hkAAJ40AACkHwAAAAAAACYAAAAIAAAA//////////8="/>
                </a:ext>
              </a:extLst>
            </p:cNvSpPr>
            <p:nvPr/>
          </p:nvSpPr>
          <p:spPr>
            <a:xfrm>
              <a:off x="6941820" y="4217670"/>
              <a:ext cx="1611630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9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DQFwAMAAAAEAAAAAAAAAAAAAAAAAAAAAAAAAAeAAAAaAAAAAAAAAAAAAAAAAAAAAAAAAAAAAAAECcAABAnAAAAAAAAAAAAAAAAAAAAAAAAAAAAAAAAAAAAAAAAAAAAABQAAAAAAAAAwMD/AAAAAABkAAAAMgAAAAAAAABkAAAAAAAAAH9/fwAKAAAAHwAAAFQAAAD///8Ar3tRAQAAAAAAAAAAAAAAAAAAAAAAAAAAAAAAAAAAAAAAAAAA////An9/fwAjOkQDzMzMAMDA/wB/f38AAAAAAAAAAAAAAAAAAAAAAAAAAAAhAAAAGAAAABQAAABQKAAA8hkAADsyAACkHwAAAAAAACYAAAAIAAAA//////////8="/>
                </a:ext>
              </a:extLst>
            </p:cNvSpPr>
            <p:nvPr/>
          </p:nvSpPr>
          <p:spPr>
            <a:xfrm>
              <a:off x="6553200" y="4217670"/>
              <a:ext cx="1612265" cy="925830"/>
            </a:xfrm>
            <a:prstGeom prst="parallelogram">
              <a:avLst>
                <a:gd name="adj" fmla="val 90759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30;p2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oBAADzGAAAbBIAAJ0fAAAQAAAAJgAAAAgAAAD/////AAAAAA=="/>
              </a:ext>
            </a:extLst>
          </p:cNvGrpSpPr>
          <p:nvPr/>
        </p:nvGrpSpPr>
        <p:grpSpPr>
          <a:xfrm>
            <a:off x="199390" y="4055745"/>
            <a:ext cx="2795270" cy="1083310"/>
            <a:chOff x="199390" y="4055745"/>
            <a:chExt cx="2795270" cy="1083310"/>
          </a:xfrm>
        </p:grpSpPr>
        <p:sp>
          <p:nvSpPr>
            <p:cNvPr id="25" name="Google Shape;31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CljC0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SBgAA8xgAAGwSAACdHwAAAAAAACYAAAAIAAAA//////////8="/>
                </a:ext>
              </a:extLst>
            </p:cNvSpPr>
            <p:nvPr/>
          </p:nvSpPr>
          <p:spPr>
            <a:xfrm>
              <a:off x="110871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2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s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GBAAA8xgAAKAPAACdHwAAAAAAACYAAAAIAAAA//////////8="/>
                </a:ext>
              </a:extLst>
            </p:cNvSpPr>
            <p:nvPr/>
          </p:nvSpPr>
          <p:spPr>
            <a:xfrm>
              <a:off x="65405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3;p2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0iMSI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6AQAA8xgAANQMAACdHwAAAAAAACYAAAAIAAAA//////////8="/>
                </a:ext>
              </a:extLst>
            </p:cNvSpPr>
            <p:nvPr/>
          </p:nvSpPr>
          <p:spPr>
            <a:xfrm>
              <a:off x="199390" y="4055745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34;p2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NwsAAGosAAAfFAAAEAAAACYAAAAIAAAAvbAAAAAAAAA="/>
              </a:ext>
            </a:extLst>
          </p:cNvSpPr>
          <p:nvPr>
            <p:ph type="ctrTitle"/>
          </p:nvPr>
        </p:nvSpPr>
        <p:spPr>
          <a:xfrm>
            <a:off x="1858645" y="1823085"/>
            <a:ext cx="5361305" cy="144780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8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8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8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8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8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8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8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8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800"/>
            </a:lvl9pPr>
          </a:lstStyle>
          <a:p>
            <a:pPr/>
          </a:p>
        </p:txBody>
      </p:sp>
      <p:sp>
        <p:nvSpPr>
          <p:cNvPr id="27" name="Google Shape;35;p2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CwAA/xQAAGosAAA2GAAAEAAAACYAAAAIAAAAPbAAAAAAAAA="/>
              </a:ext>
            </a:extLst>
          </p:cNvSpPr>
          <p:nvPr>
            <p:ph type="subTitle" idx="1"/>
          </p:nvPr>
        </p:nvSpPr>
        <p:spPr>
          <a:xfrm>
            <a:off x="1858645" y="3413125"/>
            <a:ext cx="5361305" cy="5226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28" name="Google Shape;36;p2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7B2C011A-5496-79F7-D894-A2A24FDA2EF7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IG_NUMB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11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CIgAAbxEAAEA4AACkHwAAEAAAACYAAAAIAAAA//////////8="/>
              </a:ext>
            </a:extLst>
          </p:cNvSpPr>
          <p:nvPr/>
        </p:nvSpPr>
        <p:spPr>
          <a:xfrm flipH="1">
            <a:off x="5568950" y="2834005"/>
            <a:ext cx="3575050" cy="230949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111;p11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KkkAABYGQAAKzQAAKQfAAAQAAAAJgAAAAgAAAD/////AAAAAA=="/>
              </a:ext>
            </a:extLst>
          </p:cNvGrpSpPr>
          <p:nvPr/>
        </p:nvGrpSpPr>
        <p:grpSpPr>
          <a:xfrm>
            <a:off x="5959475" y="4119880"/>
            <a:ext cx="2520950" cy="1023620"/>
            <a:chOff x="5959475" y="4119880"/>
            <a:chExt cx="2520950" cy="1023620"/>
          </a:xfrm>
        </p:grpSpPr>
        <p:sp>
          <p:nvSpPr>
            <p:cNvPr id="6" name="Google Shape;112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0KQAAWBkAACs0AACkHwAAAAAAACYAAAAIAAAA//////////8="/>
                </a:ext>
              </a:extLst>
            </p:cNvSpPr>
            <p:nvPr/>
          </p:nvSpPr>
          <p:spPr>
            <a:xfrm>
              <a:off x="6779260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13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xhc3Q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vJwAAWBkAAKUxAACkHwAAAAAAACYAAAAIAAAA//////////8="/>
                </a:ext>
              </a:extLst>
            </p:cNvSpPr>
            <p:nvPr/>
          </p:nvSpPr>
          <p:spPr>
            <a:xfrm>
              <a:off x="6369685" y="4119880"/>
              <a:ext cx="1700530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14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GNsck0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CpJAAAWBkAACAvAACkHwAAAAAAACYAAAAIAAAA//////////8="/>
                </a:ext>
              </a:extLst>
            </p:cNvSpPr>
            <p:nvPr/>
          </p:nvSpPr>
          <p:spPr>
            <a:xfrm>
              <a:off x="5959475" y="4119880"/>
              <a:ext cx="1701165" cy="102362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115;p11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116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17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18;p11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119;p11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gwgAALovAAAAEQAAEAAAACYAAAAIAAAAvbAAAAAAAAA="/>
              </a:ext>
            </a:extLst>
          </p:cNvSpPr>
          <p:nvPr>
            <p:ph type="title"/>
          </p:nvPr>
        </p:nvSpPr>
        <p:spPr>
          <a:xfrm>
            <a:off x="1385570" y="1383665"/>
            <a:ext cx="6372860" cy="137985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8600">
                <a:solidFill>
                  <a:srgbClr val="233A44"/>
                </a:solidFill>
              </a:defRPr>
            </a:lvl9pPr>
          </a:lstStyle>
          <a:p>
            <a:pPr/>
            <a:r>
              <a:t>xx%</a:t>
            </a:r>
          </a:p>
        </p:txBody>
      </p:sp>
      <p:sp>
        <p:nvSpPr>
          <p:cNvPr id="12" name="Google Shape;120;p11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GCAAAnhEAALovAACQFQAAEAAAACYAAAAIAAAAPbAAAAAAAAA="/>
              </a:ext>
            </a:extLst>
          </p:cNvSpPr>
          <p:nvPr>
            <p:ph idx="1"/>
          </p:nvPr>
        </p:nvSpPr>
        <p:spPr>
          <a:xfrm>
            <a:off x="1385570" y="2863850"/>
            <a:ext cx="6372860" cy="6413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13" name="Google Shape;121;p11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22884C67-29CF-DDBA-8130-DFEF027E778A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12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0F1D7BF4-BAE2-488D-ACA5-4CD835EB5A19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_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3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C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DHQAANQ4AAEA4AACkHwAAEAAAACYAAAAIAAAA//////////8="/>
              </a:ext>
            </a:extLst>
          </p:cNvSpPr>
          <p:nvPr/>
        </p:nvSpPr>
        <p:spPr>
          <a:xfrm flipH="1">
            <a:off x="4756785" y="2309495"/>
            <a:ext cx="4387215" cy="2834005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" name="Google Shape;39;p3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GoiAABeGAAAUTQAAKQfAAAQAAAAJgAAAAgAAAD/////AAAAAA=="/>
              </a:ext>
            </a:extLst>
          </p:cNvGrpSpPr>
          <p:nvPr/>
        </p:nvGrpSpPr>
        <p:grpSpPr>
          <a:xfrm>
            <a:off x="5594350" y="3961130"/>
            <a:ext cx="2910205" cy="1182370"/>
            <a:chOff x="5594350" y="3961130"/>
            <a:chExt cx="2910205" cy="1182370"/>
          </a:xfrm>
        </p:grpSpPr>
        <p:sp>
          <p:nvSpPr>
            <p:cNvPr id="6" name="Google Shape;40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GIg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8KAAAXhgAAFE0AACkHwAAAAAAACYAAAAIAAAA//////////8="/>
                </a:ext>
              </a:extLst>
            </p:cNvSpPr>
            <p:nvPr/>
          </p:nvSpPr>
          <p:spPr>
            <a:xfrm>
              <a:off x="654050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41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BAFBQ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TJQAAXhgAAGgxAACkHwAAAAAAACYAAAAIAAAA//////////8="/>
                </a:ext>
              </a:extLst>
            </p:cNvSpPr>
            <p:nvPr/>
          </p:nvSpPr>
          <p:spPr>
            <a:xfrm>
              <a:off x="6067425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42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BqIgAAXhgAAH8uAACkHwAAAAAAACYAAAAIAAAA//////////8="/>
                </a:ext>
              </a:extLst>
            </p:cNvSpPr>
            <p:nvPr/>
          </p:nvSpPr>
          <p:spPr>
            <a:xfrm>
              <a:off x="5594350" y="3961130"/>
              <a:ext cx="1964055" cy="1182370"/>
            </a:xfrm>
            <a:prstGeom prst="parallelogram">
              <a:avLst>
                <a:gd name="adj" fmla="val 90759"/>
              </a:avLst>
            </a:prstGeom>
            <a:solidFill>
              <a:srgbClr val="C4A15A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43;p3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oBAAAAAAAAbBIAAKoGAAAQAAAAJgAAAAgAAAD/////AAAAAA=="/>
              </a:ext>
            </a:extLst>
          </p:cNvGrpSpPr>
          <p:nvPr/>
        </p:nvGrpSpPr>
        <p:grpSpPr>
          <a:xfrm>
            <a:off x="199390" y="0"/>
            <a:ext cx="2795270" cy="1083310"/>
            <a:chOff x="199390" y="0"/>
            <a:chExt cx="2795270" cy="1083310"/>
          </a:xfrm>
        </p:grpSpPr>
        <p:sp>
          <p:nvSpPr>
            <p:cNvPr id="10" name="Google Shape;44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ZEEgE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DSBgAAAAAAAGwSAACqBgAAAAAAACYAAAAIAAAA//////////8="/>
                </a:ext>
              </a:extLst>
            </p:cNvSpPr>
            <p:nvPr/>
          </p:nvSpPr>
          <p:spPr>
            <a:xfrm>
              <a:off x="110871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45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GBAAAAAAAAKAPAACqBgAAAAAAACYAAAAIAAAA//////////8="/>
                </a:ext>
              </a:extLst>
            </p:cNvSpPr>
            <p:nvPr/>
          </p:nvSpPr>
          <p:spPr>
            <a:xfrm>
              <a:off x="65405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46;p3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FZ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6AQAAAAAAANQMAACqBgAAAAAAACYAAAAIAAAA//////////8="/>
                </a:ext>
              </a:extLst>
            </p:cNvSpPr>
            <p:nvPr/>
          </p:nvSpPr>
          <p:spPr>
            <a:xfrm>
              <a:off x="199390" y="0"/>
              <a:ext cx="1885950" cy="1083310"/>
            </a:xfrm>
            <a:prstGeom prst="parallelogram">
              <a:avLst>
                <a:gd name="adj" fmla="val 90759"/>
              </a:avLst>
            </a:prstGeom>
            <a:solidFill>
              <a:srgbClr val="233A44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47;p3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CwAAvgoAALMsAADeFAAAEAAAACYAAAAIAAAAvbAAAAAAAAA="/>
              </a:ext>
            </a:extLst>
          </p:cNvSpPr>
          <p:nvPr>
            <p:ph type="title"/>
          </p:nvPr>
        </p:nvSpPr>
        <p:spPr>
          <a:xfrm>
            <a:off x="1888490" y="1746250"/>
            <a:ext cx="5377815" cy="164592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233A44"/>
                </a:solidFill>
              </a:defRPr>
            </a:lvl9pPr>
          </a:lstStyle>
          <a:p>
            <a:pPr/>
          </a:p>
        </p:txBody>
      </p:sp>
      <p:sp>
        <p:nvSpPr>
          <p:cNvPr id="12" name="Google Shape;48;p3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421531E4-AAAF-40C7-E1AD-5C927FE31709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_AND_BODY"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4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2dkAr3tRAQAAAAAAAAAAAAAAAAAAAAAAAAAAAAAAAAAAAAAAAAAA////An9/fwAjOkQ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1;p4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r3tRAQAAAAAAAAAAAAAAAAAAAAAAAAAAAAAAAAAAAAAAAAAA////An9/fwAjOkQ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2;p4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r3tRAQAAAAAAAAAAAAAAAAAAAAAAAAAAAAAAAAAAAAAAAAAA////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3;p4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54;p4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7505700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55;p4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41AB6DBE-F0AC-FE9B-E213-06CE235D1453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_AND_TWO_COLUMNS"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5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C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8;p5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9;p5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GMw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0;p5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1;p5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LcbAABOGwAAEAAAACYAAAAIAAAAPbAAAAAAAAA="/>
              </a:ext>
            </a:extLst>
          </p:cNvSpPr>
          <p:nvPr>
            <p:ph idx="1"/>
          </p:nvPr>
        </p:nvSpPr>
        <p:spPr>
          <a:xfrm>
            <a:off x="819150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62;p5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JHAAAPwwAADYzAABOGwAAEAAAACYAAAAIAAAAPbAAAAAAAAA="/>
              </a:ext>
            </a:extLst>
          </p:cNvSpPr>
          <p:nvPr>
            <p:ph idx="2"/>
          </p:nvPr>
        </p:nvSpPr>
        <p:spPr>
          <a:xfrm>
            <a:off x="4638675" y="1990725"/>
            <a:ext cx="3686175" cy="24479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8" name="Google Shape;63;p5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64A034B3-FD89-F5C2-C718-0B977A56315E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_ONLY"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6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66;p6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7;p6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68;p6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69;p6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1E71922A-64F3-2464-BDC9-9231DC874BC7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ONE_COLUMN_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7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C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2;p7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73;p7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GLw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74;p7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NsbAAC2D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3709035" cy="13830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75;p7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cBQAARA4AAO0bAABOGwAAEAAAACYAAAAIAAAAPbAAAAAAAAA="/>
              </a:ext>
            </a:extLst>
          </p:cNvSpPr>
          <p:nvPr>
            <p:ph idx="1"/>
          </p:nvPr>
        </p:nvSpPr>
        <p:spPr>
          <a:xfrm>
            <a:off x="830580" y="2319020"/>
            <a:ext cx="3709035" cy="21196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7" name="Google Shape;76;p7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668686E8-A68B-D370-C53E-5025C8703305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MAIN_POI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8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AAAAAXhEAAFUtAACfHwAAEAAAACYAAAAIAAAA//////////8="/>
              </a:ext>
            </a:extLst>
          </p:cNvSpPr>
          <p:nvPr/>
        </p:nvSpPr>
        <p:spPr>
          <a:xfrm>
            <a:off x="0" y="2823210"/>
            <a:ext cx="7369175" cy="2317115"/>
          </a:xfrm>
          <a:prstGeom prst="rtTriangle">
            <a:avLst/>
          </a:prstGeom>
          <a:solidFill>
            <a:srgbClr val="163EF5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9;p8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LFgAAjwkAAEA4AACkHwAAEAAAACYAAAAIAAAA//////////8="/>
              </a:ext>
            </a:extLst>
          </p:cNvSpPr>
          <p:nvPr/>
        </p:nvSpPr>
        <p:spPr>
          <a:xfrm flipH="1">
            <a:off x="3583305" y="1553845"/>
            <a:ext cx="5560695" cy="3589655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" name="Google Shape;80;p8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JMBAAAAAAAAbQ8AAGsGAAAQAAAAJgAAAAgAAAD/////AAAAAA=="/>
              </a:ext>
            </a:extLst>
          </p:cNvGrpSpPr>
          <p:nvPr/>
        </p:nvGrpSpPr>
        <p:grpSpPr>
          <a:xfrm>
            <a:off x="255905" y="0"/>
            <a:ext cx="2251710" cy="1043305"/>
            <a:chOff x="255905" y="0"/>
            <a:chExt cx="2251710" cy="1043305"/>
          </a:xfrm>
        </p:grpSpPr>
        <p:sp>
          <p:nvSpPr>
            <p:cNvPr id="7" name="Google Shape;81;p8"/>
            <p:cNvSpPr>
              <a:extLst>
                <a:ext uri="smNativeData">
                  <pr:smNativeData xmlns:pr="smNativeData" val="SMDATA_13_pqamXh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2BAAAAAAAAG0PAABrBgAAAAAAACYAAAAIAAAA//////////8="/>
                </a:ext>
              </a:extLst>
            </p:cNvSpPr>
            <p:nvPr/>
          </p:nvSpPr>
          <p:spPr>
            <a:xfrm>
              <a:off x="765810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82;p8"/>
            <p:cNvSpPr>
              <a:extLst>
                <a:ext uri="smNativeData">
                  <pr:smNativeData xmlns:pr="smNativeData" val="SMDATA_13_pqamXh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lAwAAAAAAANsNAABrBgAAAAAAACYAAAAIAAAA//////////8="/>
                </a:ext>
              </a:extLst>
            </p:cNvSpPr>
            <p:nvPr/>
          </p:nvSpPr>
          <p:spPr>
            <a:xfrm>
              <a:off x="511175" y="0"/>
              <a:ext cx="1741170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3;p8"/>
            <p:cNvSpPr>
              <a:extLst>
                <a:ext uri="smNativeData">
                  <pr:smNativeData xmlns:pr="smNativeData" val="SMDATA_13_pqamXhMAAAAlAAAAZwAAAA0AAAAAkAAAAJAAAACQAAAAkAAAAAAAAAABAAAAAAAAAAEAAABQAAAAxeHRCX/37T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TAQAAAAAAAEoMAABrBgAAAAAAACYAAAAIAAAA//////////8="/>
                </a:ext>
              </a:extLst>
            </p:cNvSpPr>
            <p:nvPr/>
          </p:nvSpPr>
          <p:spPr>
            <a:xfrm>
              <a:off x="255905" y="0"/>
              <a:ext cx="1741805" cy="1043305"/>
            </a:xfrm>
            <a:prstGeom prst="parallelogram">
              <a:avLst>
                <a:gd name="adj" fmla="val 93646"/>
              </a:avLst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84;p8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85;p8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cAAADRGwAABAoAAJ0fAAAQAAAAJgAAAAgAAAD/////AAAAAA=="/>
              </a:ext>
            </a:extLst>
          </p:cNvGrpSpPr>
          <p:nvPr/>
        </p:nvGrpSpPr>
        <p:grpSpPr>
          <a:xfrm>
            <a:off x="34925" y="4521835"/>
            <a:ext cx="1593215" cy="617220"/>
            <a:chOff x="34925" y="4521835"/>
            <a:chExt cx="1593215" cy="617220"/>
          </a:xfrm>
        </p:grpSpPr>
        <p:sp>
          <p:nvSpPr>
            <p:cNvPr id="12" name="Google Shape;86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BnAwAA0RsAAAQKAACdHwAAAAAAACYAAAAIAAAA//////////8="/>
                </a:ext>
              </a:extLst>
            </p:cNvSpPr>
            <p:nvPr/>
          </p:nvSpPr>
          <p:spPr>
            <a:xfrm>
              <a:off x="55308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7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DDAAA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DPAQAA0RsAAGwIAACdHwAAAAAAACYAAAAIAAAA//////////8="/>
                </a:ext>
              </a:extLst>
            </p:cNvSpPr>
            <p:nvPr/>
          </p:nvSpPr>
          <p:spPr>
            <a:xfrm>
              <a:off x="29400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8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Fj71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WPvUAAAAAAQAAAAAAAAAAAAAAAAAAAAAAAAAAAAAAAAAAAAAAAAAAAAAAAn9/fwAAAAADzMzMAMDA/wB/f38AAAAAAAAAAAAAAAAAAAAAAAAAAAAhAAAAGAAAABQAAAA3AAAA0RsAANQGAACdHwAAAAAAACYAAAAIAAAA//////////8="/>
                </a:ext>
              </a:extLst>
            </p:cNvSpPr>
            <p:nvPr/>
          </p:nvSpPr>
          <p:spPr>
            <a:xfrm>
              <a:off x="34925" y="4521835"/>
              <a:ext cx="1075055" cy="617220"/>
            </a:xfrm>
            <a:prstGeom prst="parallelogram">
              <a:avLst>
                <a:gd name="adj" fmla="val 90759"/>
              </a:avLst>
            </a:prstGeom>
            <a:solidFill>
              <a:srgbClr val="163EF5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" name="Google Shape;89;p8"/>
          <p:cNvGrpSpPr>
            <a:extLst>
              <a:ext uri="smNativeData">
                <pr:smNativeData xmlns:pr="smNativeData" val="SMDATA_7_pqamXh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DYkAAACAAAAQDgAAMUHAAAQAAAAJgAAAAgAAAD/////AAAAAA=="/>
              </a:ext>
            </a:extLst>
          </p:cNvGrpSpPr>
          <p:nvPr/>
        </p:nvGrpSpPr>
        <p:grpSpPr>
          <a:xfrm>
            <a:off x="5886450" y="1270"/>
            <a:ext cx="3257550" cy="1261745"/>
            <a:chOff x="5886450" y="1270"/>
            <a:chExt cx="3257550" cy="1261745"/>
          </a:xfrm>
        </p:grpSpPr>
        <p:sp>
          <p:nvSpPr>
            <p:cNvPr id="16" name="Google Shape;90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6KgAAAgAAAEA4AADFBwAAAAAAACYAAAAIAAAA//////////8="/>
                </a:ext>
              </a:extLst>
            </p:cNvSpPr>
            <p:nvPr/>
          </p:nvSpPr>
          <p:spPr>
            <a:xfrm>
              <a:off x="694563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91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4JwAAAgAAAP40AADFBwAAAAAAACYAAAAIAAAA//////////8="/>
                </a:ext>
              </a:extLst>
            </p:cNvSpPr>
            <p:nvPr/>
          </p:nvSpPr>
          <p:spPr>
            <a:xfrm>
              <a:off x="641604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92;p8"/>
            <p:cNvSpPr>
              <a:extLst>
                <a:ext uri="smNativeData">
                  <pr:smNativeData xmlns:pr="smNativeData" val="SMDATA_13_pqamXhMAAAAlAAAAZwAAAA0AAAAAkAAAAJAAAACQAAAAkAAAAAAAAAABAAAAAAAAAAEAAABQAAAAHS/KrPgK7T8AAAAAAADgPwAAAAAAAOA/AAAAAAAA4D8AAAAAAADgPwAAAAAAAOA/AAAAAAAA4D8AAAAAAADgPwAAAAAAAOA/AAAAAAAA4D8CAAAAjAAAAAEAAAAAAAAAAHlrD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2JAAAAgAAALwxAADFBwAAAAAAACYAAAAIAAAA//////////8="/>
                </a:ext>
              </a:extLst>
            </p:cNvSpPr>
            <p:nvPr/>
          </p:nvSpPr>
          <p:spPr>
            <a:xfrm>
              <a:off x="5886450" y="1270"/>
              <a:ext cx="2198370" cy="1261745"/>
            </a:xfrm>
            <a:prstGeom prst="parallelogram">
              <a:avLst>
                <a:gd name="adj" fmla="val 90759"/>
              </a:avLst>
            </a:pr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/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" name="Google Shape;93;p8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CAAAAQgAAL4vAACgFwAAEAAAACYAAAAIAAAAvbAAAAAAAAA="/>
              </a:ext>
            </a:extLst>
          </p:cNvSpPr>
          <p:nvPr>
            <p:ph type="title"/>
          </p:nvPr>
        </p:nvSpPr>
        <p:spPr>
          <a:xfrm>
            <a:off x="1393825" y="1301115"/>
            <a:ext cx="6367145" cy="25393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algn="ctr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algn="ctr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algn="ctr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algn="ctr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algn="ctr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algn="ctr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algn="ctr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algn="ctr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pPr/>
          </a:p>
        </p:txBody>
      </p:sp>
      <p:sp>
        <p:nvSpPr>
          <p:cNvPr id="18" name="Google Shape;94;p8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7430BCB0-FE99-654A-D788-081FF2C6215D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SECTION_TITLE_AND_DESCRIPTION">
    <p:bg>
      <p:bgPr>
        <a:solidFill>
          <a:srgbClr val="23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9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97;p9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xKFa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EoVo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C4A15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98;p9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AA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99;p9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I8sAACKCQAAEAAAACYAAAAIAAAAPbAAAAAAAAA="/>
              </a:ext>
            </a:extLst>
          </p:cNvSpPr>
          <p:nvPr>
            <p:ph type="title"/>
          </p:nvPr>
        </p:nvSpPr>
        <p:spPr>
          <a:xfrm>
            <a:off x="819150" y="845820"/>
            <a:ext cx="6424295" cy="70485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pPr/>
          </a:p>
        </p:txBody>
      </p:sp>
      <p:sp>
        <p:nvSpPr>
          <p:cNvPr id="6" name="Google Shape;100;p9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igkAABYpAAD2CwAAEAAAACYAAAAIAAAAPbAAAAAAAAA="/>
              </a:ext>
            </a:extLst>
          </p:cNvSpPr>
          <p:nvPr>
            <p:ph type="subTitle" idx="1"/>
          </p:nvPr>
        </p:nvSpPr>
        <p:spPr>
          <a:xfrm>
            <a:off x="819150" y="1550670"/>
            <a:ext cx="5859780" cy="3937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F7B51"/>
                </a:solidFill>
              </a:defRPr>
            </a:lvl9pPr>
          </a:lstStyle>
          <a:p>
            <a:pPr/>
          </a:p>
        </p:txBody>
      </p:sp>
      <p:sp>
        <p:nvSpPr>
          <p:cNvPr id="7" name="Google Shape;101;p9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LQ8AABYpAAARHAAAEAAAACYAAAAIAAAAPbAAAAAAAAA="/>
              </a:ext>
            </a:extLst>
          </p:cNvSpPr>
          <p:nvPr>
            <p:ph idx="2"/>
          </p:nvPr>
        </p:nvSpPr>
        <p:spPr>
          <a:xfrm>
            <a:off x="819150" y="2466975"/>
            <a:ext cx="5859780" cy="20955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marL="9144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2pPr>
            <a:lvl3pPr marL="13716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3pPr>
            <a:lvl4pPr marL="18288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4pPr>
            <a:lvl5pPr marL="22860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5pPr>
            <a:lvl6pPr marL="2743200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</a:lvl6pPr>
            <a:lvl7pPr marL="3200400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</a:lvl7pPr>
            <a:lvl8pPr marL="3657600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</a:lvl8pPr>
            <a:lvl9pPr marL="4114800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</a:lvl9pPr>
          </a:lstStyle>
          <a:p>
            <a:pPr/>
          </a:p>
        </p:txBody>
      </p:sp>
      <p:sp>
        <p:nvSpPr>
          <p:cNvPr id="8" name="Google Shape;102;p9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1C079D8C-C2F1-526B-BFBF-343ED3F14961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CAPTION_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4;p10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2dnZ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CAAMAAAAEAAAAAAAAAAAAAAAAAAAAAAAAAAeAAAAaAAAAAAAAAAAAAAAAAAAAAAAAAAAAAAAECcAABAnAAAAAAAAAAAAAAAAAAAAAAAAAAAAAAAAAAAAAAAAAAAAABQAAAAAAAAAwMD/AAAAAABkAAAAMgAAAAAAAABkAAAAAAAAAH9/fwAKAAAAHwAAAFQAAADZ2dkAAAAAAQAAAAAAAAAAAAAAAAAAAAAAAAAAAAAAAAAAAAAAAAAAAAAAAn9/fwAAAAADzMzMAMDA/wB/f38AAAAAAAAAAAAAAAAAAAAAAAAAAAAhAAAAGAAAABQAAAAAAAAAYBEAAFctAACkHwAAEAAAACYAAAAIAAAA//////////8="/>
              </a:ext>
            </a:extLst>
          </p:cNvSpPr>
          <p:nvPr/>
        </p:nvSpPr>
        <p:spPr>
          <a:xfrm>
            <a:off x="0" y="2824480"/>
            <a:ext cx="7370445" cy="2319020"/>
          </a:xfrm>
          <a:prstGeom prst="rtTriangle">
            <a:avLst/>
          </a:prstGeom>
          <a:solidFill>
            <a:srgbClr val="D9D9D9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05;p10"/>
          <p:cNvSpPr>
            <a:extLst>
              <a:ext uri="smNativeData">
                <pr:smNativeData xmlns:pr="smNativeData" val="SMDATA_13_pqamXhMAAAAlAAAAawAAAA0AAAAAkAAAAJAAAACQAAAAkAAAAAAAAAABAAAAAAAAAAEAAABQAAAAAAAAAAAA4D8AAAAAAADgPwAAAAAAAOA/AAAAAAAA4D8AAAAAAADgPwAAAAAAAOA/AAAAAAAA4D8AAAAAAADgPwAAAAAAAOA/AAAAAAAA4D8CAAAAjAAAAAEAAAAAAAAAIzpE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jOkQAAAAAAQAAAAAAAAAAAAAAAAAAAAAAAAAAAAAAAAAAAAAAAAAAAAAAAn9/fwAAAAADzMzMAMDA/wB/f38AAAAAAAAAAAAAAAAAAAAAAAAAAAAhAAAAGAAAABQAAAAKFgAAigkAAEA4AACkHwAAEAAAACYAAAAIAAAA//////////8="/>
              </a:ext>
            </a:extLst>
          </p:cNvSpPr>
          <p:nvPr/>
        </p:nvSpPr>
        <p:spPr>
          <a:xfrm flipH="1">
            <a:off x="3582670" y="1550670"/>
            <a:ext cx="5561330" cy="3592830"/>
          </a:xfrm>
          <a:prstGeom prst="rtTriangle">
            <a:avLst/>
          </a:prstGeom>
          <a:solidFill>
            <a:srgbClr val="233A44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06;p10"/>
          <p:cNvSpPr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EAAAAAAAAA////AK97UQgAAAAAAAAAAAAAAAAAAAAAAAAAAAAAAAAAAAAAeAAAAAEAAABAAAAAAAAAAAAAAAB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EAAAAAAAAAAEAAAAAAAAAPAAAAAAAAAAAAAAAZQAAAGUAAAAAAAAAy8vLADwAAAAAAAAAAAAAAGUAAABlAAAAAAAAABcAAAAUAAAAAAAAAAAAAAD/fwAA/38AAAAAAAAJAAAABAAAAAAGNAAMAAAAEAAAAAAAAAAAAAAAAAAAAAAAAAAeAAAAaAAAAAAAAAAAAAAAAAAAAAAAAAAAAAAAECcAABAnAAAAAAAAAAAAAAAAAAAAAAAAAAAAAAAAAAAAAAAAAAAAAGgBAAAAAAAAwMD/AAAAAAAAAAAAAAAAAAAAAABkAAAAAAAAAH9/fwAKAAAAHwAAAFQAAAD///8AAAAAAQAAAAAAAAAAAAAAAAAAAAAAAAAAAAAAAAAAAAAAAAAAAAAAAn9/fwAAAAAAy8vLAMDA/wB/f38AAAAAAAAAAAAAAAAAAAAAAAAAAAAhAAAAGAAAABQAAABAAQAARQEAAAA3AABfHgAAEAAAACYAAAAIAAAA//////////8="/>
              </a:ext>
            </a:extLst>
          </p:cNvSpPr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8600" dist="0" dir="0" sx="101000" sy="101000" algn="ctr">
              <a:srgbClr val="000000">
                <a:alpha val="40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07;p10"/>
          <p:cNvSpPr>
            <a:spLocks noGrp="1" noChangeArrowheads="1"/>
            <a:extLst>
              <a:ext uri="smNativeData">
                <pr:smNativeData xmlns:pr="smNativeData" val="SMDATA_13_pqamXhMAAAAlAAAAZAAAAA0AAAAAkAAAAJAAAACQAAAAkAAAAAAAAAAC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FAgAAnRkAAKIvAABWHQAAEAAAACYAAAAIAAAAvbAAAAAAAAA="/>
              </a:ext>
            </a:extLst>
          </p:cNvSpPr>
          <p:nvPr>
            <p:ph idx="1"/>
          </p:nvPr>
        </p:nvSpPr>
        <p:spPr>
          <a:xfrm>
            <a:off x="328295" y="4163695"/>
            <a:ext cx="7414895" cy="605155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6" name="Google Shape;108;p10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PLAAAAAAAAA=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noProof="1"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/>
            <a:fld id="{5E521F64-2AB3-07E9-FDEA-DCBC51A40B89}" type="slidenum">
              <a:rPr noProof="1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hi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vQIAAFU2AABDBgAAEAAAACYAAAAIAAAAvb8AAP8fAAA=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AF7B51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rAQAAFwcAAFU2AADzGwAAEAAAACYAAAAIAAAAvb8AAP8fAAA="/>
              </a:ext>
            </a:extLst>
          </p:cNvSpPr>
          <p:nvPr>
            <p:ph type="body" idx="1"/>
          </p:nvPr>
        </p:nvSpPr>
        <p:spPr>
          <a:xfrm>
            <a:off x="311785" y="1152525"/>
            <a:ext cx="8520430" cy="3390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300"/>
              <a:buFont typeface="Calibri" pitchFamily="2" charset="0"/>
              <a:buChar char="●"/>
              <a:defRPr sz="13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●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 pitchFamily="2" charset="0"/>
              <a:buChar char="○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33A44"/>
              </a:buClr>
              <a:buSzPts val="1100"/>
              <a:buFont typeface="Calibri" pitchFamily="2" charset="0"/>
              <a:buChar char="■"/>
              <a:defRPr sz="1100">
                <a:solidFill>
                  <a:srgbClr val="233A44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eMwAA8xsAAP42AABfHgAAEAAAACYAAAAIAAAAvb8AAP8fAAA="/>
              </a:ext>
            </a:extLst>
          </p:cNvSpPr>
          <p:nvPr>
            <p:ph type="sldNum" idx="12"/>
          </p:nvPr>
        </p:nvSpPr>
        <p:spPr>
          <a:xfrm>
            <a:off x="8390890" y="4543425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1pPr>
            <a:lvl2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2pPr>
            <a:lvl3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3pPr>
            <a:lvl4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4pPr>
            <a:lvl5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5pPr>
            <a:lvl6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6pPr>
            <a:lvl7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7pPr>
            <a:lvl8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8pPr>
            <a:lvl9pPr algn="r">
              <a:buNone/>
              <a:defRPr sz="1000">
                <a:solidFill>
                  <a:srgbClr val="233A44"/>
                </a:solidFill>
                <a:latin typeface="Nunito" pitchFamily="0" charset="0"/>
                <a:ea typeface="Arial" pitchFamily="2" charset="0"/>
                <a:cs typeface="Arial" pitchFamily="2" charset="0"/>
              </a:defRPr>
            </a:lvl9pPr>
          </a:lstStyle>
          <a:p>
            <a:pPr/>
            <a:fld id="{3E06E968-26D3-531F-9DBE-D04AA7F06B85}" type="slidenum">
              <a:rPr noProof="1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13"/>
          <p:cNvSpPr>
            <a:spLocks noGrp="1" noChangeArrowheads="1"/>
            <a:extLst>
              <a:ext uri="smNativeData">
                <pr:smNativeData xmlns:pr="smNativeData" val="SMDATA_13_pqamXhMAAAAlAAAAZAAAAA0AAAAAkAAAAJAAAACQAAAAkAAAAAAAAAAB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HAQAACwEAALE1AAD1CAAAEAAAACYAAAAIAAAAPTAAAAAAAAA="/>
              </a:ext>
            </a:extLst>
          </p:cNvSpPr>
          <p:nvPr>
            <p:ph type="ctrTitle"/>
          </p:nvPr>
        </p:nvSpPr>
        <p:spPr>
          <a:xfrm>
            <a:off x="207645" y="169545"/>
            <a:ext cx="8520430" cy="128651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Website on college</a:t>
            </a:r>
          </a:p>
        </p:txBody>
      </p:sp>
      <p:sp>
        <p:nvSpPr>
          <p:cNvPr id="3" name="Google Shape;129;p13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rAQAAiwgAAFU2AABrDQAAAAAAACYAAAAIAAAAPTAAAAAAAAA="/>
              </a:ext>
            </a:extLst>
          </p:cNvSpPr>
          <p:nvPr>
            <p:ph type="subTitle" idx="1"/>
          </p:nvPr>
        </p:nvSpPr>
        <p:spPr>
          <a:xfrm>
            <a:off x="311785" y="1388745"/>
            <a:ext cx="852043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A Report for the Evaluation of MTE PBL Web Tech</a:t>
            </a:r>
          </a:p>
        </p:txBody>
      </p:sp>
      <p:sp>
        <p:nvSpPr>
          <p:cNvPr id="4" name="Google Shape;130;p13"/>
          <p:cNvSpPr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DlCgAA/A0AABMsAABxEwAAEAAAACYAAAAIAAAA//////////8="/>
              </a:ext>
            </a:extLst>
          </p:cNvSpPr>
          <p:nvPr/>
        </p:nvSpPr>
        <p:spPr>
          <a:xfrm>
            <a:off x="1771015" y="2273300"/>
            <a:ext cx="5393690" cy="887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                   NEELESH SINGH</a:t>
            </a:r>
            <a:br/>
            <a:r>
              <a:rPr noProof="1"/>
              <a:t>                       Admission No.: 17SCSE105077</a:t>
            </a:r>
          </a:p>
        </p:txBody>
      </p:sp>
      <p:sp>
        <p:nvSpPr>
          <p:cNvPr id="5" name="Google Shape;131;p13"/>
          <p:cNvSpPr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CSBgAAAhQAAK8zAABFGQAAEAAAACYAAAAIAAAA//////////8="/>
              </a:ext>
            </a:extLst>
          </p:cNvSpPr>
          <p:nvPr/>
        </p:nvSpPr>
        <p:spPr>
          <a:xfrm>
            <a:off x="1068070" y="3252470"/>
            <a:ext cx="7333615" cy="855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000" b="1" noProof="1"/>
              <a:t>                           </a:t>
            </a: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Under the Supervision of</a:t>
            </a:r>
            <a:r>
              <a:rPr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endParaRPr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/>
              <a:t>                                                            </a:t>
            </a:r>
            <a:r>
              <a:rPr sz="20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V.</a:t>
            </a:r>
            <a:r>
              <a:rPr noProof="1"/>
              <a:t> </a:t>
            </a:r>
            <a:r>
              <a:rPr sz="20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Arul </a:t>
            </a:r>
            <a:endParaRPr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;p22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/aDh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rQEAADYzAADEBQAAEAAAACYAAAAIAAAAPTAAAAAAAAA="/>
              </a:ext>
            </a:extLst>
          </p:cNvSpPr>
          <p:nvPr>
            <p:ph type="title"/>
          </p:nvPr>
        </p:nvSpPr>
        <p:spPr>
          <a:xfrm>
            <a:off x="819150" y="272415"/>
            <a:ext cx="7505700" cy="66484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POST QUERIES AND CONTACT US</a:t>
            </a:r>
            <a:endParaRPr sz="36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88;p22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4" name="Google Shape;189;p22"/>
          <p:cNvPicPr>
            <a:extLst>
              <a:ext uri="smNativeData">
                <pr:smNativeData xmlns:pr="smNativeData" val="SMDATA_15_pqamXh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DxRw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SAEAACsGAADzNgAAcB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" y="1002665"/>
            <a:ext cx="8724265" cy="39452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3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E4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</a:t>
            </a:r>
            <a:r>
              <a:rPr sz="36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Thank you</a:t>
            </a:r>
            <a:endParaRPr sz="36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95;p23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IA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sz="24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STAY HOME AND STAY SAFE</a:t>
            </a:r>
            <a:endParaRPr sz="24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14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PQp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5BQAANAUAADYzAACcCQAAEAAAACYAAAAIAAAAPTAAAAAAAAA="/>
              </a:ext>
            </a:extLst>
          </p:cNvSpPr>
          <p:nvPr>
            <p:ph type="title"/>
          </p:nvPr>
        </p:nvSpPr>
        <p:spPr>
          <a:xfrm>
            <a:off x="889635" y="845820"/>
            <a:ext cx="7435215" cy="7162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37;p14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BeAwAATRMAAIoxAABNHAAAEAAAACYAAAAIAAAAPTAAAAAAAAA="/>
              </a:ext>
            </a:extLst>
          </p:cNvSpPr>
          <p:nvPr>
            <p:ph type="body" idx="1"/>
          </p:nvPr>
        </p:nvSpPr>
        <p:spPr>
          <a:xfrm>
            <a:off x="547370" y="3137535"/>
            <a:ext cx="7505700" cy="14630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0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School of Computing Science and Engineering </a:t>
            </a:r>
            <a:endParaRPr sz="20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20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          Greater Noida, Uttar Pradesh </a:t>
            </a:r>
            <a:endParaRPr sz="20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sz="20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                      Winter 2019-2020 </a:t>
            </a:r>
            <a:endParaRPr sz="20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pic>
        <p:nvPicPr>
          <p:cNvPr id="4" name="Google Shape;138;p14"/>
          <p:cNvPicPr>
            <a:extLst>
              <a:ext uri="smNativeData">
                <pr:smNativeData xmlns:pr="smNativeData" val="SMDATA_15_pqamXh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HlrBa97UQEAAAAAAAAAAAAAAAAAAAAAAAAAAAAAAAAAAAAAAAAAAP///wJ/f38AIzpEA8zMzADAwP8Af39/AAAAAAAAAAAAAAAAAP///wAAAAAAIQAAABgAAAAUAAAAFQgAADwCAAB/LgAAqQ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5" y="363220"/>
            <a:ext cx="6244590" cy="20199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15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Jpw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48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Introduction</a:t>
            </a:r>
            <a:endParaRPr sz="4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44;p15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FEe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 is a website for college information and store data of student like queries and mails and mobile number.This web project is developed using HTML and CSS as the front-end.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16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Aim:</a:t>
            </a:r>
            <a:endParaRPr sz="36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50;p16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Nx1AAAMAAAAEAAAAAAAAAAAAAAAAAAAAAAAAAAeAAAAaAAAAAAAAAAAAAAAAAAAAAAAAAAAAAAAECcAABAnAAAAAAAAAAAAAAAAAAAAAAAAAAAAAAAAAAAAAAAAAAAAABQAAAAAAAAAwMD/AAAAAABkAAAAMgAAAAAAAABkAAAAAAAAAH9/fwAKAAAAHwAAAFQAAAAAeWsFr3tRAQAAAAAAAAAAAAAAAAAAAAAAAAAAAAAAAAAAAAAAAAAA////An9/fwAjOkQ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main aim of this project is to create a website where a student or fresher come and have look for college information and put their queries regarding college and any information they want regarding college. 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17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Features-</a:t>
            </a:r>
            <a:endParaRPr sz="36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56;p17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ywkAADYzAAABHQAAEAAAACYAAAAIAAAAPTAAAAAAAAA="/>
              </a:ext>
            </a:extLst>
          </p:cNvSpPr>
          <p:nvPr>
            <p:ph type="body" idx="1"/>
          </p:nvPr>
        </p:nvSpPr>
        <p:spPr>
          <a:xfrm>
            <a:off x="819150" y="1591945"/>
            <a:ext cx="7505700" cy="312293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Online registration/login.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User registration.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Post queries.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Take information of college,fees, hostels,placemnts  and know the history of college.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Admin area.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18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Advantages-</a:t>
            </a:r>
            <a:endParaRPr sz="36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62;p18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18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Student fill the form online regarding to come in college.</a:t>
            </a:r>
            <a:endParaRPr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0"/>
              </a:spcAft>
              <a:buNone/>
            </a:pPr>
            <a:r>
              <a:rPr sz="18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They can look our infrastructure and any other information they want.</a:t>
            </a:r>
            <a:endParaRPr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sz="18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They can easily contact the main staff of our university through our website. </a:t>
            </a:r>
            <a:endParaRPr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7;p19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NAUAADYzAAATCwAAEAAAACYAAAAIAAAAPDAAAAAAAAA=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48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Screenshots</a:t>
            </a:r>
            <a:endParaRPr sz="4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68;p19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sz="20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Some glimpse of our website given below.</a:t>
            </a:r>
            <a:endParaRPr sz="20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3;p20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DAIAADYzAADrBwAAEAAAACYAAAAIAAAAPTAAAAAAAAA="/>
              </a:ext>
            </a:extLst>
          </p:cNvSpPr>
          <p:nvPr>
            <p:ph type="title"/>
          </p:nvPr>
        </p:nvSpPr>
        <p:spPr>
          <a:xfrm>
            <a:off x="819150" y="332740"/>
            <a:ext cx="7505700" cy="95440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sz="3600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</a:t>
            </a:r>
            <a:r>
              <a:rPr sz="3600"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Home page</a:t>
            </a:r>
            <a:endParaRPr sz="3600"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74;p20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wwAADYzAABOGwAAEAAAACYAAAAIAAAAPD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4" name="Google Shape;175;p20"/>
          <p:cNvPicPr>
            <a:extLst>
              <a:ext uri="smNativeData">
                <pr:smNativeData xmlns:pr="smNativeData" val="SMDATA_15_pqamXh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Dp6A1N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NQEAAGwHAAC0NAAAtRw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1206500"/>
            <a:ext cx="8371205" cy="34601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21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fAEAADYzAADBCAAAEAAAACYAAAAIAAAAPTAAAAAAAAA="/>
              </a:ext>
            </a:extLst>
          </p:cNvSpPr>
          <p:nvPr>
            <p:ph type="title"/>
          </p:nvPr>
        </p:nvSpPr>
        <p:spPr>
          <a:xfrm>
            <a:off x="819150" y="241300"/>
            <a:ext cx="7505700" cy="11817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noProof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         ABOUT:</a:t>
            </a:r>
            <a:endParaRPr b="1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Google Shape;181;p21"/>
          <p:cNvSpPr>
            <a:spLocks noGrp="1" noChangeArrowheads="1"/>
            <a:extLst>
              <a:ext uri="smNativeData">
                <pr:smNativeData xmlns:pr="smNativeData" val="SMDATA_13_pqamXhMAAAAlAAAAZAAAAA0AAAAAkAAAAJAAAACQAAAAk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BQAAPQcAADYzAABOGwAAEAAAACYAAAAIAAAAPTAAAAAAAAA="/>
              </a:ext>
            </a:extLst>
          </p:cNvSpPr>
          <p:nvPr>
            <p:ph type="body" idx="1"/>
          </p:nvPr>
        </p:nvSpPr>
        <p:spPr>
          <a:xfrm>
            <a:off x="819150" y="1176655"/>
            <a:ext cx="7505700" cy="326199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4" name="Google Shape;182;p21"/>
          <p:cNvPicPr>
            <a:extLst>
              <a:ext uri="smNativeData">
                <pr:smNativeData xmlns:pr="smNativeData" val="SMDATA_15_pqamXhMAAAAlAAAAEQAAAA0AAAAAkAAAAEgAAACQAAAASAAAAAAAAAAAAAAAAAAAAAEAAABQAAAAAAAAAAAA4D8AAAAAAADgPwAAAAAAAOA/AAAAAAAA4D8AAAAAAADgPwAAAAAAAOA/AAAAAAAA4D8AAAAAAADgPwAAAAAAAOA/AAAAAAAA4D8CAAAAjAAAAAAAAAAAAAAAAHlrDK97U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jOkQ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NQEAAE8GAADuNgAAHx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" y="1025525"/>
            <a:ext cx="8733155" cy="3708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AF7B51"/>
        </a:lt1>
        <a:dk2>
          <a:srgbClr val="D9D9D9"/>
        </a:dk2>
        <a:lt2>
          <a:srgbClr val="233A44"/>
        </a:lt2>
        <a:accent1>
          <a:srgbClr val="00796B"/>
        </a:accent1>
        <a:accent2>
          <a:srgbClr val="D9563F"/>
        </a:accent2>
        <a:accent3>
          <a:srgbClr val="C4A15A"/>
        </a:accent3>
        <a:accent4>
          <a:srgbClr val="14F597"/>
        </a:accent4>
        <a:accent5>
          <a:srgbClr val="3D4594"/>
        </a:accent5>
        <a:accent6>
          <a:srgbClr val="163EF5"/>
        </a:accent6>
        <a:hlink>
          <a:srgbClr val="3D4594"/>
        </a:hlink>
        <a:folHlink>
          <a:srgbClr val="3D45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neelesh</cp:lastModifiedBy>
  <cp:revision>0</cp:revision>
  <dcterms:created xsi:type="dcterms:W3CDTF">2020-04-27T15:01:53Z</dcterms:created>
  <dcterms:modified xsi:type="dcterms:W3CDTF">2020-04-27T09:32:22Z</dcterms:modified>
</cp:coreProperties>
</file>