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7908" y="770708"/>
            <a:ext cx="2547257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908" y="2399211"/>
            <a:ext cx="2547257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5246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5246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5246" y="4585063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15246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104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1280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803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479800" y="1679576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4900" y="2994027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479800" y="2979742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Extentionability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994400" y="297180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445500" y="301625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104900" y="396875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04900" y="507047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483100" y="507047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344092" y="3386899"/>
            <a:ext cx="1745532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765" y="1179938"/>
            <a:ext cx="2272937" cy="225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77490" y="3386899"/>
            <a:ext cx="1374756" cy="622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577490" y="3827719"/>
            <a:ext cx="1438130" cy="541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10779"/>
            <a:ext cx="2780829" cy="978044"/>
            <a:chOff x="1255912" y="4688039"/>
            <a:chExt cx="2702771" cy="1399070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39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Technology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386038" y="5026476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21609" y="5498892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37288"/>
            <a:ext cx="11203782" cy="564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2" y="-58580"/>
            <a:ext cx="10515600" cy="1325563"/>
          </a:xfrm>
        </p:spPr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pic>
        <p:nvPicPr>
          <p:cNvPr id="1026" name="Picture 2" descr="https://zachman-feac.com/images/ZI_PIcs/ZF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1" y="604202"/>
            <a:ext cx="7859751" cy="6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753710"/>
            <a:ext cx="276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Zach man only set context  but not more Architect thinking</a:t>
            </a:r>
          </a:p>
          <a:p>
            <a:endParaRPr lang="en-US" dirty="0"/>
          </a:p>
          <a:p>
            <a:r>
              <a:rPr lang="en-US" dirty="0" smtClean="0"/>
              <a:t>Architect is responsible at each level</a:t>
            </a:r>
          </a:p>
          <a:p>
            <a:r>
              <a:rPr lang="en-US" dirty="0" smtClean="0"/>
              <a:t>2 major stake holder</a:t>
            </a:r>
          </a:p>
          <a:p>
            <a:r>
              <a:rPr lang="en-US" dirty="0" smtClean="0"/>
              <a:t>Provider &amp; Implementer</a:t>
            </a:r>
          </a:p>
          <a:p>
            <a:r>
              <a:rPr lang="en-US" dirty="0" smtClean="0"/>
              <a:t>2 thing more important </a:t>
            </a:r>
          </a:p>
          <a:p>
            <a:r>
              <a:rPr lang="en-US" dirty="0" smtClean="0"/>
              <a:t>Data (What) How (Logic) rest is optional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6" y="102366"/>
            <a:ext cx="10515600" cy="1325563"/>
          </a:xfrm>
        </p:spPr>
        <p:txBody>
          <a:bodyPr/>
          <a:lstStyle/>
          <a:p>
            <a:r>
              <a:rPr lang="en-US" dirty="0" smtClean="0"/>
              <a:t>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342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NFR</vt:lpstr>
      <vt:lpstr>Architect Responsibilities </vt:lpstr>
      <vt:lpstr>Zachman</vt:lpstr>
      <vt:lpstr>TOGAF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80</cp:revision>
  <dcterms:created xsi:type="dcterms:W3CDTF">2024-07-15T20:24:42Z</dcterms:created>
  <dcterms:modified xsi:type="dcterms:W3CDTF">2024-08-12T22:25:54Z</dcterms:modified>
</cp:coreProperties>
</file>