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B89D-F678-4158-8B98-9B47412B61D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28D4-3BA4-40CE-B5BA-1F54A9ED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7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B89D-F678-4158-8B98-9B47412B61D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28D4-3BA4-40CE-B5BA-1F54A9ED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B89D-F678-4158-8B98-9B47412B61D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28D4-3BA4-40CE-B5BA-1F54A9ED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B89D-F678-4158-8B98-9B47412B61D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28D4-3BA4-40CE-B5BA-1F54A9ED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4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B89D-F678-4158-8B98-9B47412B61D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28D4-3BA4-40CE-B5BA-1F54A9ED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B89D-F678-4158-8B98-9B47412B61D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28D4-3BA4-40CE-B5BA-1F54A9ED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7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B89D-F678-4158-8B98-9B47412B61D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28D4-3BA4-40CE-B5BA-1F54A9ED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7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B89D-F678-4158-8B98-9B47412B61D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28D4-3BA4-40CE-B5BA-1F54A9ED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B89D-F678-4158-8B98-9B47412B61D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28D4-3BA4-40CE-B5BA-1F54A9ED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B89D-F678-4158-8B98-9B47412B61D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28D4-3BA4-40CE-B5BA-1F54A9ED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B89D-F678-4158-8B98-9B47412B61D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D28D4-3BA4-40CE-B5BA-1F54A9ED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0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B89D-F678-4158-8B98-9B47412B61D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D28D4-3BA4-40CE-B5BA-1F54A9ED7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Case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189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5486400" y="2421079"/>
            <a:ext cx="3221182" cy="155863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/Method call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964382" y="872837"/>
            <a:ext cx="2265218" cy="914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 Test Data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64382" y="4405744"/>
            <a:ext cx="2265218" cy="9144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958032" y="5739822"/>
            <a:ext cx="226521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Generated Data Validation</a:t>
            </a:r>
            <a:endParaRPr lang="en-US" dirty="0"/>
          </a:p>
        </p:txBody>
      </p:sp>
      <p:cxnSp>
        <p:nvCxnSpPr>
          <p:cNvPr id="9" name="Elbow Connector 8"/>
          <p:cNvCxnSpPr/>
          <p:nvPr/>
        </p:nvCxnSpPr>
        <p:spPr>
          <a:xfrm rot="16200000" flipV="1">
            <a:off x="6889175" y="1995053"/>
            <a:ext cx="633842" cy="21820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725891" y="2743197"/>
            <a:ext cx="2265218" cy="91440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Mock Service</a:t>
            </a:r>
          </a:p>
          <a:p>
            <a:pPr algn="ctr"/>
            <a:r>
              <a:rPr lang="en-US" dirty="0" smtClean="0"/>
              <a:t>(Which is not in test boundaries)</a:t>
            </a:r>
            <a:endParaRPr lang="en-US" dirty="0"/>
          </a:p>
        </p:txBody>
      </p:sp>
      <p:cxnSp>
        <p:nvCxnSpPr>
          <p:cNvPr id="12" name="Elbow Connector 11"/>
          <p:cNvCxnSpPr>
            <a:stCxn id="4" idx="0"/>
            <a:endCxn id="10" idx="1"/>
          </p:cNvCxnSpPr>
          <p:nvPr/>
        </p:nvCxnSpPr>
        <p:spPr>
          <a:xfrm flipV="1">
            <a:off x="8707582" y="3200397"/>
            <a:ext cx="1018309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endCxn id="6" idx="0"/>
          </p:cNvCxnSpPr>
          <p:nvPr/>
        </p:nvCxnSpPr>
        <p:spPr>
          <a:xfrm rot="5400000">
            <a:off x="6883977" y="4192730"/>
            <a:ext cx="4260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endCxn id="7" idx="0"/>
          </p:cNvCxnSpPr>
          <p:nvPr/>
        </p:nvCxnSpPr>
        <p:spPr>
          <a:xfrm rot="5400000">
            <a:off x="6887152" y="5523633"/>
            <a:ext cx="41967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3174423" y="872837"/>
            <a:ext cx="1839191" cy="578138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 Scenarios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3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" y="1"/>
            <a:ext cx="10515600" cy="697628"/>
          </a:xfrm>
        </p:spPr>
        <p:txBody>
          <a:bodyPr/>
          <a:lstStyle/>
          <a:p>
            <a:r>
              <a:rPr lang="en-US" dirty="0" smtClean="0"/>
              <a:t>Angular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127" y="881129"/>
            <a:ext cx="3283528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Class[ Logic , Template , CSS]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Node 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Router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95253" y="270164"/>
            <a:ext cx="4028149" cy="56323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Mock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2 way 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: Time of creation Test Module global for all test case </a:t>
            </a:r>
            <a:r>
              <a:rPr lang="en-US" dirty="0" err="1" smtClean="0"/>
              <a:t>TestBed.configureModule</a:t>
            </a:r>
            <a:endParaRPr lang="en-US" dirty="0" smtClean="0"/>
          </a:p>
          <a:p>
            <a:r>
              <a:rPr lang="en-US" dirty="0" smtClean="0"/>
              <a:t>In Module ‘s provider section</a:t>
            </a:r>
          </a:p>
          <a:p>
            <a:r>
              <a:rPr lang="en-US" dirty="0" smtClean="0"/>
              <a:t>Provider :</a:t>
            </a:r>
            <a:r>
              <a:rPr lang="en-US" dirty="0" err="1" smtClean="0"/>
              <a:t>Servicename</a:t>
            </a:r>
            <a:r>
              <a:rPr lang="en-US" dirty="0" smtClean="0"/>
              <a:t> ,</a:t>
            </a:r>
          </a:p>
          <a:p>
            <a:r>
              <a:rPr lang="en-US" dirty="0" err="1" smtClean="0"/>
              <a:t>useValue</a:t>
            </a:r>
            <a:r>
              <a:rPr lang="en-US" dirty="0" smtClean="0"/>
              <a:t>:</a:t>
            </a:r>
          </a:p>
          <a:p>
            <a:r>
              <a:rPr lang="en-US" dirty="0" smtClean="0"/>
              <a:t>{smehod1:Jasmine.createSpy(‘smethod1’),//if want to validate this method call</a:t>
            </a:r>
          </a:p>
          <a:p>
            <a:r>
              <a:rPr lang="en-US" dirty="0" smtClean="0"/>
              <a:t>Smethod2</a:t>
            </a:r>
            <a:r>
              <a:rPr lang="en-US" dirty="0" smtClean="0">
                <a:sym typeface="Wingdings" panose="05000000000000000000" pitchFamily="2" charset="2"/>
              </a:rPr>
              <a:t>: ()=&gt;</a:t>
            </a:r>
            <a:r>
              <a:rPr lang="en-US" dirty="0" smtClean="0"/>
              <a:t>of({}) //empty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: Test specific service mock</a:t>
            </a:r>
          </a:p>
          <a:p>
            <a:r>
              <a:rPr lang="en-US" dirty="0" smtClean="0"/>
              <a:t>Same like component another method mock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Node 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Router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02036" y="-145472"/>
            <a:ext cx="3505199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 side Mock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05849" y="270164"/>
            <a:ext cx="3013364" cy="34163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Mock</a:t>
            </a:r>
          </a:p>
          <a:p>
            <a:r>
              <a:rPr lang="en-US" dirty="0" smtClean="0"/>
              <a:t>Component ‘ another method/function</a:t>
            </a:r>
          </a:p>
          <a:p>
            <a:r>
              <a:rPr lang="en-US" dirty="0" smtClean="0"/>
              <a:t>Example :</a:t>
            </a:r>
          </a:p>
          <a:p>
            <a:r>
              <a:rPr lang="en-US" dirty="0" err="1" smtClean="0"/>
              <a:t>SpyOn</a:t>
            </a:r>
            <a:r>
              <a:rPr lang="en-US" dirty="0" smtClean="0"/>
              <a:t>((component any),’</a:t>
            </a:r>
            <a:r>
              <a:rPr lang="en-US" dirty="0" err="1" smtClean="0"/>
              <a:t>anotheMethod</a:t>
            </a:r>
            <a:r>
              <a:rPr lang="en-US" dirty="0" smtClean="0"/>
              <a:t>’).</a:t>
            </a:r>
            <a:r>
              <a:rPr lang="en-US" dirty="0" err="1" smtClean="0"/>
              <a:t>and.callFake</a:t>
            </a:r>
            <a:r>
              <a:rPr lang="en-US" dirty="0" smtClean="0"/>
              <a:t>(()=&gt;{}) 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returnValue</a:t>
            </a:r>
            <a:r>
              <a:rPr lang="en-US" dirty="0" smtClean="0"/>
              <a:t>()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Model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Node  </a:t>
            </a: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Router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45" y="5433974"/>
            <a:ext cx="73324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Angular</a:t>
            </a:r>
          </a:p>
          <a:p>
            <a:r>
              <a:rPr lang="en-US" dirty="0" smtClean="0"/>
              <a:t> you can  also test private  function &amp; can also mock another private method</a:t>
            </a:r>
          </a:p>
          <a:p>
            <a:r>
              <a:rPr lang="en-US" dirty="0" smtClean="0"/>
              <a:t>In Java</a:t>
            </a:r>
          </a:p>
          <a:p>
            <a:r>
              <a:rPr lang="en-US" dirty="0" smtClean="0"/>
              <a:t>You can only test private method in side calling public method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65853" y="3892476"/>
            <a:ext cx="3958938" cy="12003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Mock</a:t>
            </a:r>
          </a:p>
          <a:p>
            <a:r>
              <a:rPr lang="en-US" dirty="0" smtClean="0"/>
              <a:t>Constant</a:t>
            </a:r>
          </a:p>
          <a:p>
            <a:r>
              <a:rPr lang="en-US" dirty="0" err="1" smtClean="0">
                <a:solidFill>
                  <a:srgbClr val="002060"/>
                </a:solidFill>
              </a:rPr>
              <a:t>SpyOProperty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Contantclass</a:t>
            </a:r>
            <a:r>
              <a:rPr lang="en-US" dirty="0" smtClean="0">
                <a:solidFill>
                  <a:srgbClr val="002060"/>
                </a:solidFill>
              </a:rPr>
              <a:t>,’</a:t>
            </a:r>
            <a:r>
              <a:rPr lang="en-US" dirty="0" err="1" smtClean="0">
                <a:solidFill>
                  <a:srgbClr val="002060"/>
                </a:solidFill>
              </a:rPr>
              <a:t>fieldname’,’get</a:t>
            </a:r>
            <a:r>
              <a:rPr lang="en-US" dirty="0" smtClean="0">
                <a:solidFill>
                  <a:srgbClr val="002060"/>
                </a:solidFill>
              </a:rPr>
              <a:t>).</a:t>
            </a:r>
            <a:r>
              <a:rPr lang="en-US" dirty="0" err="1" smtClean="0">
                <a:solidFill>
                  <a:srgbClr val="002060"/>
                </a:solidFill>
              </a:rPr>
              <a:t>and.returnvalue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value_data</a:t>
            </a:r>
            <a:r>
              <a:rPr lang="en-US" dirty="0" smtClean="0">
                <a:solidFill>
                  <a:srgbClr val="002060"/>
                </a:solidFill>
              </a:rPr>
              <a:t>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2275829"/>
            <a:ext cx="3505199" cy="831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side Mock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1889" y="3024502"/>
            <a:ext cx="3013364" cy="9233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Mock</a:t>
            </a:r>
          </a:p>
          <a:p>
            <a:r>
              <a:rPr lang="en-US" dirty="0" err="1" smtClean="0"/>
              <a:t>HttpMock</a:t>
            </a:r>
            <a:r>
              <a:rPr lang="en-US" dirty="0" smtClean="0"/>
              <a:t>: </a:t>
            </a:r>
            <a:r>
              <a:rPr lang="en-US" dirty="0" err="1" smtClean="0"/>
              <a:t>HttpClientTestingModule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1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Java/</a:t>
            </a:r>
            <a:r>
              <a:rPr lang="en-US" dirty="0" err="1" smtClean="0"/>
              <a:t>Springboot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873" y="1690688"/>
            <a:ext cx="46066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Controller ( rest)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b="1" dirty="0" smtClean="0"/>
              <a:t>@</a:t>
            </a:r>
            <a:r>
              <a:rPr lang="en-US" b="1" dirty="0" err="1" smtClean="0"/>
              <a:t>ExtendWith</a:t>
            </a:r>
            <a:r>
              <a:rPr lang="en-US" b="1" dirty="0" smtClean="0"/>
              <a:t>(</a:t>
            </a:r>
            <a:r>
              <a:rPr lang="en-US" b="1" dirty="0" err="1" smtClean="0"/>
              <a:t>SpringExtention.class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     &amp; @</a:t>
            </a:r>
            <a:r>
              <a:rPr lang="en-US" dirty="0" err="1" smtClean="0"/>
              <a:t>WebMvcTest</a:t>
            </a:r>
            <a:endParaRPr lang="en-US" dirty="0" smtClean="0"/>
          </a:p>
          <a:p>
            <a:r>
              <a:rPr lang="en-US" dirty="0" smtClean="0"/>
              <a:t>Bellow only use @</a:t>
            </a:r>
            <a:r>
              <a:rPr lang="en-US" dirty="0" err="1" smtClean="0"/>
              <a:t>ExtentionWith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Component/Service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Static Class ( Use </a:t>
            </a:r>
            <a:r>
              <a:rPr lang="en-US" dirty="0" err="1" smtClean="0"/>
              <a:t>StaicMock</a:t>
            </a:r>
            <a:r>
              <a:rPr lang="en-US" dirty="0" smtClean="0"/>
              <a:t> to mock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External Service ( call by Rest or Feign most case SSL )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WireMock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6057" y="1677267"/>
            <a:ext cx="6485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ExtendWith</a:t>
            </a:r>
            <a:r>
              <a:rPr lang="en-US" b="1" dirty="0" smtClean="0"/>
              <a:t>(</a:t>
            </a:r>
            <a:r>
              <a:rPr lang="en-US" b="1" dirty="0" err="1" smtClean="0"/>
              <a:t>SpringExtention.class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@Mock -&gt; for dependent class</a:t>
            </a:r>
          </a:p>
          <a:p>
            <a:r>
              <a:rPr lang="en-US" dirty="0" smtClean="0"/>
              <a:t>	@</a:t>
            </a:r>
            <a:r>
              <a:rPr lang="en-US" dirty="0" err="1" smtClean="0"/>
              <a:t>IntectMock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Main class fro that test going to happen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99564" y="3273991"/>
            <a:ext cx="4444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WebMvcTest</a:t>
            </a:r>
            <a:endParaRPr lang="en-US" b="1" dirty="0" smtClean="0"/>
          </a:p>
          <a:p>
            <a:r>
              <a:rPr lang="en-US" dirty="0" smtClean="0"/>
              <a:t>	@</a:t>
            </a:r>
            <a:r>
              <a:rPr lang="en-US" dirty="0" err="1" smtClean="0"/>
              <a:t>MockBean</a:t>
            </a:r>
            <a:r>
              <a:rPr lang="en-US" dirty="0" smtClean="0"/>
              <a:t> -&gt; for dependent class</a:t>
            </a:r>
          </a:p>
          <a:p>
            <a:r>
              <a:rPr lang="en-US" dirty="0" smtClean="0"/>
              <a:t>	@</a:t>
            </a:r>
            <a:r>
              <a:rPr lang="en-US" dirty="0" err="1" smtClean="0"/>
              <a:t>Autowire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7873" y="4308912"/>
            <a:ext cx="46066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@Captor</a:t>
            </a:r>
          </a:p>
          <a:p>
            <a:r>
              <a:rPr lang="en-US" dirty="0" err="1" smtClean="0"/>
              <a:t>ArgumentCaptor</a:t>
            </a:r>
            <a:r>
              <a:rPr lang="en-US" dirty="0" smtClean="0"/>
              <a:t>&lt;</a:t>
            </a:r>
            <a:r>
              <a:rPr lang="en-US" dirty="0" err="1" smtClean="0"/>
              <a:t>ClassA</a:t>
            </a:r>
            <a:r>
              <a:rPr lang="en-US" dirty="0" smtClean="0"/>
              <a:t>&gt; </a:t>
            </a:r>
            <a:r>
              <a:rPr lang="en-US" dirty="0" err="1" smtClean="0"/>
              <a:t>acaptor</a:t>
            </a:r>
            <a:endParaRPr lang="en-US" dirty="0" smtClean="0"/>
          </a:p>
          <a:p>
            <a:r>
              <a:rPr lang="en-US" dirty="0" smtClean="0"/>
              <a:t>Verify(</a:t>
            </a:r>
            <a:r>
              <a:rPr lang="en-US" dirty="0" err="1" smtClean="0"/>
              <a:t>aService</a:t>
            </a:r>
            <a:r>
              <a:rPr lang="en-US" dirty="0" smtClean="0"/>
              <a:t>).</a:t>
            </a:r>
            <a:r>
              <a:rPr lang="en-US" dirty="0" err="1" smtClean="0"/>
              <a:t>meyhodA</a:t>
            </a:r>
            <a:r>
              <a:rPr lang="en-US" dirty="0" smtClean="0"/>
              <a:t>(</a:t>
            </a:r>
            <a:r>
              <a:rPr lang="en-US" dirty="0" err="1" smtClean="0"/>
              <a:t>acaptor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Acaptor.getvalue</a:t>
            </a:r>
            <a:r>
              <a:rPr lang="en-US" dirty="0" smtClean="0"/>
              <a:t>()…..</a:t>
            </a:r>
          </a:p>
          <a:p>
            <a:endParaRPr lang="en-US" dirty="0" smtClean="0"/>
          </a:p>
          <a:p>
            <a:r>
              <a:rPr lang="en-US" dirty="0" smtClean="0"/>
              <a:t>This required what data is going to pass external service after logic execution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6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248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Test Case</vt:lpstr>
      <vt:lpstr>Overview</vt:lpstr>
      <vt:lpstr>Angular</vt:lpstr>
      <vt:lpstr>Java/Springboot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Case</dc:title>
  <dc:creator>om</dc:creator>
  <cp:lastModifiedBy>om</cp:lastModifiedBy>
  <cp:revision>24</cp:revision>
  <dcterms:created xsi:type="dcterms:W3CDTF">2025-06-12T10:53:59Z</dcterms:created>
  <dcterms:modified xsi:type="dcterms:W3CDTF">2025-06-12T11:36:01Z</dcterms:modified>
</cp:coreProperties>
</file>