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4820bee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4820bee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4820bee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4820bee9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4820bee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4820bee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4820bee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4820bee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evek18/ames-housing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5614925" y="394300"/>
            <a:ext cx="3529074" cy="335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3549575" y="1589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Price Predictions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6028650" y="3613150"/>
            <a:ext cx="3819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F6B26B"/>
                </a:solidFill>
              </a:rPr>
              <a:t>Using Machine Learning Model</a:t>
            </a:r>
            <a:endParaRPr sz="1400" b="1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Purpose1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391475"/>
            <a:ext cx="7038900" cy="30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Predict the prices of housing market in upcoming years.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Advice families to plan and budget accordingly 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To identify market trends and patterns.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Dataset are we using ?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are using “Ames Housing Dataset” from Kaggle. The dataset includes almost all the required information about a house which includes: property  area, features, year built and sale prices etc.  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Jagbir Singh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Nishan Manoharan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Sukhbir Singh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Chenglu Yang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Link to Dataset: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https://www.kaggle.com/datasets/prevek18/ames-housing-dataset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Arial</vt:lpstr>
      <vt:lpstr>Lato</vt:lpstr>
      <vt:lpstr>Focus</vt:lpstr>
      <vt:lpstr>Housing Price Predictions</vt:lpstr>
      <vt:lpstr>Purpose1</vt:lpstr>
      <vt:lpstr>Which Dataset are we using ?</vt:lpstr>
      <vt:lpstr>Team Members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Predictions</dc:title>
  <cp:lastModifiedBy>Sukhbir Singh</cp:lastModifiedBy>
  <cp:revision>1</cp:revision>
  <dcterms:modified xsi:type="dcterms:W3CDTF">2022-09-29T23:08:27Z</dcterms:modified>
</cp:coreProperties>
</file>