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4820bee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4820bee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4820bee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4820bee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4820bee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4820bee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4820bee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4820bee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prevek18/ames-housing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5614925" y="394300"/>
            <a:ext cx="3529074" cy="335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49575" y="1589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Price Predictions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028650" y="3613150"/>
            <a:ext cx="3819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6B26B"/>
                </a:solidFill>
              </a:rPr>
              <a:t>Using Machine Learning Model</a:t>
            </a:r>
            <a:endParaRPr b="1" sz="14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91475"/>
            <a:ext cx="70389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Predict the prices of housing </a:t>
            </a:r>
            <a:r>
              <a:rPr lang="en-GB" sz="1900"/>
              <a:t>market in upcoming years.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Advice families to plan and budget accordingly 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To identify market trends and patterns.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Dataset are we using 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are using “Ames Housing Dataset”</a:t>
            </a:r>
            <a:r>
              <a:rPr lang="en-GB" sz="1600"/>
              <a:t> from Kaggle. The dataset includes almost all the required information about a house which includes: property  area, features, year built and sale prices etc.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Jagbir Singh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Nishan Manoharan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Sukhbir Singh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Chenglu Yang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Link to Dataset: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https://www.kaggle.com/datasets/prevek18/ames-housing-dataset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