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0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40B5-B1B8-4046-8190-BE8D480BBFC7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4CAA-D002-47CE-ADC5-3D579D9A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Operations Research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discipline that deals with the application of advanced analytical methods to help make better decisions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Operations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Computing and information </a:t>
            </a:r>
            <a:r>
              <a:rPr lang="en-US" dirty="0" smtClean="0"/>
              <a:t>technologies.</a:t>
            </a:r>
            <a:endParaRPr lang="en-US" dirty="0"/>
          </a:p>
          <a:p>
            <a:r>
              <a:rPr lang="en-US" dirty="0"/>
              <a:t>Environment, energy, and natural </a:t>
            </a:r>
            <a:r>
              <a:rPr lang="en-US" dirty="0" smtClean="0"/>
              <a:t>resources.</a:t>
            </a:r>
            <a:endParaRPr lang="en-US" dirty="0"/>
          </a:p>
          <a:p>
            <a:r>
              <a:rPr lang="en-US" dirty="0"/>
              <a:t>Financial </a:t>
            </a:r>
            <a:r>
              <a:rPr lang="en-US" dirty="0" smtClean="0"/>
              <a:t>engineering.</a:t>
            </a:r>
            <a:endParaRPr lang="en-US" dirty="0"/>
          </a:p>
          <a:p>
            <a:r>
              <a:rPr lang="en-US" dirty="0"/>
              <a:t>Manufacturing, service sciences, and supply chain </a:t>
            </a:r>
            <a:r>
              <a:rPr lang="en-US" dirty="0" smtClean="0"/>
              <a:t>management.</a:t>
            </a:r>
            <a:endParaRPr lang="en-US" dirty="0"/>
          </a:p>
          <a:p>
            <a:r>
              <a:rPr lang="en-US" dirty="0"/>
              <a:t>Marketing </a:t>
            </a:r>
            <a:r>
              <a:rPr lang="en-US" dirty="0" smtClean="0"/>
              <a:t>Engineering.</a:t>
            </a:r>
            <a:endParaRPr lang="en-US" dirty="0"/>
          </a:p>
          <a:p>
            <a:r>
              <a:rPr lang="en-US" dirty="0"/>
              <a:t>Policy modeling and public sector </a:t>
            </a:r>
            <a:r>
              <a:rPr lang="en-US" dirty="0" smtClean="0"/>
              <a:t>work.</a:t>
            </a:r>
            <a:endParaRPr lang="en-US" dirty="0"/>
          </a:p>
          <a:p>
            <a:r>
              <a:rPr lang="en-US" dirty="0"/>
              <a:t>Revenue </a:t>
            </a:r>
            <a:r>
              <a:rPr lang="en-US" dirty="0" smtClean="0"/>
              <a:t>management.</a:t>
            </a:r>
            <a:endParaRPr lang="en-US" dirty="0"/>
          </a:p>
          <a:p>
            <a:r>
              <a:rPr lang="en-US" dirty="0" smtClean="0"/>
              <a:t>Simulation.</a:t>
            </a:r>
            <a:endParaRPr lang="en-US" dirty="0"/>
          </a:p>
          <a:p>
            <a:r>
              <a:rPr lang="en-US" dirty="0"/>
              <a:t>Stochastic </a:t>
            </a:r>
            <a:r>
              <a:rPr lang="en-US" dirty="0" smtClean="0"/>
              <a:t>models.</a:t>
            </a:r>
            <a:endParaRPr lang="en-US" dirty="0"/>
          </a:p>
          <a:p>
            <a:r>
              <a:rPr lang="en-US" dirty="0"/>
              <a:t>Transportation.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Areas of Interest.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and information technologies.</a:t>
            </a:r>
          </a:p>
          <a:p>
            <a:r>
              <a:rPr lang="en-US" dirty="0" smtClean="0"/>
              <a:t>Financial engineering.</a:t>
            </a:r>
          </a:p>
          <a:p>
            <a:r>
              <a:rPr lang="en-US" dirty="0" smtClean="0"/>
              <a:t>Manufacturing, service sciences, and supply chain management.</a:t>
            </a:r>
          </a:p>
          <a:p>
            <a:r>
              <a:rPr lang="en-US" dirty="0" smtClean="0"/>
              <a:t>Marketing Engineering.</a:t>
            </a:r>
          </a:p>
          <a:p>
            <a:r>
              <a:rPr lang="en-US" dirty="0" smtClean="0"/>
              <a:t>Revenue management.</a:t>
            </a:r>
          </a:p>
          <a:p>
            <a:r>
              <a:rPr lang="en-US" dirty="0" smtClean="0"/>
              <a:t>Simulation.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solves problems.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Operations Research</vt:lpstr>
      <vt:lpstr>Who uses Operations Research?</vt:lpstr>
      <vt:lpstr>Our Areas of Interest.</vt:lpstr>
      <vt:lpstr>How it solves problems.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Operations Research</dc:title>
  <dc:creator>Swapnil</dc:creator>
  <cp:lastModifiedBy>Swapnil</cp:lastModifiedBy>
  <cp:revision>4</cp:revision>
  <dcterms:created xsi:type="dcterms:W3CDTF">2013-04-20T05:23:46Z</dcterms:created>
  <dcterms:modified xsi:type="dcterms:W3CDTF">2013-04-20T06:27:17Z</dcterms:modified>
</cp:coreProperties>
</file>