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Exploratory</a:t>
            </a:r>
            <a:br>
              <a:rPr lang="en-US" sz="4000" dirty="0"/>
            </a:br>
            <a:r>
              <a:rPr lang="en-US" sz="4000" dirty="0"/>
              <a:t>Data</a:t>
            </a:r>
            <a:br>
              <a:rPr lang="en-US" sz="4000" dirty="0"/>
            </a:br>
            <a:r>
              <a:rPr lang="en-US" sz="4000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b="1" dirty="0"/>
              <a:t>Data@ANZ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6A34-A74E-4A86-9BE8-A1DCB7A5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72971"/>
          </a:xfrm>
        </p:spPr>
        <p:txBody>
          <a:bodyPr/>
          <a:lstStyle/>
          <a:p>
            <a:r>
              <a:rPr lang="en-IN" dirty="0"/>
              <a:t>Quick glance at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8039-1B96-4BD0-AC1F-42F7668A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0124"/>
            <a:ext cx="10218803" cy="4811697"/>
          </a:xfrm>
        </p:spPr>
        <p:txBody>
          <a:bodyPr/>
          <a:lstStyle/>
          <a:p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The Given Dataset contains 12043 transactions from 100 unique customers / account. </a:t>
            </a:r>
          </a:p>
          <a:p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There are 23 categories as follows: 'status',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card_present_flag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bpay_biller_code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'account', 'currency',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long_lat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txn_description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merchant_id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merchant_code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first_name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'balance', 'date', 'gender', 'age','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merchant_suburb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merchant_state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'extraction', 'amount','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transaction_id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'country',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customer_id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</a:t>
            </a:r>
            <a:r>
              <a:rPr lang="en-IN" sz="2400" dirty="0" err="1">
                <a:solidFill>
                  <a:srgbClr val="FFFFFF"/>
                </a:solidFill>
                <a:ea typeface="Nunito"/>
                <a:cs typeface="Nunito"/>
                <a:sym typeface="Nunito"/>
              </a:rPr>
              <a:t>merchant_long_lat</a:t>
            </a:r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', 'movement’.</a:t>
            </a:r>
          </a:p>
          <a:p>
            <a:r>
              <a:rPr lang="en-IN" sz="24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The dataset has 3 month of transaction data , the transaction period is from 1/8/2018 to 31/10/2018</a:t>
            </a:r>
          </a:p>
          <a:p>
            <a:endParaRPr lang="en-IN" sz="2400" dirty="0">
              <a:solidFill>
                <a:srgbClr val="FFFFFF"/>
              </a:solidFill>
              <a:ea typeface="Nunito"/>
              <a:cs typeface="Nunito"/>
              <a:sym typeface="Nunito"/>
            </a:endParaRPr>
          </a:p>
          <a:p>
            <a:endParaRPr lang="en-IN" sz="2400" dirty="0">
              <a:solidFill>
                <a:srgbClr val="FFFFFF"/>
              </a:solidFill>
              <a:ea typeface="Nunito"/>
              <a:cs typeface="Nunito"/>
              <a:sym typeface="Nun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09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32E-E719-42B1-8DDC-8BE94CF7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3783"/>
            <a:ext cx="10353762" cy="878889"/>
          </a:xfrm>
        </p:spPr>
        <p:txBody>
          <a:bodyPr/>
          <a:lstStyle/>
          <a:p>
            <a:r>
              <a:rPr lang="en" dirty="0"/>
              <a:t>Exploratory data analysis insights.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2874-BE73-4FC9-9337-BFECEBB42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2466"/>
            <a:ext cx="6357017" cy="4333227"/>
          </a:xfrm>
        </p:spPr>
        <p:txBody>
          <a:bodyPr/>
          <a:lstStyle/>
          <a:p>
            <a:r>
              <a:rPr lang="en-IN" dirty="0"/>
              <a:t>The average number of customer transaction per is 133.</a:t>
            </a:r>
          </a:p>
          <a:p>
            <a:r>
              <a:rPr lang="en-IN" dirty="0"/>
              <a:t>The Average amount of transaction per day is - 190.61 AUD. Although the mean transaction range from 100-400 AUD.</a:t>
            </a:r>
          </a:p>
          <a:p>
            <a:r>
              <a:rPr lang="en-IN" dirty="0"/>
              <a:t>The count of male customers is slightly greater than female customers.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ACEDA-475B-4BAE-A669-BABAD2AA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077" y="1712466"/>
            <a:ext cx="3454553" cy="35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2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24DB-C022-438F-934C-7223A6F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57" y="278537"/>
            <a:ext cx="10353762" cy="1257300"/>
          </a:xfrm>
        </p:spPr>
        <p:txBody>
          <a:bodyPr/>
          <a:lstStyle/>
          <a:p>
            <a:r>
              <a:rPr lang="en" dirty="0"/>
              <a:t>Exploratory data analysis insights.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A2003E-46B8-4B80-BB5D-D349C488E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35837"/>
            <a:ext cx="10353762" cy="4856085"/>
          </a:xfrm>
        </p:spPr>
        <p:txBody>
          <a:bodyPr/>
          <a:lstStyle/>
          <a:p>
            <a:r>
              <a:rPr lang="en-IN" dirty="0"/>
              <a:t>Majority of the customers belong to the age group 18-53.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192B4-7F5E-4A5C-B1BE-137D70BC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290439"/>
            <a:ext cx="8840994" cy="41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4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62EB-9B9D-46E6-9BF3-3132ACC2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88381"/>
          </a:xfrm>
        </p:spPr>
        <p:txBody>
          <a:bodyPr/>
          <a:lstStyle/>
          <a:p>
            <a:r>
              <a:rPr lang="en" dirty="0"/>
              <a:t>Exploratory data analysis insights.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16767-B4D5-4B42-A5EE-E5D2670E4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164232" cy="3714749"/>
          </a:xfrm>
        </p:spPr>
        <p:txBody>
          <a:bodyPr/>
          <a:lstStyle/>
          <a:p>
            <a:r>
              <a:rPr lang="en-IN" dirty="0"/>
              <a:t>The preferred payment mode for majority of the customers was credit.</a:t>
            </a:r>
          </a:p>
          <a:p>
            <a:r>
              <a:rPr lang="en-IN" dirty="0"/>
              <a:t>The total payment made through credit transaction was 1899 AUD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06482-2904-4BB8-8E66-F99906CCA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986" y="2024200"/>
            <a:ext cx="4762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4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BC9D-3312-4172-8C98-10168033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Exploratory data analysis insights.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BF4D-0E4E-42BC-A07C-A1270C07B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3889024" cy="3714749"/>
          </a:xfrm>
        </p:spPr>
        <p:txBody>
          <a:bodyPr>
            <a:normAutofit/>
          </a:bodyPr>
          <a:lstStyle/>
          <a:p>
            <a:r>
              <a:rPr lang="en-IN" dirty="0"/>
              <a:t>Amount transacted in the month of October was more as compared to August and September.</a:t>
            </a:r>
          </a:p>
          <a:p>
            <a:r>
              <a:rPr lang="en-IN" dirty="0"/>
              <a:t>The average payment made for the month of August, September and October are - 185, 182 &amp; 196 AUD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0B793-5063-48D3-99C2-D6CA93E1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46" y="1914524"/>
            <a:ext cx="55911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2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{1BC41A91-3B50-43E3-A3F0-B411B0F92FBA}tf55705232_win32</Template>
  <TotalTime>30</TotalTime>
  <Words>259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Goudy Old Style</vt:lpstr>
      <vt:lpstr>Wingdings 2</vt:lpstr>
      <vt:lpstr>SlateVTI</vt:lpstr>
      <vt:lpstr>Exploratory Data Analysis</vt:lpstr>
      <vt:lpstr>Quick glance at the data</vt:lpstr>
      <vt:lpstr>Exploratory data analysis insights. </vt:lpstr>
      <vt:lpstr>Exploratory data analysis insights. </vt:lpstr>
      <vt:lpstr>Exploratory data analysis insights. </vt:lpstr>
      <vt:lpstr>Exploratory data analysis insights.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Riya Singh</dc:creator>
  <cp:lastModifiedBy>Riya Singh</cp:lastModifiedBy>
  <cp:revision>1</cp:revision>
  <dcterms:created xsi:type="dcterms:W3CDTF">2021-12-05T20:31:25Z</dcterms:created>
  <dcterms:modified xsi:type="dcterms:W3CDTF">2021-12-05T21:01:47Z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