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56" r:id="rId5"/>
    <p:sldId id="258" r:id="rId6"/>
    <p:sldId id="259" r:id="rId7"/>
    <p:sldId id="265" r:id="rId8"/>
    <p:sldId id="266" r:id="rId9"/>
    <p:sldId id="257" r:id="rId10"/>
    <p:sldId id="260" r:id="rId11"/>
    <p:sldId id="261" r:id="rId12"/>
    <p:sldId id="262" r:id="rId13"/>
    <p:sldId id="263" r:id="rId14"/>
    <p:sldId id="264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74D-E4FD-4F57-8C4E-3E601BE1320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8C89-225C-4170-82B1-F9BBBEA4C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PROJECT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ON</a:t>
            </a:r>
            <a:br>
              <a:rPr lang="en-US" sz="3200" dirty="0" smtClean="0"/>
            </a:br>
            <a:r>
              <a:rPr lang="en-US" dirty="0" smtClean="0"/>
              <a:t>KAUN BANEGA CROREPATI</a:t>
            </a:r>
            <a:br>
              <a:rPr lang="en-US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                      PRESENTED BY:TEEKAM SINGH</a:t>
            </a:r>
            <a:br>
              <a:rPr lang="en-US" sz="3200" dirty="0" smtClean="0"/>
            </a:br>
            <a:r>
              <a:rPr lang="en-US" sz="3200" dirty="0" smtClean="0"/>
              <a:t>                                                               </a:t>
            </a:r>
            <a:r>
              <a:rPr lang="en-US" sz="2800" u="sng" dirty="0"/>
              <a:t/>
            </a:r>
            <a:br>
              <a:rPr lang="en-US" sz="2800" u="sng" dirty="0"/>
            </a:br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u="sng" dirty="0"/>
              <a:t/>
            </a:r>
            <a:br>
              <a:rPr lang="en-US" sz="2800" u="sng" dirty="0"/>
            </a:br>
            <a:r>
              <a:rPr lang="en-US" sz="2800" u="sng" dirty="0" smtClean="0"/>
              <a:t>                 </a:t>
            </a:r>
            <a:endParaRPr lang="en-US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685800"/>
            <a:ext cx="7543800" cy="594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8400" y="-76200"/>
            <a:ext cx="36413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u="sng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SNAPSHOTS</a:t>
            </a:r>
            <a:endParaRPr lang="en-US" sz="5400" b="1" u="sng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0548" y="0"/>
            <a:ext cx="744290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149" y="0"/>
            <a:ext cx="81577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783" y="0"/>
            <a:ext cx="784243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0"/>
            <a:ext cx="7315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THANK YOU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5213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LANGUAGE USED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2116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PYTHON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2904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IDE USED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200400"/>
            <a:ext cx="4645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JUPYTER NOTEBOOK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PYTHON IDLE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2400"/>
            <a:ext cx="4179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About Python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Developed by Guido Van </a:t>
            </a:r>
            <a:r>
              <a:rPr lang="en-US" sz="3200" dirty="0" err="1" smtClean="0"/>
              <a:t>Rossum</a:t>
            </a:r>
            <a:r>
              <a:rPr lang="en-US" sz="3200" dirty="0" smtClean="0"/>
              <a:t> in 1990.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High </a:t>
            </a:r>
            <a:r>
              <a:rPr lang="en-US" sz="3200" dirty="0" err="1" smtClean="0"/>
              <a:t>level,interpreted</a:t>
            </a:r>
            <a:r>
              <a:rPr lang="en-US" sz="3200" dirty="0" smtClean="0"/>
              <a:t> language.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Dynamically typed.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Interpreted Language.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Easy syntax.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-152400"/>
            <a:ext cx="3588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Instructions</a:t>
            </a:r>
            <a:endParaRPr lang="en-US" sz="5400" b="1" u="sng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762000"/>
          <a:ext cx="50292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₹7,00,00,000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₹1,00,00,000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₹50,00,000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₹25,00,000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₹12,50,000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₹6,40,000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₹3,20,000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₹1,60,000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₹80,000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₹40,000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₹10,000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</a:t>
                      </a:r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₹</a:t>
                      </a:r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876800"/>
            <a:ext cx="9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STAGE 1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9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STAGE 2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52400"/>
            <a:ext cx="2911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LIFELINES</a:t>
            </a:r>
            <a:endParaRPr lang="en-US" sz="5400" b="1" u="sng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Picture 2" descr="audi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3733800" cy="2343150"/>
          </a:xfrm>
          <a:prstGeom prst="rect">
            <a:avLst/>
          </a:prstGeom>
        </p:spPr>
      </p:pic>
      <p:pic>
        <p:nvPicPr>
          <p:cNvPr id="4" name="Picture 3" descr="50fif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962400"/>
            <a:ext cx="3657599" cy="24142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95828" y="1600200"/>
            <a:ext cx="504817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Audience Poll</a:t>
            </a:r>
          </a:p>
          <a:p>
            <a:pPr algn="ctr"/>
            <a:r>
              <a:rPr lang="en-US" sz="40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 will get Audience</a:t>
            </a:r>
          </a:p>
          <a:p>
            <a:pPr algn="ctr"/>
            <a:r>
              <a:rPr lang="en-US" sz="40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help to choose answer</a:t>
            </a:r>
            <a:endParaRPr lang="en-US" sz="4000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4114800"/>
            <a:ext cx="4953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50:50</a:t>
            </a:r>
            <a:endParaRPr lang="en-US" sz="4000" b="1" u="sng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4000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 will get 2 options</a:t>
            </a:r>
          </a:p>
          <a:p>
            <a:pPr algn="ctr"/>
            <a:r>
              <a:rPr lang="en-US" sz="4000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instead of 4 </a:t>
            </a:r>
          </a:p>
          <a:p>
            <a:pPr algn="ctr"/>
            <a:r>
              <a:rPr lang="en-US" sz="4000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 choose answer</a:t>
            </a:r>
            <a:endParaRPr lang="en-US" sz="4000" i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u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838200"/>
            <a:ext cx="4165600" cy="2343150"/>
          </a:xfrm>
          <a:prstGeom prst="rect">
            <a:avLst/>
          </a:prstGeom>
        </p:spPr>
      </p:pic>
      <p:pic>
        <p:nvPicPr>
          <p:cNvPr id="4" name="Picture 3" descr="fl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191000"/>
            <a:ext cx="3276600" cy="2011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1208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Double Dip</a:t>
            </a:r>
          </a:p>
          <a:p>
            <a:pPr algn="ctr"/>
            <a:r>
              <a:rPr lang="en-US" sz="4000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 will get 2 attempt to choose right answer</a:t>
            </a:r>
            <a:endParaRPr lang="en-US" sz="4000" i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4038600"/>
            <a:ext cx="436234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Flip th</a:t>
            </a:r>
            <a:r>
              <a:rPr lang="en-US" sz="40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 Question</a:t>
            </a:r>
            <a:endParaRPr lang="en-US" sz="4000" b="1" u="sng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4000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 you don’t know answer you can skip the question</a:t>
            </a:r>
            <a:endParaRPr lang="en-US" sz="4000" i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0"/>
            <a:ext cx="1739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/>
                <a:solidFill>
                  <a:schemeClr val="accent3"/>
                </a:solidFill>
                <a:effectLst/>
              </a:rPr>
              <a:t>Rules</a:t>
            </a:r>
            <a:endParaRPr lang="en-US" sz="5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856357"/>
            <a:ext cx="715567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 There are four lifelines in this game</a:t>
            </a:r>
          </a:p>
          <a:p>
            <a:r>
              <a:rPr lang="en-US" sz="3200" b="1" dirty="0" smtClean="0"/>
              <a:t>   named as Audience Poll,50:50,Double</a:t>
            </a:r>
          </a:p>
          <a:p>
            <a:r>
              <a:rPr lang="en-US" sz="3200" b="1" dirty="0" smtClean="0"/>
              <a:t>   dip and Flip the question.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2 Stages at </a:t>
            </a:r>
            <a:r>
              <a:rPr lang="en-US" sz="3200" dirty="0" smtClean="0"/>
              <a:t>₹10,000 and ₹3,20,000.</a:t>
            </a:r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User cannot use another lifeline after </a:t>
            </a:r>
          </a:p>
          <a:p>
            <a:r>
              <a:rPr lang="en-US" sz="3200" b="1" dirty="0" smtClean="0"/>
              <a:t>  taking Double Dip.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b="1" dirty="0" smtClean="0"/>
              <a:t>Lifelines can be used only once.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b="1" dirty="0" smtClean="0"/>
              <a:t>Quit option is not available after taking</a:t>
            </a:r>
          </a:p>
          <a:p>
            <a:pPr algn="just"/>
            <a:r>
              <a:rPr lang="en-US" sz="3200" b="1" dirty="0"/>
              <a:t> </a:t>
            </a:r>
            <a:r>
              <a:rPr lang="en-US" sz="3200" b="1" dirty="0" smtClean="0"/>
              <a:t> Double Dip.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b="1" dirty="0" smtClean="0"/>
              <a:t>After taking Audience </a:t>
            </a:r>
            <a:r>
              <a:rPr lang="en-US" sz="3200" b="1" dirty="0" err="1" smtClean="0"/>
              <a:t>Poll,user</a:t>
            </a:r>
            <a:r>
              <a:rPr lang="en-US" sz="3200" b="1" dirty="0" smtClean="0"/>
              <a:t> can also </a:t>
            </a:r>
          </a:p>
          <a:p>
            <a:pPr algn="just"/>
            <a:r>
              <a:rPr lang="en-US" sz="3200" b="1" dirty="0"/>
              <a:t> </a:t>
            </a:r>
            <a:r>
              <a:rPr lang="en-US" sz="3200" b="1" dirty="0" smtClean="0"/>
              <a:t> take another lifeline except Double Dip.</a:t>
            </a:r>
          </a:p>
          <a:p>
            <a:pPr algn="just"/>
            <a:r>
              <a:rPr lang="en-US" sz="3200" b="1" dirty="0"/>
              <a:t> </a:t>
            </a:r>
            <a:r>
              <a:rPr lang="en-US" sz="3200" b="1" dirty="0" smtClean="0"/>
              <a:t> Same is for 50:50 and Flip the question.</a:t>
            </a:r>
          </a:p>
          <a:p>
            <a:pPr algn="just">
              <a:buFont typeface="Arial" pitchFamily="34" charset="0"/>
              <a:buChar char="•"/>
            </a:pP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6" y="838200"/>
            <a:ext cx="8818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User can quit from game anytime.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Total winning price will be displayed after 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every question.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If user has selected incorrect option,amount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will be given according to stage cleared.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66800" y="152401"/>
          <a:ext cx="6553200" cy="6522022"/>
        </p:xfrm>
        <a:graphic>
          <a:graphicData uri="http://schemas.openxmlformats.org/presentationml/2006/ole">
            <p:oleObj spid="_x0000_s1026" name="Document" r:id="rId3" imgW="6489234" imgH="8374790" progId="Word.Document.12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152400"/>
            <a:ext cx="2590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u="sng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FLOWCHART</a:t>
            </a:r>
            <a:endParaRPr lang="en-US" sz="32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255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Document</vt:lpstr>
      <vt:lpstr>PROJECT  ON KAUN BANEGA CROREPATI                                              PRESENTED BY:TEEKAM SINGH                                                                                 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21</cp:revision>
  <dcterms:created xsi:type="dcterms:W3CDTF">2019-11-12T03:16:06Z</dcterms:created>
  <dcterms:modified xsi:type="dcterms:W3CDTF">2019-12-15T10:24:48Z</dcterms:modified>
</cp:coreProperties>
</file>