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ScrollingTextVisual1448795304508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ea2a3aa-57a4-4973-a126-44b19d8452b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d4d2a185beb4762" /><Relationship Type="http://schemas.openxmlformats.org/officeDocument/2006/relationships/slideLayout" Target="/ppt/slideLayouts/slideLayout8.xml" Id="R651d8076513e478d" /><Relationship Type="http://schemas.openxmlformats.org/officeDocument/2006/relationships/hyperlink" Target="https://app.powerbi.com/groups/me/reports/fea2a3aa-57a4-4973-a126-44b19d8452b2/?pbi_source=PowerPoint" TargetMode="External" Id="RelId0" /><Relationship Type="http://schemas.openxmlformats.org/officeDocument/2006/relationships/image" Target="/ppt/media/image4.png" Id="imgId1009709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520088a21d848dc" /><Relationship Type="http://schemas.openxmlformats.org/officeDocument/2006/relationships/slideLayout" Target="/ppt/slideLayouts/slideLayout8.xml" Id="R4304a9000d114980" /><Relationship Type="http://schemas.openxmlformats.org/officeDocument/2006/relationships/hyperlink" Target="https://app.powerbi.com/groups/me/reports/fea2a3aa-57a4-4973-a126-44b19d8452b2/?pbi_source=PowerPoint" TargetMode="External" Id="RelId1" /><Relationship Type="http://schemas.openxmlformats.org/officeDocument/2006/relationships/image" Target="/ppt/media/image5.png" Id="imgId1009709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2/20/2022 4:44:40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2/20/2022 4:31:17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slicer ,slicer ,slicer ,slicer ,slicer ,card ,card ,donutChart ,areaChart ,treemap ,clusteredBarChart ,ScrollingTextVisual1448795304508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0970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slicer ,slicer ,slicer ,slicer ,slicer ,actionButton ,tableE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0970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Table View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