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</p:sldMasterIdLst>
  <p:notesMasterIdLst>
    <p:notesMasterId r:id="rId13"/>
  </p:notesMasterIdLst>
  <p:sldIdLst>
    <p:sldId id="257" r:id="rId2"/>
    <p:sldId id="256" r:id="rId3"/>
    <p:sldId id="281" r:id="rId4"/>
    <p:sldId id="282" r:id="rId5"/>
    <p:sldId id="258" r:id="rId6"/>
    <p:sldId id="289" r:id="rId7"/>
    <p:sldId id="284" r:id="rId8"/>
    <p:sldId id="288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E637-8A5E-4170-93EE-CFBA1810D9BC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6DE8-8DF3-4E2C-A408-466998124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5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A6DE8-8DF3-4E2C-A408-466998124B2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8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C717-44CB-48AC-AC58-E7B8B37456A8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053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3030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2171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1392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9512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5477-11D9-4256-835B-E4EF6973FDF6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7F4-0C9A-428F-B76C-068AF2169EB9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FF79-BB89-4C60-A6D1-79E592AB3F45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9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FEE8-67FC-4F7E-84FA-3073E27AA83B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5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BCF3-3347-439E-8763-753442B93191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0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AE9-ABD5-4ECF-A441-DC77688CBDE3}" type="datetime1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1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FDA6-A9C7-49DE-9B5D-23B60290D943}" type="datetime1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4CB7-3BB6-45F0-9E90-A8939CABEA37}" type="datetime1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294-AF16-4AEA-91FA-314EEBD85CC5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4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47BA-6AC2-4BA0-9FFD-D08CF519E72E}" type="datetime1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0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619F-58D2-41EB-B113-AF67A5D83EE4}" type="datetime1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441D84-F219-4239-8489-C73372F91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4736-512A-FC68-17B0-276219E00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564" y="500764"/>
            <a:ext cx="10139915" cy="20790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 Management System</a:t>
            </a:r>
            <a:b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b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Institute of Technology</a:t>
            </a:r>
            <a:endParaRPr lang="en-IN" sz="3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7C90F-BEEF-5C95-85CD-71C213E28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85" y="353280"/>
            <a:ext cx="3644444" cy="1015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8F33CA-FCD3-EA7F-1C1E-49A5FA9BE474}"/>
              </a:ext>
            </a:extLst>
          </p:cNvPr>
          <p:cNvSpPr txBox="1"/>
          <p:nvPr/>
        </p:nvSpPr>
        <p:spPr>
          <a:xfrm>
            <a:off x="1234343" y="5104614"/>
            <a:ext cx="566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  <a:r>
              <a:rPr lang="en-IN" dirty="0" smtClean="0"/>
              <a:t>:-Utkarsh Singh</a:t>
            </a:r>
            <a:endParaRPr lang="en-IN" dirty="0"/>
          </a:p>
          <a:p>
            <a:r>
              <a:rPr lang="en-IN" dirty="0"/>
              <a:t>Year:3</a:t>
            </a:r>
            <a:r>
              <a:rPr lang="en-IN" baseline="30000" dirty="0"/>
              <a:t>rd</a:t>
            </a:r>
            <a:endParaRPr lang="en-IN" dirty="0"/>
          </a:p>
          <a:p>
            <a:r>
              <a:rPr lang="en-IN" dirty="0"/>
              <a:t>University Roll no.:-</a:t>
            </a:r>
            <a:r>
              <a:rPr lang="en-IN" dirty="0" smtClean="0"/>
              <a:t>2202840100240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49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147337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A4E-2400-82AD-0C94-506F14C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032" y="1248696"/>
            <a:ext cx="9399365" cy="628281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Security Measures: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advanced security measures such as encryption for sensitive data during transmission and at the database level. Explore the integration of multi-factor authentication for an added layer of user verification.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the system to handle a larger volume of concurrent users and transactions. Consider implementing load balancing and distributed architecture for improved scalability.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Transaction Processing: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advanced transaction processing features, such as multi-step transactions, transaction rollbacks, and transactional consistency. 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User Interface: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Upgrade the graphical user interface using modern frontend frameworks and libraries for a more visually appealing and intuitive user experience. Incorporate responsive design for compatibility with a variety of devices.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Account Management: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additional account management features such as funds transfer between accounts, account locking, and account history tracking.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A4E-2400-82AD-0C94-506F14C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247" y="2133600"/>
            <a:ext cx="9399365" cy="3777622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Javatpoint.com</a:t>
            </a:r>
          </a:p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Stackoverflow.com</a:t>
            </a:r>
          </a:p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056-610E-3525-95BF-2CD45284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985" y="648529"/>
            <a:ext cx="10515600" cy="1095507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5FED-E3F0-199C-3B7F-01B0034B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208" y="1661129"/>
            <a:ext cx="10030395" cy="497327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…………………………………………………………………………………. 3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……………………………………………………………………………….. 4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Flowchart ……………………………………………………………………………………… 5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Result/Snapshot …………………………………………………………………………… 6-8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 ………………………………………………………………………………....... 9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 ……………………………………………………………………………….. 10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 ……………………………………………………………………………………. 11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8170-91D6-CBF4-845D-B7CE196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47B3D-2A4A-F559-A145-D2F6B96A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2274F-C11E-9777-17DC-4DF62C0D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4" y="24366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0172-AFAB-B12F-DF0B-C1ADDD1D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127" y="147337"/>
            <a:ext cx="9569486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68707-20EC-A929-2B67-C153589A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F00FC-EFFB-4D7E-D6AE-EA554566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4" y="243663"/>
            <a:ext cx="1253756" cy="126616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295CB-5F1A-2088-1246-16D46A95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127" y="1278193"/>
            <a:ext cx="9569486" cy="533614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 application for basic streamlined banking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 Java, AWT, Swing, and Oracle Database technologies.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and Significance: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Addresses the need for efficient and accessible banking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simple and intuitive platform for fundamental banking tasks.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Objectives: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Authentication: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Secure access through a reliable authentication process.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 Management: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Creation, modification, and retrieval of user account information.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Processing: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 handling of withdrawals and deposits.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Interface: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AWT and Swing for a user-friendly graphical interface.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Storage: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Oracle Database for efficient and secure data storage.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1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60C8-91D9-60F5-80E1-5E8E680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05" y="624110"/>
            <a:ext cx="9725508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36BD-E206-B673-EC26-1CC23928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12E8B-6E4F-52C4-14A6-177DA5F67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4" y="243663"/>
            <a:ext cx="1253756" cy="126616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A740DD-0CA7-3907-9F3A-9DEEEC3B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338" y="1540188"/>
            <a:ext cx="9903042" cy="4693701"/>
          </a:xfrm>
        </p:spPr>
        <p:txBody>
          <a:bodyPr>
            <a:noAutofit/>
          </a:bodyPr>
          <a:lstStyle/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Project Scope and Objectives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Development Environment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Database Schema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User Interface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User Authentication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Account Creation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Update Profile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Transaction Functions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Balance Check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Sign Out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System</a:t>
            </a:r>
          </a:p>
          <a:p>
            <a:pPr marL="514350" indent="-514350" fontAlgn="base">
              <a:spcBef>
                <a:spcPts val="0"/>
              </a:spcBef>
              <a:buFont typeface="+mj-lt"/>
              <a:buAutoNum type="romanLcPeriod"/>
            </a:pPr>
            <a:r>
              <a:rPr lang="en-US" sz="20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 and Optimize</a:t>
            </a:r>
          </a:p>
        </p:txBody>
      </p:sp>
    </p:spTree>
    <p:extLst>
      <p:ext uri="{BB962C8B-B14F-4D97-AF65-F5344CB8AC3E}">
        <p14:creationId xmlns:p14="http://schemas.microsoft.com/office/powerpoint/2010/main" val="40672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69BDB-290A-ADF1-8C74-A3E25FDD3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87" y="0"/>
            <a:ext cx="72100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87" y="0"/>
            <a:ext cx="6920123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1414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Results / Snapshots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C007A2-929E-697C-5BEB-58D434536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t="-10718" r="-598" b="10718"/>
          <a:stretch/>
        </p:blipFill>
        <p:spPr>
          <a:xfrm>
            <a:off x="6204857" y="1121347"/>
            <a:ext cx="4599959" cy="51363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6" y="1658329"/>
            <a:ext cx="4817284" cy="45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Results / Snapshots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5184C541-EE82-A204-C99A-16E34766F1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809847"/>
            <a:ext cx="4391247" cy="439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t="689" r="-449" b="11722"/>
          <a:stretch/>
        </p:blipFill>
        <p:spPr>
          <a:xfrm>
            <a:off x="1967023" y="1720303"/>
            <a:ext cx="8321761" cy="474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8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Results / Snapshots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39B9A-B5CF-AE4B-E471-9B1DC554B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23" y="1846008"/>
            <a:ext cx="4248406" cy="413304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AF1CB18-1018-720D-5B2F-08F8355A3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5" y="1795809"/>
            <a:ext cx="4021394" cy="41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A4E-2400-82AD-0C94-506F14C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023" y="1720645"/>
            <a:ext cx="9399365" cy="3777622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Relies on basic authentication with no advanced security features; lacks encryption for sensitive data during transmission.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Designed for small-scale use, potential performance issues in large-scale environments; may struggle with a high volume of concurrent transactions. 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Basic GUI lacks aesthetic appeal; provides limited user feedback in certain scenarios.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Security: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Basic authentication for database access; lacks encryption and advanced access controls.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Processing: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Does not implement advanced features like multi-step transactions or rollbacks; assumes a straightforward transaction flow.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Advanced Features: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Focuses on fundamental operations, omitting features like funds transfer or account locking; no implementation of advanced user roles.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28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1214</TotalTime>
  <Words>487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Bank Management System at  United Institute of Technology</vt:lpstr>
      <vt:lpstr>Index</vt:lpstr>
      <vt:lpstr>Introduction</vt:lpstr>
      <vt:lpstr>Methodology</vt:lpstr>
      <vt:lpstr>Flowchart</vt:lpstr>
      <vt:lpstr>Results / Snapshots</vt:lpstr>
      <vt:lpstr>Results / Snapshots</vt:lpstr>
      <vt:lpstr>Results / Snapshots</vt:lpstr>
      <vt:lpstr>Limitations </vt:lpstr>
      <vt:lpstr>Future Scope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</dc:creator>
  <cp:lastModifiedBy>Utkarsh Singh</cp:lastModifiedBy>
  <cp:revision>36</cp:revision>
  <dcterms:created xsi:type="dcterms:W3CDTF">2022-07-16T04:50:36Z</dcterms:created>
  <dcterms:modified xsi:type="dcterms:W3CDTF">2024-11-12T15:44:11Z</dcterms:modified>
</cp:coreProperties>
</file>