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EC15-8DA8-4BB3-9A80-75CE94B5A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2BDC-C149-425D-AE34-D0785133E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BF0A-B65D-4229-8090-CFABB23C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9A51-BDE2-48C3-A9A8-DA617628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33C9-20F5-414C-A718-A3EFC702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3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A83B-B107-4A0E-B857-C8AE691E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32728-9795-4957-9E7F-98F7C381E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F9B5-A3ED-41FB-B251-D18D5A58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46CF-18A7-4BAD-8EF6-31A89CB3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EDE4-4287-4094-BA36-2051BD9B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1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88763-3A00-4100-9861-E383330F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83EB8-4794-4C51-A34A-E4A79BA2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BBC6-5F9A-468B-988C-4E1CF2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D990-F803-4D41-B717-E07FBBB6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79F2-88A4-40E0-A5B2-42526320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4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164A-D0C0-41B6-8E7B-31D95349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AB40-C846-411C-A046-77AEDE6A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EED3-291E-4F9E-B276-692070BE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1422-CE11-4C41-B0D9-48FBA451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C06B-DEDA-4AF9-BDE7-9172147B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6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221C-3F06-46D3-AA96-14292EA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14C49-D06A-47F3-BECD-5606E0C6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4CAA-B18D-490A-87D8-56A5E32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2D25-B120-4B50-8028-108C12C4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EE17-C709-4970-8DBF-2B8E7653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1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C13A-DD31-4F06-B0B6-3FB53962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C0D6-A49A-464B-9F45-07628B2A6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FE88C-2099-4A1B-A8CA-85BADA93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1FD8-3CD9-4B93-92AB-03071FD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3DF4-7491-4967-9413-38F1BDA7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5DA63-1210-49BA-8DE2-1ADD03D6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B42C-23C3-4878-B652-BC710BED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3FD2-9D30-4701-808F-BC9F00C5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95B21-2B96-4EA6-8F9E-AD99B4834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09112-2DFF-49DF-8F58-AFAE6A640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EFCD-C554-4388-A4CF-164095C94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40EBC-64B7-4733-964D-94106C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BB190-C872-4FAC-AFC4-9CFBA42A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9E991-2E90-414A-B119-64A8169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5F90-475C-4356-A460-F1F65766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D5484-C23C-4D59-8288-53E0A115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7FC93-4F1F-471C-ADEE-09D9A770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A0E88-126A-4E47-A28F-7443FBA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2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98AFC-D349-4691-94F3-1F3289A9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6FF60-8CA7-42D0-B667-124603A8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7BDA4-951A-4B4A-BC1E-B1E15385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6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C874-39E1-4C55-964E-E32D3B08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EBA8-9434-43A8-9E3B-697EB28C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CBF9B-B4A5-4631-8D77-6A4BA8478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B7489-4FB8-4AAC-AF49-7F4BE492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6F402-3DFF-4486-A219-1A8C3F8D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22D2-92B5-40DF-A542-4C887D97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3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B2E3-E62E-482F-BE92-AB7466D2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42DE9-FA15-4E78-A0D9-F23DDBF0D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9FBC7-105C-4A51-8CEB-0E87C3EF0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BC4C7-BC4C-4507-A59F-B6CF8A57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A4A5C-3245-4B77-8A69-F44AAF43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AF90C-026A-4B32-A298-6DACFC23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8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6A097-7892-4089-AE56-61FF45CF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ED14-2F31-40DF-B1A6-1616A1C2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9DBE-4EE4-4F6A-BDF6-1AF327117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46D5-1D88-4EC8-86CA-69DD12C626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5B83-B453-4E5E-9CA8-7E2A524A0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B25F-7E43-4672-85D3-659165FF9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04F2-B8FF-4491-AA0F-09C9343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75778-475C-4464-B016-8D328C6A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19710"/>
            <a:ext cx="10515600" cy="52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BC9FB6-41F1-47C2-A40B-3218B82D7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16269"/>
            <a:ext cx="10515600" cy="52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6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90063-1E6B-46A0-8146-4B5DEB2B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24501"/>
            <a:ext cx="10515600" cy="52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8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Vedprakash Singh</dc:creator>
  <cp:lastModifiedBy>Vedprakash Singh</cp:lastModifiedBy>
  <cp:revision>1</cp:revision>
  <dcterms:created xsi:type="dcterms:W3CDTF">2023-06-05T14:53:07Z</dcterms:created>
  <dcterms:modified xsi:type="dcterms:W3CDTF">2023-06-05T14:54:44Z</dcterms:modified>
</cp:coreProperties>
</file>