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4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42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4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9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Vikash</dc:creator>
  <cp:lastModifiedBy>Singh, Vikash</cp:lastModifiedBy>
  <cp:revision>5</cp:revision>
  <dcterms:created xsi:type="dcterms:W3CDTF">2006-08-16T00:00:00Z</dcterms:created>
  <dcterms:modified xsi:type="dcterms:W3CDTF">2017-06-30T09:40:43Z</dcterms:modified>
</cp:coreProperties>
</file>