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DB16-FC69-41B2-98D6-3C00A489B5A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6695-153C-4021-BC2E-12E22001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epreneur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66695-153C-4021-BC2E-12E22001D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4450-8949-44D8-84D4-BC95CA20C2A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559-DF9F-4C52-8273-F26928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915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Credit Card Data Analysis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4343400" cy="144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EDA Project -1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Vikram Singh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AugAAAFiCAYAAACkmS2zAAAAOXRFWHRTb2Z0d2FyZQBNYXRwbG90bGliIHZlcnNpb24zLjMuNCwgaHR0cHM6Ly9tYXRwbG90bGliLm9yZy8QVMy6AAAACXBIWXMAAAsTAAALEwEAmpwYAABDbElEQVR4nO3deVxV1f7/8fc5B1ERFSkVzPCbllLOqfk1LQIHBDQcgzK1UvOaWZlSZFlOVA7XNMyumt/MMkXRxHlAr17UMq+Z480xtJLJAUFAOBz27w9/nhuOaApbfT0fDx8Pzt5rrf3ZR9m+Wayzt8UwDEMAAAAATMFa0gUAAAAA+C8COgAAAGAiBHQAAADARAjoAAAAgIkQ0AEAAAATIaADAAAAJkJABwBcVp06dXTq1KliP+7OnTvVtWtXBQUFqXfv3kpNTf1L7QDgdkNABwCYRl5enl577TUNGzZMK1euVGBgoN59990bbgcAtyMCOgDcprZu3aru3bvr9ddfV8eOHdW9e3cdPnz4knaZmZl69NFHlZaW5tzWvXt3bdy4Ub/++qtefPFFPfPMM/L399eAAQOUm5tbqP+iRYvUv3//y77Oy8vThx9+qM6dO+vpp59WZGSkzp49e0kN06dPV2ho6CV/Tp8+Xajd7t275e7uriZNmkiSunXrpu+///6G2wHA7YiADgC3sT179qhnz55aunSpunTpooiIiEvalC9fXm3bttWSJUskSYcPH9aJEyf0xBNPaP78+erUqZPmz5+vNWvW6Pfff9eGDRuKfPzp06fLZrNp0aJFWrJkiapUqaIJEyZc0u7ll19WXFzcJX8qVapUqF1ycrK8vLycr11dXeXp6amUlJQbagcAtyOXki4AAHDjfH191bRpU0lS165dNWrUKJ0+ffqS4Nu9e3eNHDlSffr00cKFC9W1a1dZrVZFRERo8+bNmjFjhhITE5Wamqrs7OwiH3/Dhg3KzMzUli1bJEl2u1333HPPJe2mT5+u5cuXX7J91qxZhWotKCiQxWIp1MYwDNlstkLbitoOAG5HBHQAuI1dLpDabDaFhoY6X48ZM0ZNmzZVfn6+du3apWXLlikmJkaS9Oabb8rhcCgoKEhPPfWUkpKSZBhGofEsFkuhbXa73fl1QUGBhg0bJj8/P0lSVlbWJUtkpPMz6C+//PI1z8fb27vQhz3tdrvS09NVtWrVG2oHALcjlrgAwG3sl19+0S+//CJJiomJUePGjVWhQoVCy0jq168v6fws+ujRo1WnTh15e3tLkjZt2qSBAwcqODhY0vk7ozgcjkLH8PT01MGDB5Wbmyu73a7Vq1c797Vq1Upz5sxRXl6eCgoKNHz4cE2cOPGGz6dhw4ZKT0/XTz/9JElauHChGjVqpAoVKtxQOwC4HTGDDgC3sXvvvVeTJk3SH3/8IU9PT40bN+6KbTt16qSJEycWCtCDBw/WwIED5ebmJnd3dzVr1kzHjh0r1K9ly5Zq1qyZgoKCVLlyZTVv3lz79++XJL3yyisaO3asOnfuLIfDoYcffliRkZE3fD6lSpXSlClTNGrUKOXk5MjDw0Njx46VJKWkpOjll1/W9OnTVbVq1Su2A4DbncW4+HeZAIDbwtatWzV69GgtW7aspEsBANxELHEBAAAATIQZdAAAAMBEmEEHAAAATISADgA3qHHjxvr999+1e/duvfbaa5KkpKQkdejQQaGhofrxxx8VHh6ukJAQrVmzpoSrvXH9+vXToUOHbrh/aGioMjIy5HA4NGDAAAUGBuqbb75xbr/Z3nvvPe3Zs+eG+48ZM8b5pNN69eopMDDQ+frcuXM3sVIAuDyWuADADWrcuLGWLl2q6tWrO7ctXrxYixcv1qxZs7Rt2zYNGzZMa9euLcEqzeP48eMKDAzUzz//fEsfKBQQEKDJkyc7by9plrEAoKi4zSIAFNG///1vjR49WhaLRfXr11dBQYGk/95N5b333tOkSZOUmZmpnj17Kjk5WSkpKQoNDVVMTIz27dunCRMmKCcnR1arVa+++qr8/f21aNEixcbGKicnR+7u7vr666+1YMECzZ07VwUFBfLw8NDw4cNVq1YtRUZGyt3dXfv371dycrLq1KmjsWPHqly5ctq5c6fGjBmjnJwclSpVSm+99ZZatGihw4cPKyoqSunp6XI4HOrZs6e6det2yfl9++23mjdvnkqVKqXSpUtr1KhRevDBBwuF1OnTpys2NlblypVT06ZNtW7dOq1fv/6qddWpU0cbNmxQ3759lZ+fry5duig6Olpt27bV999/L09PT02bNk3fffedXFxcVKNGDX388cey2WwaMWKEjh49qvT0dJUrV04TJkxQzZo11bNnTzVq1Eg//fSTkpKS1KJFC40ePVqTJ09Wamqqhg4dqnHjxqlhw4bO81u8eLG+/PLLS8573LhxqlOnTpH+DURHR+vnn39Wamqq6tSpoxo1auj06dN6//33nfsvvM7MzFRUVJQOHDggu92uFi1a6K233pKLC//1ArgGAwBwTbm5ucbjjz9ubNmyxTAMw1i6dKlRu3Zt47fffjN++OEHIyQkxDAMw1i4cKHx8ssvG4ZhFNqenp5utGvXzvjtt98MwzCM5ORk48knnzT++OMPY+HChUazZs2MzMxMwzAMY+vWrcZzzz1nZGdnG4ZhGAkJCUb79u0NwzCMt99+2wgLCzNyc3ONvLw8o1OnTkZsbKyRl5dntGzZ0vjnP/9pGIZh7N692+jQoYORm5trBAcHG3v27DEMwzAyMjKMoKAgY8eOHYXOLz8/36hbt66RkpJiGIZhfPfdd8a8efMMwzAMf39/Y9euXca//vUvIzAw0Dhz5oxRUFBgvPPOO4a/v/9V6zIMw6hdu7Zx8uRJ47fffjMaNWrkPOaF7fHx8Ua7du2M9PR0wzAM48MPPzSmTp1qrFy50hg9erSz/fDhw41Ro0YZhmEYzz//vPHaa68ZDofDyMzMNFq1amV8//33heq9GS4e69NPPzUCAwMNu93ufD1y5MhC+y+8joyMNGbPnu18f4cOHWpMnz79ptQF4M7Gj/EAUAQHDhyQi4uLWrRoIUnq0KGDc9a0KH7++WelpaVp4MCBzm0Wi8X5wJ86derI3d1dkrRhwwYdPXpU4eHhzrYZGRlKT0+XJD3xxBNydXWVJNWuXVtnzpzRgQMHZLVa9dRTT0mS6tWrp6VLl+rQoUM6duyYhg0b5hzr3Llz2rdvnxo1auTcZrPZ1L59e4WHh+upp55Sq1at5OfnV+gcNm7cqPbt2zuf1tmjRw/98MMPzv2Xq6sovv/+e7Vv314VK1aUJL3zzjvOfffff7++/vprHT16VD/++KMaN27s3Ofv7y+r1Sp3d3fVqFHjmse7GTPoktSoUaMizYJv2LBBu3fvVmxsrCSxfh1AkRHQAaCIjIs+snM9SxUcDodq1aqlBQsWOLelpKTI09NTS5culZubm3N7QUGBQkNDFRER4XydmprqDLBlypRxtrVYLDIMQzabTRaLpdAxDxw4IMMwVL58ecXFxTm3nzhxQuXLl7+kxgkTJujAgQPasmWLpk+frri4OE2ePLnQ+f75Pbh4Hfnl6iqKi2vPyMhQRkaG/vWvf2n+/Pnq0aOHOnbsKA8PD/3+++83fLxOnTqpU6dORarpav78d3Xxce12u/PrgoICTZ48WbVq1ZJ0/rwu/jsCgMvhLi4AUAR16tSRYRjauHGjJGndunVFniGWzs+6Hj16VNu2bZMk/ec//1FgYKBSUlIuaduqVSstX75cqampkqS5c+eqd+/eVx2/Zs2aslgs2rx5syRp79696t27tx544AGVKVPGGdAv3GXm4rucnDp1Sn5+fvLw8NALL7ygN954Q7t37y7Uxs/PT2vWrFFmZqYkOWeG/6rHH39ca9eu1dmzZyWdX8c9a9Ysbdq0SZ07d1b37t31wAMPaP369XI4HNccz2azKT8//6bUdi2VKlXS3r17ZRiGzp49q3/+85/Ofa1atdKsWbNkGIby8vI0YMAAffPNN8VSF4DbGzPoAFAEpUqV0meffaYRI0Zo4sSJevjhh3XPPfcUub+np6c+/fRTjRs3Trm5uTIMQ+PGjVP16tX1448/FmrbqlUr9evXTy+99JIsFovc3d01ZcqUq86+urq6Kjo6Wh9++KHGjRunUqVKKTo6Wq6urpo6daqioqL0xRdfKD8/X6+//rqaNGlySX0DBgzQCy+8oDJlyshms2nMmDGF2rRo0ULPPPOMwsLCVKZMGT300EMqW7Zskd+DK/Hz89OhQ4f07LPPSpIefPBBjR49Wr/88ovef/995w8CjRo10oEDB645Xtu2bRUREaERI0aoVatWf7m+q3n66aeVkJCgdu3aqWrVqnrsscecM+rvvvuuoqKi1LFjR9ntdj3++OPq27fvLa0HwJ2B2ywCAIpk9+7d2rFjh3r16iVJ+vLLL7Vz505NmjSpZAsDgDsMAR0AUCRnz57VsGHDdOTIEVksFnl7e2v06NGqWrVqSZcGAHcUAjoAAABgInxIFABuoZ9++kl9+vRRaGioOnbsqJdfftm5jnrr1q3q0KHDZftNnjxZixcvLsZKS05GRoY6duxY6EOpKSkp6tOnj55++ml17Nix0F1o4uLi9PTTTys0NFTh4eGXfJhVkl599VWNGjXK+Xr9+vV67LHHFBoa6vxz4UOpf3ZhLXxoaKg6deqkhIQE57558+YpJCREHTt21IABA3Tq1Kmb9RYAQGHFfeN1ALhb/Pjjj4afn5+xe/du57a4uDjjscceM06ePFnoQUZ3qw0bNhjt2rUz6tatW+iBQG+//bYxadIkwzDOP9SpUaNGRmpqqnH48GGjZcuWzgcqbdiwwfDz8ys05vTp043mzZsXeoDQhAkTjM8///ya9Tz//PPGggULDMMwjL179xqPPvqoYbfbjWPHjhmPPfaYcerUKcMwDGP06NHGiBEj/tK5A8CVcBcXALhFPv30U73yyiuqV6+ec9vTTz+t0qVLO28XmJ2drcGDB+vIkSPKzc3VmDFj1LRpU0VGRuqhhx5Snz59Ljvu2rVrVapUKVWqVEkfffSRqlSpotWrV2vy5MkqU6aM/Pz8NG3aNO3bt0+LFi3S6tWrNW3aNEkq9PrXX3/VqFGjlJWVpbS0NPn6+mrSpEkqXbq06tWrp9atW+uXX37RhAkT5ObmpqioKKWnp8vhcKhnz57q1q3bJfWFh4crJyen0LZHH31UH3zwwSVtZ8+erfHjx+uNN94otN3hcCgzM1OGYSgnJ0cuLi6yWq1ydXXVmDFjVKVKFUnnH8h04sQJ5eXlydXVVVu3blVCQoLCw8OVkZHhHG/Hjh1ycXHRihUr5O7ursGDB6tZs2aX1ONwOJz9srKyVLp0aUnn72men5+vrKwsVaxYUefOnXM+WAoAbjYCOgDcInv27LlsKA0MDJQkHTlyRMnJyfrkk0/UsGFDzZo1S9HR0frqq6+uOGZSUpK++uorff/993J1ddX//d//adeuXWrQoIGGDRummJgYPfjgg/r888+LdM/w+fPnq1OnTgoNDZXdbleXLl20YcMGBQYGym63y9/fX5MnT1Z+fr5CQ0M1btw41a1bV5mZmQoLC9ODDz5Y6Imk0vmlIEU1c+bMy24fMmSInnvuOa1atUqnT5/W22+/7bytZfXq1SWdf3DURx99pICAALm6uiolJcV5O8mYmJhC43l4eKhDhw4KDAzU9u3bNXDgQMXFxcnLy6tQu/fff1+9e/fWrFmzdOrUKU2cOFEuLi6qUaOG+vTp43ySavny5a/rPAHgehDQAeAWsVqtKigouGqb+++/Xw0bNpQk+fr6auHChVdtX7VqVfn6+qpz58568skn9eSTT6pFixZatWqV6tSpowcffFCS9Pzzzxfp9ocRERHavHmzZsyYocTERKWmpio7O9u5v2nTppKkxMREHTt2TMOGDXPuO3funPbt23dJQL+eGfQrGTp0qPr27avnnntOiYmJ6tmzpxo1aqQGDRpIOv+bh8jISCUnJ+uLL76Q3W7XkCFD9M477zhn1/9sypQphc6pcePG2rx5s7p27ercnpubq8GDB+vjjz+Wv7+/fv75Z/3tb39T/fr1dfjwYa1Zs0YbN25UpUqVNH78eL3zzjv6xz/+UeRzAoCiIqADwC3SqFEj7dy5U7Vr1y60feTIkWrbtq1sNptKlSrl3H65x9WvW7dOn376qSSpSpUqmjFjhr755hvt3r1b33//vT788EM98cQThR6QI0kuLi5XHPfPj6N/88035XA4FBQUpKeeekpJSUmF2l54rL3D4VD58uULfVjzxIkTKl++/CXn/Vdnlk+dOqXt27dr1qxZkqT/+Z//UcuWLbVt2zY1aNBAx48f19/+9jfVqlVLs2fPVpkyZbRjxw799ttv+vjjj521ORwO5ebm6u2339a3336r/v37Ox/2ZBhGofdIkg4cOKBz587J399f0vm/v4ceekg7d+7Ujz/+qICAAOcsfo8ePdSxY8e/dJ4AcCXcxQUAbpEBAwZoypQp2rNnj3PbhfXfF4f2K2ndurXi4uIUFxenGTNm6JdfflGHDh1Uq1Yt9e/fXy+88IJ2796tRo0a6ejRo9q7d6/zOBd4enrq4MGDys3Nld1u1+rVq537Nm3apIEDByo4OFiStHPnzssujXnggQdUpkwZZ0BPSkpShw4dCp3bzVKpUiV5eXk56zx16pS2bdumhg0b6uzZs+rZs6fatWunTz75RGXKlJEkNW7cWBs3bnS+V+Hh4QoODlZUVJTKlSunOXPmaM2aNZKkffv2adeuXXriiScKHbdGjRrKzMzUTz/9JEk6duyYDh06pEceeUSPPPKINmzYoKysLEnSmjVrnL/5AICbjRl0ALhFmjZtqjFjxigqKkrZ2dmy2+3y8fHR7Nmzde+99+rw4cPXPaavr6+CgoLUtWtXubm5qUyZMnrvvffk4eGhyZMna/jw4TIMQ3Xq1HH2admypZo1a6agoCBVrlxZzZs31/79+yVJgwcP1sCBA+Xm5iZ3d3c1a9ZMx44du+S4rq6umjp1qnONd35+vl5//XU1adLkxt+gK7BYLPr88881evRoTZ06VVarVf3791fTpk01bdo0HT9+XGvXrtXatWudfWbNmqVKlSpddjybzaapU6dqzJgxio6Ols1m0yeffCJPT09JUmhoqMaMGaP69etrypQpioqKUl5enmw2m0aPHi0fHx/df//9+uOPP9SlSxe5urrqvvvuc87WA8DNxoOKAOAOdOrUKbVo0cIZxAEAtw+WuAAAAAAmwgw6AAAAYCLMoAMAAAAmQkAHAAAATISADgAAAJgIt1m8SEFBgRwOluUDAADg1ipVynbZ7QT0izgchtLTs6/dEAAAAPgLKle+9GnMEktcAAAAAFMhoAMAAAAmQkAHAAAATIQ16AAAALjtOBz5On06Tfn5eSVdyjW5uLiqUqXKstmKFr0J6AAAALjtnD6dpjJl3FSunJcsFktJl3NFhmEoKytDp0+n6d57vYvUhyUuAAAAuO3k5+epXLkKpg7nkmSxWFSuXIXrmuknoAMAAOC2ZPZwfsH11klABwAAAEzklgZ0wzD09ttva+bMmZIkh8OhqKgotW/fXm3bttXcuXOdbRMTE9WjRw8FBwerW7duOnz4sHNfbGysgoOD1a5dO33wwQey2+2SpJycHA0ZMkRBQUEKDAxUfHy8s8/OnTvVtWtXBQUFqXfv3kpNTb2VpwoAAIASlpR0XC+//MJ19enWraNyc3NvyvFzc3PVrVvHvzzOLQvohw8fVu/evbV69Wrntnnz5ikxMVHLli1TbGysvvrqK+3atUuSNHToUIWHh2vFihUaNGiQXn/9dRmGoQMHDig6OlrffPONVq1apczMTM2aNUuSFB0dLTc3N61cuVJffvmlRo4cqeTkZOXl5em1117TsGHDtHLlSgUGBurdd9+9VacKAAAA3DS37C4uc+bMUffu3VWtWjXntvj4eD3zzDNycXFRxYoVFRISoiVLlqhq1ao6cuSIQkJCJEl+fn4aOXKk9u3bp3/9618KCAiQp6enJCksLExjxoxRv379FB8frwkTJkiSqlWrppYtW2rlypVq0KCB3N3d1aRJE0lSt27d9OGHH+r06dOqVKnSrTplAAAAmMCiRQu0cuUyWa1WNWjQSAMHvn5d/c+ePauPPx6lM2fOSJLeeCNCtWo9qIULY7Rx4z+Vn58vd3d3RUWNl91u16hR7ykzM1P33Vf9ptR/ywL6+++/L0navHmzc1tSUpK8vf97exkvLy/t379fSUlJqlKliqzW/07oV61aVcnJyUpKSlL16tUL9UlJSbnseBf6VKlSRV5eXs7trq6u8vT0VEpKCgEdAO5Q7hXKqGzpUiVdBkwmJ9eusxnnSroMFLMVK5bqjTciVK9efX33Xazy8/Pl4lL02Dt79v+pSZPH1LlzN/322zF9+OFIffbZDJ05c0aTJk2V1WrVm2++qv/8Z68OHtyvBx6opf79B2rv3j366ad//+X6i/U+6IZhFPoUq2EYslqtKigouOTTrYZhyGazyTCMS7ZfCPIXjyfpmuNdi81mkYeH23WdFwCg5JUqZVOTiNklXQZMZvv4XnLx4J4Yd6KUFItstsJ/tzabVRaL9N57I/Ttt1/rH/+IVv36DWSzXdr24n5/3v/rr4e1Y8e/tX79WknS2bOZKlXKRa6urho58l2VLeumtLRUGUaBEhN/1f/+7+Oy2axq0KCBXFxcLnssi6XoGbNYA7q3t3ehD2umpqbKy8tL1apVU1paWqHAfWHflfr8ebx7773Xuc/X1/eSPna7Xenp6apateo1a3Q4DKWnZ9+U8wUAFJ/KlcuXdAkwKf5fvzMZhiGHo6DQNoejQIYhLV68SEOGRKp06dJ6881X9fPPP6tx4yZXHMvhKCg0lo9PDbVtG6R27drr9OlTWrp0sfbv36+NG/+pGTO+0rlz59Snz/NyOAp0//01tGvXTrVs+aQOHPhF+fn5l9R1od6L/y1e6bpVrD9Stm7dWgsXLlR+fr4yMjK0fPlytWnTRl5eXvLx8dGKFSskSQkJCbJarapdu7YCAgK0fv16nTx5UoZhKCYmRm3atHGOFxMTI0lKTk5WQkKC/P391bBhQ6Wnp+unn36SJC1cuFCNGjVShQoVivN0AQAAUAJq1XpQ/fr10muv/U2VKlXSI4/Uu2r7AQP6qE+fnurTp6fmzftGvXq9pH/+c61effVlDRkySDVr1lL16verbNmy6tOnpwYPfkX33HOvTpxIU5cu3XXiRKoGDOijRYsWqFSpv77UzmJcvIbkJouMjNRDDz2kPn36KD8/X2PHjtWWLVtkt9sVFhamPn36SDp/m8Xhw4fr9OnTcnV11ejRo1W3bl1J5wP2l19+KbvdroYNG2r06NEqXbq0srKyNGLECO3bt08Oh0MDBgxQaGioJGnXrl0aNWqUcnJy5OHhobFjxxZay34ldruDn7QB4DZUuXJ5lrjgEtvH91JaWmZJl4FbIDn5qLy8apR0GUV2uXqvNIN+ywP67YaADgC3JwI6LoeAfue6noC+adNGzZs355Lt3bs/Kz8//5td2mVdT0Av1jXoAAAAQHFr1cpPrVr5lXQZRcbHmgEAAAATIaADAAAAJkJABwAAAEyENegAAAC4I9zsJwpf60m0BQUF+vvfP9ahQwdVqlQpRUYOV/Xq9//l4xLQAQAAcEcoW7rUTb2b0/bxvXRWVw7oCQkblJeXp2nTvtSePbs1Zcon+vjjiX/5uCxxAQAAAG7Arl0/q3nzFpKkevXq65df/nNTxiWgAwAAADcgKytL5cq5O19brVbl5+f/5XEJ6AAAAMANKFeunLKz//uAS8Mw5OLy11eQE9ABAACAG1C/fkP98MNmSdKePbtVs+aDN2VcPiQKAAAA3IAnn/TXtm1b9be/vSTDMDRs2Ac3ZVwCOgAAAO4IObl2bR/f66aOdzVWq1UREcNu2vEuIKADAADgjnA249xVb4t4u2ANOgAAAGAiBHQAAADARAjoAAAAgIkQ0AEAAAATIaADAAAAJsJdXAAAAHBH8KxYSjbXMjdtPEfeOZ06c/VbLUrS3r179Pnnn2rKlOk35bgEdAAAANwRbK5ldGxU/Zs2ns/7uyVdPaDPmfOVVq9eoTJlyt6047LEBQAAALhB991XXVFR42/qmAR0AAAA4AY99VRrubjc3EUpBHQAAADARAjoAAAAgIkQ0AEAAAAT4S4uAAAAuCM48s79/zuv3LzxisLbu5qmT591045LQAcAAMAd4fw9y69933KzY4kLAAAAYCLMoJuQe4UyKlu6VEmXAZPJybXrbEbRftUGAABuXwR0EypbupSaRMwu6TJgMtvH99JZEdABALjAMAxZLJaSLuOaDMO4rvYscQEAAMBtx8XFVVlZGdcdfoubYRjKysqQi4trkfswgw4AAIDbTqVKlXX6dJrOnk0v6VKuycXFVZUqVS56+1tYCwAAAHBL2Gwuuvde75Iu45ZgiQsAAABgIgR0AAAAwEQI6AAAAICJENABAAAAEyGgAwAAACZCQAcAAABMhIAOAAAAmAgBHQAAADARAjoAAABgIgR0AAAAwERKJKCvXbtWHTt2VGhoqHr16qVjx47J4XAoKipK7du3V9u2bTV37lxn+8TERPXo0UPBwcHq1q2bDh8+7NwXGxur4OBgtWvXTh988IHsdrskKScnR0OGDFFQUJACAwMVHx9f7OcJAAAAXC+X4j7guXPnFBERobi4ONWoUUOzZs3SmDFj5Ofnp8TERC1btkxZWVkKCwtT3bp11aBBAw0dOlS9e/dWx44dtXHjRr3++utaunSpDh48qOjoaH333Xfy8PDQ0KFDNWvWLPXr10/R0dFyc3PTypUrdfz4cYWFhalevXry8vIq7lMGAAAAiqzYZ9AdDocMw1BmZqYkKSsrS6VLl1Z8fLy6dOkiFxcXVaxYUSEhIVqyZIlSUlJ05MgRhYSESJL8/PyUnZ2tffv2ad26dQoICJCnp6esVqvCwsK0ZMkSSVJ8fLy6d+8uSapWrZpatmyplStXFvfpAgAAANel2GfQy5Urp5EjRyo8PFweHh4qKCjQ3Llz1b9/f3l7ezvbeXl5af/+/UpKSlKVKlVktf73Z4mqVasqOTlZSUlJql69eqE+KSkpkqSkpKRC413ocy02m0UeHm4341SBm45/mwBw/bh24nZT7AF9//79+uyzz7RixQr5+Pho9uzZGjRokAoKCmSxWJztDMOQ1Wq9ZPuFfTabTYZhXLL9QpA3DOOSfn8O+VficBhKT8++0dO7KSpXLl+ix4d5lfS/TcDMuHbiSrh2wqyudN0q9iUumzZt0qOPPiofHx9JUo8ePXTw4EFVq1ZNqampznapqany8vJStWrVlJaWViiMX9jn7e192T6SrroPAAAAMKtiD+iPPPKItm3bphMnTkg6v1a8evXqat26tRYuXKj8/HxlZGRo+fLlatOmjby8vOTj46MVK1ZIkhISEmS1WlW7dm0FBARo/fr1OnnypAzDUExMjNq0aSNJat26tWJiYiRJycnJSkhIkL+/f3GfLgAAAHBdin2JS4sWLdSnTx/17NlTpUqVUsWKFTV16lQ98MADOnbsmEJDQ2W32xUWFqbHHntMkjRx4kQNHz5cn3/+uVxdXTV58mRZrVb5+vpq4MCB6t27t+x2uxo2bKh+/fpJkgYNGqQRI0YoJCREDodDERERzll7AAAAwKwsxsULue9ydrujxNeqVa5cXk0iZpdoDTCf7eN7KS0ts6TLAEyLaycuh2snzMw0a9ABAAAAXBkBHQAAADARAjoAAABgIgR0AAAAwEQI6AAAAICJENABAAAAEyGgAwAAACZCQAcAAABMhIAOAAAAmAgBHQAAADARAjoAAABgIgR0AAAAwEQI6AAAAICJENABAAAAEyGgAwAAACZCQAcAAABMhIAOAAAAmAgBHQAAADARAjoAAABgIgR0AAAAwEQI6AAAAICJENABAAAAEyGgAwAAACZCQAcAAABMhIAOAAAAmAgBHQAAADARAjoAAABgIgR0AAAAwEQI6AAAAICJENABAAAAEyGgAwAAACZCQAcAAABMhIAOAAAAmAgBHQAAADARAjoAAABgIgR0AAAAwEQI6AAAAICJENABAAAAEyGgAwAAACZCQAcAAABMhIAOAAAAmAgBHQAAADCREgno+/fvV8+ePdWpUyd16dJFe/bskcPhUFRUlNq3b6+2bdtq7ty5zvaJiYnq0aOHgoOD1a1bNx0+fNi5LzY2VsHBwWrXrp0++OAD2e12SVJOTo6GDBmioKAgBQYGKj4+vtjPEwAAALhexR7Qc3Jy1KdPH/Xt21eLFy/WK6+8oqFDh2revHlKTEzUsmXLFBsbq6+++kq7du2SJA0dOlTh4eFasWKFBg0apNdff12GYejAgQOKjo7WN998o1WrVikzM1OzZs2SJEVHR8vNzU0rV67Ul19+qZEjRyo5Obm4TxcAAAC4LsUe0Ddv3qz7779ffn5+kqTWrVtr0qRJio+PV5cuXeTi4qKKFSsqJCRES5YsUUpKio4cOaKQkBBJkp+fn7Kzs7Vv3z6tW7dOAQEB8vT0lNVqVVhYmJYsWSJJio+PV/fu3SVJ1apVU8uWLbVy5criPl0AAADguhR7QP/1119VuXJlDRs2TF26dNGLL74oh8OhpKQkeXt7O9t5eXkpOTlZSUlJqlKliqzW/5ZatWpV576L+6SkpEjSJfsu9AEAAADMzKW4D5ifn6+NGzdq9uzZatiwoeLj4/Xyyy+rdOnSslgsznaGYchqtaqgoKDQ9gv7bDabDMO4ZPuFIG8YxiX9/hzyr8Rms8jDw+1GTw+4pfi3CQDXj2snbjfFHtCrVKmiWrVqqWHDhpKkNm3a6L333tP999+v1NRUZ7vU1FR5eXmpWrVqSktLKxS4L+zz9va+bB9Jzn333nuvc5+vr+8163M4DKWnZ9+0870RlSuXL9Hjw7xK+t8mYGZcO3ElXDthVle6bhX7Epcnn3xSv//+u/bs2SNJ2rZtmywWi9q0aaOFCxcqPz9fGRkZWr58udq0aSMvLy/5+PhoxYoVkqSEhARZrVbVrl1bAQEBWr9+vU6ePCnDMBQTE6M2bdpIOr+2PSYmRpKUnJyshIQE+fv7F/fpAgAAANel2GfQK1eurM8++0wjR45UTk6OXF1dFR0drUaNGunYsWMKDQ2V3W5XWFiYHnvsMUnSxIkTNXz4cH3++edydXXV5MmTZbVa5evrq4EDB6p3796y2+1q2LCh+vXrJ0kaNGiQRowYoZCQEDkcDkVERMjHx6e4TxcAAAC4Lhbj4oXcdzm73VHivwqrXLm8mkTMLtEaYD7bx/dSWlpmSZcBmBbXTlwO106YmWmWuAAAAAC4siIF9Au3LvyzQ4cO3fRiAAAAgLvdVQN6enq60tPT1a9fP505c8b5+sSJE3r11VeLq0YAAADgrnHVD4kOGTJEmzdvliQ1b978v51cXBQYGHhrKwMAAADuQlcN6DNnzpQkvfPOO/roo4+KpSAAAADgblak2yx+9NFH+uOPP3TmzJlCT++sW7fuLSsMAAAAuBsVKaB/+umnmjlzpu655x7nNovFonXr1t2ywgAAAIC7UZEC+uLFi7VmzRpVrVr1VtcDAAAA3NWKdJtFb29vwjkAAABQDIo0g96iRQuNGzdOrVu3VpkyZZzbWYMOAAAA3FxFCuiLFi2SJK1atcq5jTXoAAAAwM1XpIC+fv36W10HAAAAABUxoH/55ZeX3f7iiy/e1GIAAACAu12RAvqBAwecX+fl5Wnbtm1q0aLFLSsKAAAAuFsV+UFFf5aSkqJ33333lhQEAAAA3M2KdJvFi1WtWlV//PHHza4FAAAAuOtd9xp0wzC0Z8+eQk8VBQAAAHBzXPcadOn8g4veeuutW1IQAAAAcDe7rjXof/zxh/Lz81WjRo1bWhQAAABwtypSQD969KheeeUVpaamqqCgQJUqVdK0adNUq1atW10fAAAAcFcp0odER40apb59+2rbtm3avn27BgwYoJEjR97q2gAAAIC7TpEC+smTJ9W5c2fn665du+r06dO3rCgAAADgblWkgO5wOJSenu58ferUqVtVDwAAAHBXK9Ia9Oeff15hYWEKCgqSxWLRihUr1Lt371tdGwAAAHDXKdIMup+fnyTJbrfr8OHDSklJUdu2bW9pYQAAAMDdqEgz6JGRkerRo4d69eql3NxczZ07V8OGDdOMGTNudX0AAADAXaVIM+inT59Wr169JEmlS5fWCy+8oLS0tFtaGAAAAHA3KvKHRFNSUpyvT5w4IcMwbllRAAAAwN2qSEtcXnjhBXXq1ElPPPGELBaLtmzZorfeeutW1wYAAADcdYoU0Lt166Z69erphx9+kM1mU58+fVS7du1bXRsAAABw1ylSQJckX19f+fr63spaAAAAgLtekdagAwAAACgeRZ5BB1CyjPxcVa5cvqTLgMk48s7p1Bl7SZcBALiJCOjAbcLiUlrHRtUv6TJgMj7v75ZEQAeAOwlLXAAAAAATIaADAAAAJkJABwAAAEyEgA4AAACYCAEdAAAAMBECOgAAAGAiBHQAAADARAjoAAAAgIkQ0AEAAAATKdGAHh8fr8aNG0uSHA6HoqKi1L59e7Vt21Zz5851tktMTFSPHj0UHBysbt266fDhw859sbGxCg4OVrt27fTBBx/Ibj//RL2cnBwNGTJEQUFBCgwMVHx8fPGeHAAAAHADSiygJyYmauzYsc7X8+bNU2JiopYtW6bY2Fh99dVX2rVrlyRp6NChCg8P14oVKzRo0CC9/vrrMgxDBw4cUHR0tL755hutWrVKmZmZmjVrliQpOjpabm5uWrlypb788kuNHDlSycnJJXGqAAAAQJGVSEDPyclRRESEIiMjndvi4+PVpUsXubi4qGLFigoJCdGSJUuUkpKiI0eOKCQkRJLk5+en7Oxs7du3T+vWrVNAQIA8PT1ltVoVFhamJUuWOMfr3r27JKlatWpq2bKlVq5cWfwnCwAAAFyHEgno77//vsLCwlSnTh3ntqSkJHl7eztfe3l5KTk5WUlJSapSpYqs1v+WWrVqVee+i/ukpKRcdrwLfQAAAAAzcynuA86ZM0cuLi7q1q2bfv/9d+d2wzBksVgKvbZarSooKCi0/cI+m80mwzAu2X4hyF88nqRCIf9KbDaLPDzcrvu8AKCkcM0Cro7vEdxuij2gf/fddzp37pxCQ0Nlt9udX1etWlWpqanOdqmpqfLy8lK1atWUlpZWKHBf2Oft7X3ZPpKc++69917nPl9f32vW53AYSk/PvpmnfN0qVy5foscHcHsp6WuWWXDtxJXwPQKzutJ1q9iXuMTGxmrZsmWKi4vT9OnTVaZMGcXFxalt27ZauHCh8vPzlZGRoeXLl6tNmzby8vKSj4+PVqxYIUlKSEiQ1WpV7dq1FRAQoPXr1+vkyZMyDEMxMTFq06aNJKl169aKiYmRJCUnJyshIUH+/v7FfboAAADAdSn2GfQrefbZZ3Xs2DHnzHpYWJgee+wxSdLEiRM1fPhwff7553J1ddXkyZNltVrl6+urgQMHqnfv3rLb7WrYsKH69esnSRo0aJBGjBihkJAQORwORUREyMfHpyRPEQAAALgmi3HxQu67nN3uKPFfhVWuXF5NImaXaA0wn+3je+nYqPolXQZMxuf93UpLyyzpMkyBaycuZ/v4XnyPwLRMs8QFAAAAwJUR0AEAAAATIaADAAAAJkJABwAAAEyEgA4AAACYCAEdAAAAMBECOgAAAGAiBHQAAADARAjoAAAAgIkQ0AEAAAATIaADAAAAJkJABwAAAEyEgA4AAACYCAEdAAAAMBECOgAAAGAiBHQAAADARAjoAAAAgIkQ0AEAAAATIaADAAAAJkJABwAAAEyEgA4AAACYCAEdAAAAMBECOgAAAGAiBHQAAADARAjoAAAAgIkQ0AEAAAATIaADAAAAJkJABwAAAEyEgA4AAACYCAEdAAAAMBECOgAAAGAiBHQAAADARAjoAAAAgIkQ0AEAAAATIaADAAAAJkJABwAAAEyEgA4AAACYCAEdAAAAMBECOgAAAGAiBHQAAADARAjoAAAAgIkQ0AEAAAATIaADAAAAJlIiAT0uLk5PP/20QkNDFR4ert27d8vhcCgqKkrt27dX27ZtNXfuXGf7xMRE9ejRQ8HBwerWrZsOHz7s3BcbG6vg4GC1a9dOH3zwgex2uyQpJydHQ4YMUVBQkAIDAxUfH1/s5wkAAABcL5fiPuCRI0c0fvx4LVq0SFWqVNHGjRs1aNAg9evXT4mJiVq2bJmysrIUFhamunXrqkGDBho6dKh69+6tjh07auPGjXr99de1dOlSHTx4UNHR0fruu+/k4eGhoUOHatasWerXr5+io6Pl5uamlStX6vjx4woLC1O9evXk5eVV3KcMAAAAFFmxz6C7urpqzJgxqlKliiSpXr16OnHihFatWqUuXbrIxcVFFStWVEhIiJYsWaKUlBQdOXJEISEhkiQ/Pz9lZ2dr3759WrdunQICAuTp6Smr1aqwsDAtWbJEkhQfH6/u3btLkqpVq6aWLVtq5cqVxX26AAAAwHUp9hn06tWrq3r16pIkwzD00UcfKSAgQAcOHJC3t7eznZeXl/bv36+kpCRVqVJFVut/f5aoWrWqkpOTlZSU5BzrQp+UlBRJUlJSUqHxLvS5FpvNIg8Pt798ngBQXLhmAVfH9whuN8Ue0C/Izs5WZGSkkpOT9cUXX6h79+6yWCzO/YZhyGq1qqCgoND2C/tsNpsMw7hk+4UgbxjGJf3+HPKvxOEwlJ6efaOndVNUrly+RI8P4PZS0tcss+DaiSvhewRmdaXrVol8SPT48eMKDw+XzWbT7NmzVaFCBXl7eys1NdXZJjU1VV5eXqpWrZrS0tIKhfEL+67UR9JV9wEAAABmVewB/ezZs+rZs6fatWunTz75RGXKlJEktW7dWgsXLlR+fr4yMjK0fPlytWnTRl5eXvLx8dGKFSskSQkJCbJarapdu7YCAgK0fv16nTx5UoZhKCYmRm3atHGOFxMTI0lKTk5WQkKC/P39i/t0AQAAgOtS7Etc5syZo+PHj2vt2rVau3atc/vMmTN17NgxhYaGym63KywsTI899pgkaeLEiRo+fLg+//xzubq6avLkybJarfL19dXAgQPVu3dv2e12NWzYUP369ZMkDRo0SCNGjFBISIgcDociIiLk4+NT3KcLAAAAXBeLcfFC7ruc3e4o8bVqlSuXV5OI2SVaA8xn+/heOjaqfkmXAZPxeX+30tIyS7oMU+DaicvZPr4X3yMwLVOtQQcAAABweQR0AAAAwEQI6AAAAICJENABAAAAEyGgAwAAACZCQAcAAABMhIAOAAAAmAgBHQAAADARAjoAAABgIgR0AAAAwEQI6AAAAICJENABAAAAEyGgAwAAACbiUtIFAAAA3CpGfq4qVy5f0mXAZBx553TqjL2ky7giAjoAALhjWVxK69io+iVdBkzG5/3dkswb0FniAgAAAJgIAR0AAAAwEQI6AAAAYCIEdAAAAMBECOgAAACAiRDQAQAAABMhoAMAAAAmQkAHAAAATISADgAAAJgIAR0AAAAwEQI6AAAAYCIEdAAAAMBECOgAAACAiRDQAQAAABMhoAMAAAAmQkAHAAAATISADgAAAJgIAR0AAAAwEQI6AAAAYCIEdAAAAMBECOgAAACAiRDQAQAAABMhoAMAAAAmQkAHAAAATISADgAAAJgIAR0AAAAwEQI6AAAAYCJ3fEDfsGGDOnbsqMDAQL322ms6e/ZsSZcEAAAAXNEdHdBPnTqld955R9HR0Vq9erXuv/9+TZgwoaTLAgAAAK7ojg7omzZtUv369fU///M/kqRnn31WS5culWEYJVsYAAAAcAV3dEBPTk6Wl5eX87WXl5fOnj2rrKysEqwKAAAAuDKLcQdPJ//jH/9QUlKSRo4cKUnKz89X3bp1tWPHDrm5uZVwdQAAAMCl7ugZdG9vb6Wmpjpfp6SkqGLFioRzAAAAmNYdHdBbtWqlnTt3KjExUZI0b948tW7dumSLAgAAAK7ijl7iIkkbN27U3//+d9ntdvn4+Gjs2LHy8PAo6bIAAACAy7rjAzoAAABwO7mjl7gAAAAAtxsCOgAAAGAiBHTg/5s7d66efvppBQcHKyQkRBERETp+/Lhzf0BAgHbv3n1Jv1WrVqlnz57FWapT//79tWjRohvuf+rUKdWpU+ea7SIjIzVz5kxJ0pQpUxQfH3/DxwRwdxg5cqSeeeYZORwO5zaHw6Hw8HB98sknJVhZ0XTo0EFbt269aptFixapf//+kqQNGzZo8uTJxVEa7gIEdEDS2LFjtWbNGk2bNk0rVqzQ0qVL1bJlS4WFhSk5ObmkyzOVrVu3Kj8/v6TLAGBykZGRysnJ0bRp05zbpk2bJpvNptdee60EK7s1du/erTNnzpR0GbhDuJR0AUBJS05O1rx587RhwwZVrFhRkmS1WtWpUyft2bNH06ZN0wcffFCoz+TJk7V06VJ5eHioRo0aVxz7119/1ahRo5SVlaW0tDT5+vpq0qRJKl26tDZu3KgJEybIarXq4Ycf1pYtW/Ttt9+qevXqWrBggebOnauCggJ5eHho+PDhqlWrllJSUhQZGanU1FRVq1ZNJ0+evO7jrlmzRp988onKli2revXqOfssWrRIq1evdv5nevFrSZozZ4727NmjcePGyWazqVKlSvr4449VUFAg6fyMfmBg4I39RQC4o5QuXVoTJkzQs88+K39/fxmGoW+//VYLFy6UzWbTZ599puXLl8tms+mBBx7Q8OHDVblyZfXs2VM9evRQ+/btJanQ6/r16+vll1/W5s2blZqaqr59++q5556Tw+HQuHHjtH79epUvX14NGjTQ4cOH9fXXXxeqKTs7WyNGjNDRo0eVnp6ucuXKacKECapZs6YOHTqkYcOGKScnRzVr1lR2drYk6ffff1fHjh21Y8eOy76WpJ07d2revHlyOBwqX768nn/+eb399ts6ffq0JMnPz09vvPFGMbzruFMwg4673s6dO1WzZk1nOP+zxx9/XNu3by+0LT4+XmvWrNHixYs1b948nT179opjz58/X506ddL8+fO1Zs0a/f7779qwYYNOnz6tt956S+PHj1dcXJyaN2+ulJQUSdKPP/6oxYsXa86cOVq8eLH69u2rV199VZI0atQoNWzYUMuXL9d7772nX3/99bqOe+LECQ0bNkzR0dFatGiR7rvvvut6r3r06KF69erprbfeUtu2bRUdHa0XX3xRixYt0ocffqgffvjhusYDcGerU6eOBg8erHfffVfDhg1TVFSUqlatqoULFyohIUGxsbFaunSpHnroIUVGRl5zvLy8PFWqVEnz5s3Tp59+qo8++ki5ublasGCB9u7dq2XLlmnevHn67bffLtv/X//6lypUqKCYmBitXr1a9erV05w5cyRJQ4cOVffu3bV06VL16tWr0BLHa2nYsKHCw8MVHByswYMHa/78+apevbq+++47zZkzR0ePHlVmZmaRxwMI6IB0xSUbeXl5slgshbZ9//33atu2rdzd3eXi4qKuXbtecdyIiAh5enpqxowZGjFihFJTU5Wdna1///vfqlWrlnx9fSVJnTt3lru7u6Tz6xiPHj2q8PBwhYaGavz48crIyFB6erq2bNmiLl26SJJq1Kih5s2bX9dxt2/frtq1a+vBBx+UJIWFhV3fG3WRoKAgjRo1SkOGDNHevXv15ptv/qXxANx5evbsKTc3NzVs2FB+fn6SzgflLl26OJ/s3atXL/3www/Ky8u75ngXHjhYt25d5eXlKTs7Wxs3blRoaKhKly4tV1fXK17b2rdvr86dO+vrr7/WmDFj9OOPPyo7O1unT5/W/v371alTJ0lSkyZN9NBDD93wOT/xxBNas2aN+vXrp5iYGA0ZMkTly5e/4fFw92GJC+56jRo10tGjR5WWlqbKlSsX2rd161Y1btz4kj5/fnyAzWZzfh0aGur8esyYMZo5c6YcDoeCgoL01FNPKSkpSYZhyGaz6eJHEFit539eLigoUGhoqCIiIpyvU1NTVbFiRVkslkL9XFwu/y385ptvXva4F9f+5/4Xj2232y879p+Fh4fL399fmzdvVkJCgqZMmaJVq1apdOnS1+wL4O5RvXp1+fj4OF8XFBQUmvwoKCgoNFFytWvRhevLhf6GYVxyLbxwPb3Yt99+q/nz56tHjx7q2LGjPDw89Pvvv1/2uBfGvJFrY4MGDbRu3Tp9//33+uGHH9S9e3fNmDGj0LJC4GqYQcddr2rVqurZs6fefPNN5zITSVq4cKFzBuTPnnzySa1atUoZGRkqKChQXFycc19cXJzzT/369bVp0yYNHDhQwcHBks4vp3E4HHr00UeVmJioX375RZK0evVqZWRkyGKxqFWrVlq+fLlSU1Mlnb+7TO/evSWdn5WJiYmRJB0/fvyKdxi40nGbNWumQ4cOOY/75zvAeHp66uDBg8rNzZXdbtfq1asvO7bNZnP+RxoeHq7//Oc/6tKli0aPHq2MjAylpaUV5W0HcBd74okntHDhQuc676+//lrNmjWTq6urPD09tWfPHknSoUOHtH///muO5+fnpyVLligvL0/5+fn67rvvLttu06ZN6ty5s7p3764HHnhA69evl8PhUKVKlVS3bl0tWLBAkrR3714dOHBAklShQgXZ7XYdOnRIkrR8+fLLjv3na+OECRM0depUtWnTRu+++64efPBBHTx48DreIdztmEEHJA0ZMkQLFizQgAEDlJeXp7y8PNWvX1/z5s27ZJ22n5+f9u/fr65du6pChQry9fV1fhDoYoMHD9bAgQPl5uYmd3d3NWvWTMeOHZOHh4cmTpyot99+W1arVfXq1ZOLi4vKli2rVq1aqV+/fnrppZdksVjk7u6uKVOmyGKx6IMPPtA777yjoKAgeXl5OZfIFPW4np6emjBhgoYOHapSpUqpWbNmzj4tW7ZUs2bNFBQUpMqVK6t58+aX/Y8xICBAEydOlN1u19ChQ/Xhhx9q0qRJslgsevXVV1W9evW/8DcB4G7QrVs3JSUlqXv37iooKFCNGjU0YcIESdKAAQMUGRmpjRs3qmbNmmratOk1x+vSpYt+/fVXderUSW5ubqpevbrKli17SbuXXnpJ77//vmJjYyWd/w3qhSA+ceJEvfPOO5o3b558fHxUs2ZNSVL58uUVERGhfv36ydPT0/nh1Yv97//+r4YOHarRo0frb3/7myIjI9WhQwe5urqqTp06CgkJuaH3Cncni3Hx79kB3HJnz57V1KlTNWjQIJUtW1Z79+5V//79lZCQcMmadwDA1W3atEknT550LjMcM2aMSpcu7VwqCNxumEEHSoC7u7tKlSqlbt26ycXFRS4uLs5ZaADA9XnooYc0c+ZMffHFFyooKJCvr69GjBhR0mUBN4wZdAAAAMBE+JAoAAAAYCIEdAAAAMBECOgAAACAiRDQAeAOZbfb1apVK/Xt27ekSwEAXAcCOgDcodauXStfX1/t2bNHhw8fLulyAABFxF1cAOAO1bNnTwUHB+vgwYPKz8/XqFGjJEnTp09XbGysypUrp6ZNm2rdunVav3698vLyNGHCBG3btk0Oh0OPPPKI3nvvPbm7u1/xGFu3blVUVJTc3NyUlZWlhQsXaty4cdq5c6eysrJkGIbGjBmjJk2aKDIyUu7u7tq/f7+Sk5NVp04djR07VuXKldPGjRs1YcIEWa1WPfzww9qyZYu+/fZbVa9eXQsWLNDcuXNVUFAgDw8PDR8+XLVq1SqutxEAih0z6ABwBzp06JB27Nih9u3bq1OnToqLi9Pp06eVkJCgRYsWKTY2VosWLVJWVpazz/Tp02Wz2bRo0SItWbJEVapUcT7d8WoOHjyov//971q6dKn27t2r1NRUxcTEaMWKFercubNmzJjhbLtnzx7NnDlTK1as0B9//KFVq1bp9OnTeuuttzR+/HjFxcWpefPmSklJkST9+OOPWrx4sebMmaPFixerb9++evXVV2/+GwYAJsKDigDgDjR37lz5+/urUqVKqlSpkqpXr6758+crLS1N7du3V4UKFSRJPXr00A8//CBJ2rBhgzIzM7VlyxZJ59ew33PPPdc8lre3t+677z5JUuPGjVWxYkXNmzdPv/32m7Zu3apy5co52z7xxBNydXWVJNWuXVtnzpzRv//9b9WqVUu+vr6SpM6dO2vMmDHOmo4eParw8HDnGBkZGUpPT5eHh8dffJcAwJwI6ABwh8nOzlZcXJxcXV0VEBAgSTp79qy++eYbhYSE6M8rG202m/PrgoICDRs2TH5+fpKkrKws5ebmXvN4bm5uzq83bNigqKgovfjii2rdurVq1qypJUuWOPeXKVPG+bXFYpFhGLLZbLp4taXVanXWFBoa6nxke0FBgVJTU1WxYsUivx8AcLthiQsA3GGWLl0qDw8PJSQkaP369Vq/fr3i4+OVnZ2tunXras2aNcrMzJQkxcbGOvu1atVKc+bMUV5engoKCjR8+HBNnDjxuo69efNm+fv767nnnlO9evUUHx8vh8Nx1T6PPvqoEhMT9csvv0iSVq9erYyMDFksFrVq1UrLly9XamqqpPO/Gejdu/d11QQAtxtm0AHgDjN37ly9+OKLhWbHK1SooJ49e2rWrFl65plnFBYWpjJlyuihhx5S2bJlJUmvvPKKxo4dq86dO8vhcOjhhx9WZGTkdR07PDxcQ4YMUceOHZWfn6+WLVtqzZo1KigouGIfDw8PTZw4UW+//basVqvq1asnFxcXlS1bVq1atVK/fv300ksvyWKxyN3dXVOmTJHFYrmxNwcAbgPcxQUA7iK7d+/Wjh071KtXL0nSl19+qZ07d2rSpEklVtPZs2c1depUDRo0SGXLltXevXvVv39/JSQkEMQB3JWYQQeAu8gDDzygGTNmaP78+bJYLPL29tbo0aOv2ueNN97Qr7/+etl9n3zyiWrWrPmXanJ3d1epUqXUrVs3ubi4yMXFRZMmTSKcA7hrMYMOAAAAmAgfEgUAAABMhIAOAAAAmAgBHQAAADARAjoAAABgIgR0AAAAwEQI6AAAAICJ/D/YtCaQaSDOX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873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6" y="3196971"/>
            <a:ext cx="49498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1" y="1052036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the p-value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chi-squared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 range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significant impact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credit cards.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Adults are less likely to be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credit cards.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75" y="3867233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the p-value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-squared test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Balance  Range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significant impact on interest for the credit cards.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Medium range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likely to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credit cards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r0AAANHCAYAAACLg5aRAAAAOXRFWHRTb2Z0d2FyZQBNYXRwbG90bGliIHZlcnNpb24zLjMuNCwgaHR0cHM6Ly9tYXRwbG90bGliLm9yZy8QVMy6AAAACXBIWXMAABWIAAAViAHE10CgAADGG0lEQVR4nOzdeXTMZ///8Vf22CP2LWLLqLXxpWoptXaz3NRSWkqrblWl/alSbVFLq1RV6YZbtaiqiC20tHeI6KJVrVgaaSKRjRAkRCKTZX5/5Mzc0kwWkZgMz8c5Tvlcy+f9meRoxmuu63IwmUwmAQAAAAAAAAAAAHbM0dYFAAAAAAAAAAAAALeK0AsAAAAAAAAAAAB2j9ALAAAAAAAAAAAAdo/QCwAAAAAAAAAAAHaP0AsAAAAAAAAAAAB2j9ALAAAAAAAAAAAAdo/QCwAAAAAAAAAAAHaP0AsAAAAAAAAAAAB2j9ALAAAAAAAAAAAAdo/QCwAAAAAAAAAAAHaP0AsAAAAAAAAAAAB2j9ALAAAAAAAAAAAAdo/QCwAAAAAAAAAAAHaP0AsAypCIiIhijUtKStKlS5dKuJqiSUtLU3x8vE3ufbv07NlTBoNBhw8ftnUppS47O1vr169X//791bp1a3Xs2FHPP/+8QkJCijXf6dOn9fLLL+v+++9X69at9cgjj+iTTz6R0Wgs4coBAAAAAABwtyP0AoAywGg06r333tPgwYNveuy2bdv08MMP6/Tp06VQWcGCgoL02GOP6bfffrvt90bpmDNnjubNm6eIiAg1adJEbm5uCgwM1MiRIxUUFHRTc0VERGj48OHavXu3nJ2d1axZM8XExOiDDz7Qs88+q8zMzFJ6CgAAAAAAANyNCL0AoAw4f/68Vq1apYyMjJse++GHH+ry5culUFXhVq9erbi4OJvcGyVv9+7d2rRpk2rXrq2AgABt27ZN+/fv19SpU5WRkaFXX31VKSkpRZrLZDJp8uTJunLlip577jkdOHBA/v7++vbbb9WoUSP9+uuv+s9//lPKTwQAAAAAAIC7CaEXAACQlBNiStLrr7+uxo0bS5IcHR01fvx49ejRQ0lJSfLz8yvSXIGBgQoPD5fBYNDUqVPl6JjzI0eDBg20ZMkSSdLnn39erKAXAAAAAAAAsIbQCwAAKCIiQidOnFDFihXVq1evPO1DhgyRJO3du7dI8wUEBEiSBg4cKAcHh1xtLVu21D333KPLly/fFeekAQAAAAAA4PYg9AIAG5sxY4YlZMjKypLBYJDBYCh0nL+/vwwGg2V7wSeffFIGg0GHDh3K1S8oKEjjxo1Tx44d1bp1az300ENasmSJrly5YnXe3bt3a8yYMeratatat26tHj16aMaMGfr7778tfQ4dOiSDwaBff/1VkvTqq6/KYDDI39+/wJpjY2NlMBg0ePBgXbt2TfPnz1fXrl3l6+urgQMHasOGDcrKyir02c2WLFkig8GgV1991Wq7yWTSgw8+KIPBoJCQEMv1q1ev6pNPPtHQoUPVoUMHtWrVSl26dNHzzz+vn3/+uUj3njFjhgwGgz7++GOr7T179pTBYLAa6vz555968cUX1blzZ7Vq1Uo9e/bU3LlzlZCQUKR7S//7+hfl14wZMwqd79ixY5Kk1q1by8nJKU9727ZtJUkhISFFWp1lfr3N4/6pTZs2kqTff/+90LkAAAAAAACAonC2dQEAcLfz9vZWq1atdPz4cUlSu3btijSuWrVqateunY4fPy6j0SgfHx9VrFhRlSpVsvRZvHixZcu6GjVqqFmzZoqIiNDKlSv17bff6osvvlC9evUs/Tdu3Kg5c+ZIkho2bKiaNWsqNjZWW7du1e7du/XFF1/I19dXlSpVUrt27RQWFqaUlBR5e3vL09NT1apVK1LtGRkZevbZZ/XHH3+oQYMGqlq1qkJDQzV37lwdOnRIS5cutRq8/FP//v21cuVKBQYGymg0ytXVNVf7H3/8obNnz6phw4aWkCUuLk6jRo1SXFyc3N3d5eXlJZPJpOjoaAUGBmrfvn368MMP1bdv3yI9y83asGGD5s2bJ5PJJE9PT/n4+OjMmTPasGGDdu/erTVr1qhFixaFzmP++heFt7d3oX1iYmIkSfXr17faXr16dbm6uspoNOrcuXNq0KBBvnNlZWUpPj5ekvLtZ/6+i46OLrQ2AAAAAAAAoCgIvQDAxiZMmKB+/fqpV69ecnJy0saNG4s0rnv37urevbt69uypuLg4zZ49W+3bt7e079q1S6tXr1aNGjW0ePFiderUSVLOKqfZs2dr165d+n//7/9p06ZNkqTk5GQtWLBA7u7uWrt2rXx9fSVJ6enpmjNnjvz9/bV06VJ9+eWXatGihTZu3KhRo0bp119/1cSJEzVw4MAiP3NYWJhcXFz0/vvv67HHHpOUs/rp3//+t/bs2SM/Pz8NHz680Hl8fHxkMBh06tQp/fjjj+rRo0eu9t27d0uS5R6StHDhQsXFxalLly5aunSpqlSpIkm6fPmyXn31VR04cECffvppqYRev//+u+bPn69y5cpp/vz5lrrS09O1ZMkSffHFF3rxxRe1a9cuubu7FziX+etfUi5fvixJ8vDwsNru4OCgypUrKzExUZcvXy4w9EpOTlZ2dnaB81WuXFmSlJSUVOyaAQAAAAAAgBuxvSEA3KFWrFghSVqwYIEl8JKkSpUqaeHChapXr57+/PNPy3Z+kZGRysjIUP369S2BlyS5ublp2rRp6tKli3x8fEqsvokTJ+YKo+69917Nnj1bkiyr04qif//+kqRvv/021/Xs7Gzt2bNHktSvXz9JOeHS0aNH5eDgoFmzZlkCL0mqWrWqJk2aJCnnfKvS8PHHHys7O1vTpk3L9exubm6aOXOmfH19FRsbq507d5bK/Qty/fp1SSowbHNzc5MkGY3GAudKT0+3/P6fq+/MzPe5sS8AAAAAAABwKwi9AOAOFB0drdOnT6tChQrq1q1bnnZXV1f17NlTkhQcHCwpZ7s5JycnhYeH64MPPtDZs2ct/T09PbVmzRq98cYbJVKfg4ODnnjiiTzX+/btqwoVKig6OlqRkZFFmqtfv35ycHCwbHFodvjwYZ0/f14tWrRQkyZNJOWENgcOHNCff/5pdcs/c6hTGkFMenq65by1Rx55xGqfhx9+WJJ08ODBEr9/YRwdC/+RwGQy3dRcDg4OcnBwsNrHvBIsv3YAAAAAAADgZrG9IQDcgcLDwyXlnK00cuRIq33Onz8vSTpz5oyknDO/nnrqKX3xxRf65JNP9Mknn8jHx0fdunVTz5491a5duxILKOrWrStPT888152dndW4cWMdO3ZM0dHRatSoUaFz1alTR+3bt9dvv/2Wa4tD89aG5lVeN3J3d1dkZKSOHj2qyMhIRUdHKzQ01BK0FTXcuRlRUVHKyMiQg4ODJk6caLWPeas/89ekIEFBQfr000+LdO/u3btrwoQJBfYpX768pIIDP3OoWNjWi+a5TCaT1bPWbmYuAAAAAAAAoKgIvQCgDJs3b55OnjyZ5/rjjz+uIUOG5DsuJSVFUs6WdUeOHCnwHlevXrX8fubMmWrevLk2bNig48ePKywsTGFhYVq9erW8vb01f/58dejQoZhP8z/m85ysKVeuXK66RowYYbXfm2++qRYtWkjK2eLwt99+07fffqsePXooKytLe/fulaOjY65tBCUpJiZG8+bNU1BQUK7rDRs21IABA7R9+/ZiP1dBzF8Tk8l0U1+T/Fy8eLHQecwaNmxYaB/zVo/JyclW200mk6WtatWqBc5Vvnx5ubi4KCMjQ0lJSapZs2aePuaAr7C5AAAAAAAAgKIi9AKAMiwsLMxqsNG5c+cCx5mDo//7v//TV199dVP3HDx4sAYPHqyEhAT9+OOPCg4O1v79+xUVFaXx48fru+++U61atW5qzn8ynx9lzbVr1yT9LwzJL9i5MRh6+OGHNW/ePMsWh7///rsuXryo++67T7Vr17b0S0tL09ixYxUTE6OGDRtq5MiRatWqlZo1a6YqVaooJibmpkOv/FaFpaWl5fqz+WtSu3btPIFbcZi/TiXFvKouPj7eavuFCxeUkZEhV1fXXK+pNU5OTvLy8lJERITOnj1rNfQyb5/ZoEGDW6wcAAAAAAAAyEHoBQBl2Lp164o1zsvLS1LOlnomk8nqtoQRERFKS0uTl5eXKleurPT0dJ0+fVpubm5q3LixatWqZQlWLl26pCFDhiguLk6BgYH5rr4qqtjYWKvb3mVkZFi2GGzcuLEk6dSpU4XOV6VKFT3wwAMKDAzUb7/9pj179kjKWQF2ox9++EExMTHy8PDQN998Iw8Pj1ztCQkJRX4GJycnScp1jpiZ0WjMs1qrQYMGcnR01IULF5SSkqKKFSvmGRcbG6uLFy+qQYMGVrd/LE2tWrWSJB07dszq90xISIgkqWXLlpZnL2y+iIgIhYSEqG3btnnajx49Kklq06bNrZYOAAAAAAAASJIKP7UeAFDqHB1z/jouzllS1gKtZs2aqXbt2rp48aL++9//5mnPysrSpEmT9Pjjj+ubb76RJPn5+elf//qX3nnnnTz9PT095ePjI0nKzs7Oc++brTsjI8Ny5taNdu/erdTUVLVs2VJ16tS5qTnNAdf+/fsVGBgoFxcXPfTQQ7n6xMXFSZLq1auXJ/CSpG3btll+n5mZWeD9zFs0mkO6Gx08eFAZGRm5rlWqVElt27ZVVlaWtmzZYnXON998U8OGDdPy5csLvHdp8PLyko+Pj5KSkhQYGJin3c/PT5L1M9Ks6d27tyRp69ateb4/Tpw4odDQUNWoUUP33XffLVYOAAAAAAAA5CD0AoAyoHz58pJyAqWbWW1049gbt6VzdHTU+PHjJUmvv/66Dh48aGlLSUnRjBkzdPr0aVWsWFGPP/64JKlPnz5ycXHRgQMH9MUXX+QKt4KCgvTjjz/K0dEx19aK5nubt6q7Ge+8806urQsPHz6sBQsWSJImTpx40/P17NlTFSpUkJ+fny5cuKAHHnjAck6Vmflsq9DQ0FxbDKampmr58uWWYEeS0tPTC7yfr6+vJCkwMFC//PKL5fqff/6p2bNnWx3z/PPPS5Lef/997dy503LdaDRq8eLF+umnn+Ti4qInn3yyKI9c4p577jlJ0uzZsxUaGiopJ9BcuXKl9u3bp6pVq2rQoEG5xly6dEkRERGKjo7Odb1nz55q0qSJTpw4oQULFlhCwJiYGE2dOlWSNHr06Dyr/QAAAAAAAIDicjAVZ1kBAKDEdevWTQkJCfL09FSdOnW0du1ay2qigrzyyivauXOn3N3d1aRJE02dOlVdunSRlLNyyLySy7y6KTIyUqmpqXJxcdHq1at1//33W+b6+uuvLYFN1apVVbduXSUlJVlWSE2ZMiVXILV06VJ9+umncnFxUbNmzTR69Og8ociNYmNj1atXLzk6Oqphw4aKjIxU06ZNZTKZFBERIUl65plnNH369Jt89XLMmDFDW7dutdT26KOP5mrPyMjQkCFDLIGOt7e3ypcvr6ioKKWmpsrHx0eJiYm6dOmSdu/erSZNmkjKCXDi4uK0YcMGtW/fXlLOSrBhw4bpxIkTkqSmTZsqKytLkZGRatGihWrWrKn9+/fnGiNJH3/8sZYtWyZJqlGjhmrVqqWYmBglJyfLwcFB7777rgYOHFis579VJpNJr7zyigICAuTo6GhZ+XXu3Dm5uLjoP//5jzp27JhrzPLly7VixQrVq1cvzwqxkJAQPf3000pNTVW1atVUu3ZthYWFKSMjQ127dtXKlSuLtFUiAAAAAAAAUBSs9AKAMmLp0qVq0aKFUlJSFB8fbwmaCvPqq6/qwQcflKOjo6KionKtuJk3b55WrFihrl276tq1azp16pQqVKigfv36yc/PL1fgJUlPPPGEPv74Y3Xt2lUmk0mnTp1SWlqaunfvrpUrV+ZZgfXcc8+pf//+cnNzU1RUlKKioopUs4ODg7766isNHTpUFy9eVEJCgjp06KCPPvqo2IGX9L8tDsuXL6+ePXvmaXdxcdGGDRs0btw4NW7cWPHx8Tpz5owaNWqkqVOnavPmzZaVbHv37i3wXs7Ozvriiy/0zDPPqF69ejpz5oyMRqPGjRunDRs2WFbB/dPEiRO1bt069e7dW9nZ2QoNDZWjo6N69eql9evX2yzwknK+LosXL9asWbPk4+OjyMhIpaSkqFu3blq/fn2ewKswbdq0kb+/vx577DGZTCaFhYWpbt26mjRpkj7++GMCLwAAAAAAAJQoVnoBAG4b80ovJycnnTx50tblAAAAAAAAALiDsNILAAAAAAAAAAAAdo/QCwAAAAAAAAAAAHaP0AsAAAAAAAAAAAB2j9ALAAAAAAAAAAAAds/BZDKZbF0EAAAAAAAAAAAAcCtY6QUAAAAAAAAAAAC7R+gFAAAAAAAAAAAAu0foBQAAAAAAAAAAALtH6AUAd4mIiAib3fvcuXNKTU212f1LW2xsrAwGg1q0aGHrUm6LlJQUvfPOO+rRo4datWql7t27a9asWbpw4UKx5gsODtaoUaPk6+srX19fPfHEE9q1a1cJVw0AAAAAAIA7HaEXANzhjEaj3nvvPQ0ePNgm91+9erUeeeQRXblyxSb3R8lKTU3VqFGjtHbtWiUlJcnHx0fXrl3Tpk2bNGjQIJ09e/am5tu5c6fGjRunX3/9VTVr1lSdOnX0xx9/6P/9v/+npUuXltJTAAAAAAAA4E5E6AUAd7jz589r1apVysjIsMn9Fy9efEev8rrbvPvuuzp58qQ6d+6sAwcOyN/fXwcOHFCfPn104cIFvfHGG0WeKy4uTjNnzpSzs7M++ugj7dmzR7t379bnn3+ucuXK6bPPPtORI0dK8WkAAAAAAABwJyH0AgAARXLx4kVt3bpVrq6uWrhwoSpVqiRJKl++vBYvXqzq1avr4MGD+uuvv4o035dffimj0agRI0aod+/eluudO3fWlClTZDKZtHr16lJ5FgAAAAAAANx5CL0AAECR7N27V+np6ercubNq1aqVq61cuXJ67LHHJEl79uwp0nzmc7sGDhyYp23w4MFycHDQwYMHWSkIAAAAAACAIiH0AoAyZvny5TIYDIX+8vf3L3SuGTNmqFevXpKkrKwsy9gbZWZmasOGDRoyZIh8fX3l6+urIUOGaOPGjcrKysozp9Fo1MqVKzVkyBB16NBB9957r/r166f33ntPly5dyvMcZt27d5fBYFBsbGyBNfv7+8tgMOjdd9/VmTNn9Pzzz6t9+/a67777NHr0aB04cKDQ577R8OHDZTAY5OfnZ7U9OjpaBoNBHTp0kNFotFw/c+aM5s6dq0ceeUS+vr5q06aNevbsqddff11nzpwp0r179uwpg8Ggw4cP52mLjY2VwWBQixYt8rSZTCbt3LlTTz31lNq3b6+2bduqf//+Wrlypa5fv17EJ8/5+hfle6mo308hISGSpLZt21ptN1///fffC50rPj5eFy5ckKurq9XXoEqVKvL29lZ6erqOHz9e6HwAAAAAAACAs60LAADkVqdOHbVr185q26VLlxQVFSVJql27dqFzeXt7q1WrVpbQ4J/zpqamasKECTp06JAcHR3l5eUlV1dXnThxQseOHVNgYKA++ugjubq6SsoJY2bMmKFdu3bJxcVF3t7ecnJyUmRkpFatWqVvv/1WW7ZskYeHh+U5zGcytW7dWi4uLnJzcyvS6xAXF6fhw4crKSlJBoNBV65c0aFDh3To0CHNnDlTTz/9dJHm6d+/v/7880999913GjJkSJ723bt3S5L69u1rec7g4GC98MILSk9Pl4eHhxo1aqQrV64oLi5Ofn5+2rt3r/z9/dWgQYMi1XAzsrOzNW3aNAUEBEiS6tWrp8qVK+vvv//WkiVLtGfPHq1Zs0ZVqlQpdC5vb+98v5f+qVq1aoX2MQeW9evXt9pet25dSVJMTEyhc5n71KlTR05OTlb71KtXT5GRkYqOjtZ9991X6JwAAAAAAAC4uxF6AUAZM2TIEKvhTGpqqp544glJ0ujRo9W5c+dC55owYYL69eunXr16ycnJSRs3bszVvnDhQh06dEj33nuvFi9eLC8vL0lSVFSUXnzxRR04cEDLly/X1KlTJUkHDhzQrl271KRJE61du1Y1a9aUJCUmJmrcuHH666+/tH79ek2aNMnyHObVXitWrChSUGe2Z88e1a5dW9u2bVPz5s0lSZs2bdKcOXP07rvvqkuXLmratGmh8zz66KN655139Msvvyg5OTlPWGQOvfr16ycpZyXba6+9pvT0dI0fP16TJ0+Wi4uLJCk8PFzjx49XXFycNmzYoBkzZhT5eYpq9erVCggIUKNGjbRkyRK1bNlSknT+/Hm98sorOnTokN566y29//77hc41YcIETZgwocRqu3z5siTJw8PDanvlypUlSUlJSbc8183OBwAAAAAAALC9IQDYiddee02nTp3S//3f/2n69Om3PF9CQoK2bNmiSpUqafny5ZbAS8pZIfTBBx/IyclJ69evV0pKiiTp1KlTkqSOHTtaAi9Jql69uqZOnaoePXrI09PzlmszW7JkiSXwknK2Khw2bJiysrL0+eefF2kOT09Pde7cWRkZGfr+++9ztUVEROjUqVOqWbOmOnbsKEk6fvy40tLSVKdOHb388suWwEuSmjZtagkeIyIibvXx8rh+/bpWr14tJycnLVu2zBJ4SVLNmjX1wQcfqGLFitq9e3eRt1gs6fokyd3d3Wq7+Xp6enqR5ypo5d/NzAcAAAAAAAAQegGAHfjss8/03XffqUaNGvrggw/k7HzrC3UPHDigzMxMtW/fPleAZdakSRM1bdpUqampljOazNv57dixQ/7+/rp69aql/wMPPKBPP/1UI0eOvOXaJMnHx0ft27fPc/3xxx+XJAUFBRV5LvMqru+++y7X9W+//VZSzmowR8ec/yW2a9dOv//+u7777jvLtRuVZhDzxx9/KDk5WU2aNMlz9pqUE+Ddd999MplMOnjwYInfvzDWXo8bZWdnS5IcHBxuea6bnQ8AAAAAAABge0MAKOOCgoIsQdcHH3xgNaAqDvNKpePHj2vEiBFW+yQkJEjK2e6we/fu6tWrl9q0aaOQkBC99tprevPNN9WuXTt169ZNvXv3VqNGjUqkNklq1aqV1evNmjWTJF24cEFpaWkqV65coXP17t1b5cqVy7PFoTn0ModiN3Jzc9Off/6pv/76S2fOnFFUVJROnjxpeU1MJlOxnqsg4eHhkqRz587l+zUxn4VVlJVen376aZHDwQkTJqh79+4F9ilfvryk/AM/o9EoqeDVW/+cyzymoPnyW1kGAAAAAAAA3IjQCwDKsMjISE2dOlXZ2dmaMWOG1ZVP+YUjb775plq0aJHv3OYtCy9cuKALFy4UWId5RZerq6u+/PJLrVq1Stu2bVNcXJx+/fVX/frrr3rvvffUpUsXLViwQHXq1CnqI+arUqVKVq+XK1dODg4OMplMunr1qiIjIzVv3jyrfc1nmFWoUEG9evVSQECAvv/+ew0ZMkSnTp1SeHi4vL291bp161zjfvrpJ73zzjsKCwuzXHN2dlbz5s1lMBh04MCBW34+a8xfkytXrujIkSMF9r1xlV1+oqKiCp3H7OLFi4X2MYeFycnJVtvNZ29VrVq10LnMZ3kVdF7XzcwHAAAAAAAAEHoBQBmVkpKiiRMn6urVq+rXr5+efvppq/3yCzUKC0XMq2eef/55vfTSS0Wuq1y5cpo8ebImT56sU6dO6aefflJQUJAOHTqkH3/8URMnTtTWrVuLPF9+zGc+/VNKSopllZWHh4ciIyOLFOz0799fAQEB+u677zRkyBDLKq/+/fvn6nfq1CmNHz9eGRkZ6tixowYOHKjmzZurSZMmcnd3l5+fX4mEXtaez7xqbcCAAVq8ePEt32PhwoVauHDhLc9j1qhRI/3yyy+Kj4+32n727FlJynU+XEFzSTmrCU0mk9UtDM33MW+rCQAAAAAAABSE0AsAyiCTyaRXXnlFp0+flo+Pj+bPn59v31OnThXrHg0bNpQknT59Ot8+f/zxhypWrCgvLy+5ubkpOTlZERER8vb2lqenpwwGgwwGg8aOHauQkBANGzZMJ0+eVEREhJo0aVKsuszyq8u8+srLy0uurq7q2LFjkV6Drl27qmrVqvrll1907do17dmzR1LerQ3Xr1+vjIwMderUSWvWrMlz9pR5e8OicHJykmR9Cz9rq+vMYVFBX5OTJ0/K0dFRXl5eli0CbxfzlpPHjh2z2n706FFJUps2bQqdq1q1aqpTp47Onj2rsLCwPGeYJSUl6cyZM3JxcSlwxSIAAAAAAABgVvgp8gCA227ZsmXat2+fKlWqpOXLlxfp3Kr8mEObf55B1bVrVzk4OOjAgQNWg5zY2FiNGjVK/fr1s4RKs2bN0ogRI7Rly5Y8/Vu3bq0KFSpIkrKzsy3XzSt4bvYMrCNHjig2NjbPdfO9e/XqdVPzOTs76+GHH1ZGRoY2bNig06dPq1WrVvL29s7VLy4uTpLUvHnzPIFXRkaGdu/eLUnKzMws9J6VK1eWlLNN5T9ZO2urQ4cOKleunE6cOKGTJ0/maU9JSdHYsWM1cODAIp/VVZJ69OghJycnHThwQImJibnarl+/bnltHnvssSLN17t3b0mSv79/nratW7fKZDKpZ8+etz3cAwAAAAAAgH0i9AKAMmbv3r369NNP5ejoqCVLluQJZW6WOTDIzs7OFW41atRIDz30kNLS0vT888/rzJkzlraYmBhNmjRJGRkZateunWXljjnM+PTTT3Xo0CFL/6ysLH388cdKSUlRvXr1LFvX3Xj//LbEy09WVpYmT55sqdlkMmn9+vXasmWLypcvr7Fjx97UfNL/tjL85JNPcv35RuYVcLt371ZMTIzlekJCgqZMmaLw8HBJUnp6eqH38/X1lSStWbNG586dszzHli1btH79+jz9K1WqpJEjR8pkMmnSpEk6fvy4pe3ixYuaPHmykpKSVK9ePfXp06dIz1ySqlWrpsGDB+v69euaMmWKLl26JElKTU3VK6+8osTERD3wwAN5Vm3Fx8crIiJC58+fz3X96aeflqurq9atW6edO3darv/0009atmyZHBwcivV1BgAAAAAAwN3JwXSzH70HAJQqX19fpaamqnr16mrTpo3S0tJkNBrzrJRq0aKF3nzzzSLN2a1bNyUkJMjT01N16tTR2rVrVblyZSUnJ+vZZ5/VsWPH5OjoqKZNm0rK2V4vMzNTdevW1ddff61atWpZ5po6daoCAgIkSfXq1ZOHh4fi4+N1+fJlubi4aNWqVerUqZOl/4gRI3TkyBFVqlRJXl5eWrRokeU+1vj7++u1115T3bp1lZSUpIyMDPn4+CgxMVEJCQlydXXVkiVL1Ldv3yK/pmYmk0m9evVSXFycHB0dFRQUpJo1a+bqc+bMGQ0ePFgpKSlycXFR48aNlZWVpcjISGVlZaljx446dOiQqlevroMHD8rBwUGxsbHq1auXnJyccq3QiomJ0eDBg3XlyhW5urqqadOmSkxM1Pnz5zV06FDt27dPly9fzjXGaDRq0qRJlpVc3t7ecnd3V2RkpNLT01W5cmV99dVXatas2U0/f0lISkrSk08+qfDwcJUrV06NGzdWdHS0rl69qtq1a8vPz081atTINWbUqFH69ddfNWjQoDxnjG3cuFFz5syR9L8tK83B4ksvvaTnn3/+tjwXAAAAAAAA7B8rvQCgjElNTZUkJSYmKjAwUD///LN+//13HTlyJNcv89lWRbF06VK1aNFCKSkpio+Pt2zhV6VKFX311Vd67bXX1LJlS8XGxioyMlL16tXT2LFjtWXLllyBlyQtXLhQM2fOVOvWrXX58mWFhYXJ3d1dgwYN0vbt23MFXpI0f/58tW/fXkajUbGxsblWTxWkYcOG2rhxo+6//35FRkYqMzNTDz/8sDZv3lyswEvK2WrRvLrrvvvuyxN4me+7detW9evXTzVr1tTp06eVmJioDh066P3339eXX36pmjVrKjExUUeOHCnwfg0aNNDmzZvVr18/VahQQREREfL09NRbb72lefPmWR3j6uqqTz75RG+//bbat2+vxMREhYeHq1q1aho2bJi2bt1qs8BLkjw8PPT111/rmWeekaenp8LCwuTm5qbBgwfrm2++yRN4FWbEiBH6z3/+o44dO+rixYuKiYlRq1attGjRIgIvAAAAAAAA3BRWegEAyhTzSq9OnTpp7dq1ti4HAAAAAAAAgJ1gpRcAAAAAAAAAAADsHqEXAAAAAAAAAAAA7B6hFwAAAAAAAAAAAOweoRcAAAAAAAAAAADsnoPJZDLZuggAAAAAAAAAAADgVrDSCwAAAAAAAAAAAHaP0AsAAAAAAAAAAAB2j9ALAOyMv7+/DAaDevbsedvvPWPGDBkMBs2YMeO23/tWHD582Gav2a0KCAjQ0KFD1aZNG3Xo0EFjxozRwYMHbV1WiVi7dq0MBoMOHz5s61IAAAAAAABwByD0AgCgjPrss880depUHTt2TA0bNlSVKlX0888/a9y4cfrmm29sXd4tOXbsmJYtW2brMgAAAAAAAHAHIfQCAKAM+vPPP7V06VJVrFhRGzdu1M6dO/XDDz9o0aJFcnBw0Ny5cxUbG2vrMoslJCRE48ePV2pqqq1LAQAAAAAAwB2E0AsAgDJo9erVMplMmjRpknx9fS3XBw4cqCeffFIZGRn64osvbFjhzTOZTPr666/11FNP6dKlS7YuBwAAAAAAAHcYQi8AAMqYa9euad++fXJwcNCAAQPytA8ZMkSStHfv3ttd2i0ZOnSoZs+eLaPRqIkTJ6pevXq2LgkAAAAAAAB3EGdbFwAAKDnHjx/XqlWrdOLECZ07d06VKlVSmzZtNGLECD344IM2q8tkMikgIECbNm1SaGioMjIy5OXlpf79+2v06NFyd3fPM+bq1atav369AgMDFRUVpbS0NFWpUkVt2rTR6NGj1alTpzxjLl++rNWrV2vv3r1KSEhQ/fr19dRTT8nHx+d2PGaJOXnypDIzM+Xl5aVq1arlaffx8ZG7u7vOnTunuLg4uwmPjh07Jm9vb82ZM0edOnXS9u3bbV0SAAAAAAAA7iCEXgBwhzh+/LieeuoppaWlqUaNGjIYDEpMTNT+/fu1f/9+vfbaaxozZsxtrys7O1vTpk1TQECAJKlevXqqXLmy/v77by1ZskR79uzRmjVrVKVKFcuYuLg4jRo1SnFxcXJ3d5eXl5dMJpOio6MVGBioffv26cMPP1Tfvn0tYxISEvT0008rMjJSbm5uatq0qc6dO6e33npL7dq1u+3PfStiYmIkSfXr17fa7ujoqNq1aysqKkrR0dF2E3rNnz9f//rXv+Ti4mLrUgAAAAAAAHAHYntDALhDzJkzR2lpaXr99dcVHBysLVu2KCgoSHPnzpUkLVu2TGlpabe9rtWrVysgIECNGjWSv7+/AgMDtW3bNu3bt08dO3bU8ePH9dZbb+Uas3DhQsXFxalLly46cOCAdu7cqYCAAAUFBalbt24ymUz69NNPc41ZsGCBIiMj1b59e+3fv1/+/v4KDg7WCy+8oCNHjtzOR75lly9fliR5eHjk28ccEiYlJd2GikrG0KFDCbwAAAAAAABQagi9AOAOcerUKUlSv3795ODgYLk+fPhw9e/fXw899NBtD0iuX7+u1atXy8nJScuWLVPLli0tbTVr1tQHH3ygihUravfu3Tpz5owkKT09XUePHpWDg4NmzZqVawVY1apVNWnSJElSRESE5XpMTIz27NkjNzc3ffDBB/L09JQkOTk5afLkyerevfvteNwSc/36dUmyuu2jmZubm6Sc1wsAAAAAAAAAoRcA3DG8vLwkSW+88Yb++uuvXG3vvfeeFi5cqDp16tzWmv744w8lJyerSZMmMhgMedo9PT113333yWQy6eDBg5JywpwDBw7ozz//lLe3d54x1sKeH3/8UZLUuXNn1ahRI8+YIUOGlMTj3DaOjoX/79lkMklSroATAAAAAAAAuJtxphcA3CGmTJmiyZMn67///a/++9//qlatWnrggQfUo0cPPfDAA5aw6HYKDw+XJJ07d04jRoyw2sd8fpV5pZeZu7u7IiMjdfToUUVGRio6OlqhoaGKjIyU9L/QR5Kio6MlSY0bN7Z6D2uBW1lWvnx5SQWv4jIajZIKXg0GAAAAAAAA3E0IvQDgDtG3b1+tX79eK1eu1E8//aSEhAT5+fnJz89PVapU0UsvvaSRI0fe1ppSUlIkSVeuXCn0XK2rV69afh8TE6N58+YpKCgoV5+GDRtqwIAB2r59u9Wx5rDonypVqnTTtduSeUvH5OTkfPuYt6qsWrXq7SgJAAAAAAAAKPMIvQDgDtK+fXu1b99eKSkp+uWXX/Tjjz/qhx9+0Pnz5/XWW2+pZs2a6t27922rp1y5cpKkAQMGaPHixUUak5aWprFjxyomJkYNGzbUyJEj1apVKzVr1kxVqlRRTExMntCrcuXKkqRr165ZndO8KspemFesxcfHW23Pzs5WQkKCpP9tawkAAAAAAADc7TjTCwDuAFlZWYqKitLRo0clSRUrVlTv3r01e/Zs7du3T7169ZIk7dq167bWZQ5kTp8+nW+fkydPKjQ0VKmpqZKkH374QTExMfLw8NA333yjMWPGqH379pbVT+aw50bms7/CwsKs3iMiIuJWHuO2a9asmVxdXRUVFZVrBZzZqVOndP36ddWsWVO1a9e2QYUAAAAAAABA2UPoBQB3gMjISD300EN67rnn8qxqcnZ2VocOHSTlhGO3U4cOHVSuXDmdOHFCJ0+ezNOekpKisWPHauDAgZatDOPi4iRJ9erVk4eHR54x27Zts/w+MzNTktS9e3c5Ojrq0KFDljPC8htjD8qVK6cuXbooOztbW7duzdO+ZcsWSVK/fv1ud2kAAAAAAABAmUXoBQB3gKZNm8rHx0fJycl6/fXXLWdpSdKZM2e0YcMGSdIDDzxQIvfLyMjQlStX8v1lvn+lSpU0cuRImUwmTZo0ScePH7fMcfHiRU2ePFlJSUmqV6+e+vTpIynn3C5JCg0NzXWmV2pqqpYvXy4/Pz/LtfT0dElSzZo1NXToUGVkZOjFF1+0bAtoMpn05ZdfaseOHSXy3LfTuHHjJElLly7Vzz//bLm+fft2bdiwQa6urnrqqadsVR4AAAAAAABQ5nCmFwDcId59912NGDFCO3bs0A8//CAvLy8ZjUadOXNGWVlZ6tq1qwYNGlQi9woICFBAQEC+7c2bN7ecu/XSSy8pPDxcQUFBevzxx+Xt7S13d3dFRkYqPT1dlStX1meffSZn55z/JfXu3VvNmzdXaGioxo8fL29vb5UvX15RUVFKTU2Vj4+PEhMTdenSJZ07d05NmjSRJL366qsKCwvTH3/8ob59+1r6JSQkqEePHtq3b1+JPPvt0r59e40fP14rV67UmDFj1LRpUxmNRkVHR0uS5s+fr3r16tm4SgAAAAAAAKDsYKUXANwhWrRooW+++Ub9+vVT5cqVFRERofPnz6t169aaNWuWVq5caQmWbidXV1d98sknevvtt9W+fXslJiYqPDxc1apV07Bhw7R161Y1a9bM0t/FxUUbNmzQuHHj1LhxY8XHx+vMmTNq1KiRpk6dqs2bN6tz586SpL1791rGVaxYUWvXrtXLL7+sBg0aKDw8XC4uLnrppZf01ltv3fbnLglTp07VkiVL1LZtW8XFxenChQvq0KGDVq5cqYEDB9q6PAAAAAAAAKBMcTCZTCZbFwEAAAAAAAAAAADcClZ6AQAAAAAAAAAAwO4RegEAAAAAAAAAAMDu3f7DXQAANjVv3jydPHnypsbUqFFDH374YSlVBAAAAAAAAAC3jtALAO4yYWFhOnLkyE2NqVevXilVAwAAAAAAAAAlw8FkMplsXQQAAAAAAAAAAABwKzjTCwAAAAAAAAAAAHaP0AsAAAAAAAAAAAB2j9ALAAAAAAAAAAAAdo/QCwDKiEGDBslgMKhjx44yGo22LsfuXLt2TT169JDBYNC5c+eKNGbt2rUyGAw6fPhwse554sQJvfjii7r//vvl6+urQYMGad26dfl+/WJiYmQwGAr89eeffxarlsJ8+eWXMhgMev3110vseQpiNBq1cuVK9e/fX23atFH37t318ssvKzQ0tETHAAAAAMhx+vRpW5dQYkaNGiWDwaDt27ff1vv27NmzyO8RY2NjZTAY1KJFi9tQWemaMWOGDAaDPv744xKZ79y5c0pNTS2RuQDgZhF6AUAZEBERoZMnT0qSkpKS9N///tfGFdmfpUuXKj4+vsj9jx07pmXLlhX7frt379bw4cO1d+9eZWRkqHHjxoqLi9P8+fM1evRoXblyJc+YsLAwSVKNGjXUrl07q78qVqxY7Jryc/bsWS1durTEnyc/165d0+jRo7VkyRKFhYWpbt26qlSpknbv3q3HH39cO3fuLJExAAAAAHLCrieffFL/+c9/bF0KoNWrV+uRRx65qfeQAFCSnG1dAABA2rFjhySpS5cu+vHHH+Xv769HHnnExlXZj5CQEG3YsOGm+v/73/8u9ifPzpw5o9dee00ZGRkaNGiQZs2apfLlyys9PV1z586Vn5+fZs6cqRUrVuQaFx4eLinnU4v//ve/i3Xv4njrrbcKfNbiPk9+3nnnHf3xxx/y8PDQihUr1KFDB0nSn3/+qQkTJujVV19V06ZNdc8999zSGAAAAADSrl27dPjwYXl7e9u6lBLz7rvvKi0tTbVq1bJ1KbhJixcvtnUJAO5yrPQCgDIgICBAkjRhwgQ5Ozvrxx9/VEJCgo2rsg+ZmZl644035OrqWmhfk8mkr7/+Wk899ZQuXbpU7HuuXbtW169f17333qu3335b5cuXlyS5ubnprbfekre3t77//nsdOXIk1zjzSq8mTZoU+943a/fu3dq3b5/c3d3z7VPc57Hm/Pnz2rp1qyRp0aJFlvBKku69915Nnz5d2dnZud4IFWcMAAAAgDtX3bp11aRJk1LZCQMAcGcj9AIAGzty5IhiY2NVrVo1dejQQR07dlRWVtZt37vcXq1evVqnTp3SCy+8UGjfoUOHavbs2TIajZo4caLq1atXrHv+9NNPkqTRo0fL0TH3/0qdnZ01bNgwSTmfuLzR33//Len2hV7JyclasGCBqlevbqnJmuI+jzW//vqrMjMz1ahRI3Xv3j1P+8CBA1WhQgX99NNPluCxOGMAAAAAAACAfyL0AgAbM59V1K1bNzk4OKhv376SpC1btuQ75tq1a/roo4/0yCOPqG3bturRo4cWL16s1NRUy8G7/5SZmakNGzZoyJAh8vX1la+vr4YMGaKNGzcqKyurdB6ulEVFRenjjz+Wj4+Pxo4dW2j/Y8eOydvbW59//rmmTJlS7PuePXtWkvI9sLhhw4aW+5llZWUpMjJSrq6u8vLyKva9b8a7776rxMREvf7666pcuXK+/YrzPPkxn6vWsmVLq+2Ojo7y8vKSyWTS8ePHiz0GAAAAsCfHjx/X1KlT9eCDD6pVq1Z68MEHNWvWLKs7fFy9elWffPKJhg4dqg4dOqhVq1bq0qWLnn/+ef3888+5+hoMBss25H5+fjIYDJoxY0auPufOndOcOXPUs2dPtWrVSp06ddLkyZMVEhKSb72HDx/W+PHj1alTJ/n6+mrUqFE6dOiQ/P39ZTAYtHz58jxj/vzzT02ePFldunRRq1at1K1bN82YMUMRERF5+i5fvlwGg0GbN2/WypUrdf/998vX11dPPPGEMjIyNGrUKBkMBqsfBi2t1/JWXLt2Te+8844eeOABtWnTRgMGDNAXX3yhzMxMq/0vX76sJUuW6JFHHlHr1q3Vvn17jRo1SgEBATKZTJZ+WVlZGjp0qAwGg55++uk88xw+fFj33HOPWrRooaNHj0r632u7fv16HTt2TGPGjJGvr686deqkCRMmWPoVVXh4uKZPn65u3bqpVatW6ty5s9XvH/N9zbp37y6DwaDY2Nibuh8A3CpCLwCwoczMTH377beSpIceekiS1LdvXzk5OSkqKsrqdnJXrlzR6NGj9eGHHyomJkZNmjRRdna2Vq9erdGjRys9PT3PmNTUVD3zzDOaO3euTpw4oZo1a6p+/fo6ceKE5syZowkTJshoNJbuw5aCWbNmyWg0au7cuXJxcSm0//z58xUQEKBOnTqVyP3zewNjvm4Oc6ScgM5oNMrb21uhoaGaP3++xowZowkTJmjlypVKTk4ukZrMDh06pC1btqhbt2569NFHizTmZp6nMBkZGYXe55/zFWcMAAAAUNZ98803Gj58uAICAmQ0GuXj46MrV65o06ZNGjJkSK6wJi4uTgMHDtQHH3ygsLAw1a5dW97e3rp69aoCAwM1duxY7d2719K/Xbt2qlOnjiSpevXqateuXa6zvY4cOaL+/ftr48aNunz5spo1ayZnZ2ft2bNHTzzxhPz9/fPUu23bNo0aNUpBQUFycXFRo0aN9Mcff2jMmDH67rvvrD7j2rVrNWLECO3Zs0eS1Lx5c6WlpWnr1q0aNGiQfvjhB6vjNm/erCVLlqhKlSqqWrWqPDw8CnxvV5qvZXGZTCY988wzWrt2rdzd3dWwYUOFhYXp7bff1r///e8873MiIiI0YMAArVy5UrGxsWrWrJmqVq2qX3/9VVOnTtW0adOUnZ0tSXJyctLbb78tFxcX/fLLL5bzwCUpLS1NM2fOVHZ2tsaNG6e2bdvmus+xY8f05JNP6vDhw2rUqJGcnJy0b98+jRw50vJ1Kszu3bs1aNAgbdu2TdevX1fz5s0lSXv27NHw4cNzna1dp04dtWvXzvLn1q1bq127dnJzc7u5FxQAbhGhFwDY0MGDB3X58mVVrlxZXbp0kSR5enqqY8eOkmT1Dch7772n48ePq2XLlvr+++/l7++voKAgzZ8/XydPnlRiYmKeMQsXLtShQ4d07733as+ePdqzZ4927typb7/9Vj4+Pjpw4IDVT+qVZZs3b9ahQ4f0xBNPyNfXt0hjhg4dWqRwrDD169eX9L8zuv7J/EnGK1euWK6ZtzaMjY3V448/rnXr1unnn3/Wvn37tGTJEj388MM3/Ym7/KSnp2vWrFkqV66cZs+eXWj/4jxPcecyGo2KiYnJNV9xxgAAAAD2ICwsTHPnzlV2drZmzpypgwcPWt7Dde/eXefPn9esWbMs/RcuXKi4uDh16dJFBw4c0M6dOxUQEKCgoCB169ZNJpNJn376qaX/xo0b9fjjj0uSHnzwQW3cuFETJkyQlLPd+eTJk3XlyhVNmDBBhw4d0tatWxUcHKx3331Xjo6OmjVrlk6dOmWZLzY2Vm+++aZMJpNmzZqloKAg+fv767///a/atm2roKCgPM/4008/aeHChXJwcNDs2bN18OBB+fn56ccff9Rzzz2n9PR0vfLKK4qKisoz9ujRo3r55Ze1Z88eBQYGauHChTZ7LYsrOztbJ0+e1LJly/T9999r586d+uabb+Tp6amDBw/qiy++sPQ1Go2aMGGCzp8/rx49elhe3++//15r166Vh4eHdu7cqc8++8wyplmzZnr++ecl5ezmcfXqVUnS+++/rzNnzshgMGjSpEl56tq2bZsaNmyo7777Tv7+/jpw4IBeeOEFZWZmaubMmYVuHR8REaHp06dbjgf48ccf5efnp4MHD2rmzJmScj5YevjwYUmy7CRjtmLFCm3cuFE1atQo5isLAMVD6AUANmT+lFbv3r3l6upquf7II49IyvlUVVpamuX6xYsX5efnJxcXFy1fvtzyiT4pJ9CxtsVfQkKCtmzZokqVKmn58uW5ttbz9vbWBx98ICcnJ61fv14pKSkl/oylITExUYsXL1aNGjU0derU237/bt26SZI+++yzPFtDpqamWn7Qv/ETfeHh4ZKk69ev69lnn1VgYKCOHTumLVu2qEuXLrp06ZImTJigCxcu3HJ9H330kaKiojRp0iRLoFTSz5Of+++/X66uroqMjLSsYrzRhg0bdP369VzzFWcMAAAAYA8+//xzZWRkaNiwYXr66actZ+hWqlRJCxculIuLiw4ePKikpCSlp6fr6NGjcnBw0KxZs1SlShXLPFWrVrUEG9a2C7Rm06ZNunDhgh555BG9/PLLud5z/utf/9IzzzyjjIwMrV69Ole9RqNRw4YN05NPPikHBwdJUq1atbRixQpVqFAhz30++eQTmUwmjRs3TiNHjrSMcXV11SuvvKI+ffooLS1Nq1atyjO2cuXKevbZZy1/9vDwyPd5bPlaFubFF1/Uww8/bPlzmzZtLAHcl19+aVm5FRAQoOjoaNWvX18ffPCBPD09LWM6deqkt99+W1LO2dWpqamWtvHjx6t58+ZKTEzUsmXL9Mcff2j9+vVycXHRokWLcn1tzVxcXPTRRx9Z3hM6Ojpq8uTJeuCBB5SSkqKvv/66wGdatWqVjEaj+vXrpylTplg+QOro6Kinn35ao0ePVnZ2tmV7TQAoKwi9AMBGrl27psDAQEnK9cOxJPXp00fOzs66du1arm0HDhw4oKysLN1///2qV69enjmfeOKJPNcOHDigzMxMtW/fXjVr1szT3qRJEzVt2lSpqan6/fffb/Wxbov58+crOTlZr7/+uipVqnTb7z927FhVrlxZp06d0sSJExUeHi6j0ai//vor1/YVzs7OljEtWrTQ8OHDtWDBAk2bNk316tWTq6urWrVqpZUrV6pJkya6dOmS1qxZc0u1nTp1SmvWrJHBYNCYMWNK7Xny4+npqVGjRkmSXn/9dW3ZskUpKSm6cuWKNmzYoPfff9/yRtb8pqk4YwAAAAB7EBwcLEmW1Vg38vT0lL+/v3766Sd5eHjIzc1NBw4c0J9//plri0Iz8zZx1ra0t2b//v2S/vehyn8yvw89ePCg5dq+ffvyrbd69erq06dPrmvXrl2zbMs/YsQIq/d58sknJcnqKrEWLVoU+Wd8W76WBXFwcNDQoUPzXO/Tp48qVKighIQEy4cgzc8wePBgubu75xnTq1cv1a1bVykpKbnen7u4uOjtt9+Ws7OzNm7cqFdeeUXZ2dl64YUXLFsO/lPXrl2tnic9ePBgSTn/VlAQc635fV2feuopSdJvv/2WK6ADAFsr/F+vAACl4vvvv1daWpo8PDzUuXPnXG1Vq1ZVp06dFBwcrC1btuhf//qXpP99Cs3Hx8fqnA0aNFDFihVzrdgyjzl+/Hi+P6ya9z2PiopS9+7db+m5Stv+/fv17bff6sEHH8z3zVtpM3/K8YUXXtD+/fstbyalnDeCixcv1nPPPaeKFStarvfs2VM9e/a0Op+zs7PGjx+v6dOnKygoSNOnTy9WXdnZ2XrjjTeUlZWlefPmFSmkKu7zFOSll15SbGys9uzZo5kzZ1q2vpBy3mBVqFBB69aty/Up0eKMAQAAAMqy69evW3ZyaNasmdU+1t7bubu7KzIyUkePHlVkZKSio6MVGhqqyMhISTlnSBWF+b3gRx99pLVr1+ZpN+/ycOnSJV29elVubm6Ki4vLty5Juueee7Rt2zbLn2NiYpSZmSkPD49cO5HcqEWLFpKkCxcu6Nq1a7l+pi/q1ne2fi0LUrt2bVWtWjXPdWdnZzVq1EjHjx/XmTNn5OPjY9ni0fyaWNO8eXPFx8frzJkzeuCBByzXW7ZsqWeffVafffaZYmNj1aZNG40fPz7feVq1amX1uvl1OnPmTL5jU1JSLEcn3HPPPVb73PjvD7Gxsfl+zwDA7UboBQA2snPnTklSUlJSvj+MSjmfmoqJiVGDBg2UnJwsSSpfvny+/StUqJAr9DL//sKFC4VunWfeG7ysunbtmubMmaPy5cvn2qvdFjp27Kjdu3frq6++0rFjx+Ti4iJfX18NGzZMSUlJknICo6Iyv3E7e/ZssWtat26dQkJC9OSTT+Y5xLgwJfk8rq6u+vDDD/XDDz/o22+/1cWLF1WnTh0NGDBAnTp1smxJeeMb3OKMAQAAAMoy8/s3BwcHlStXrkhjYmJiNG/evDyroho2bKgBAwZo+/btRb6/+b3gjWd25efq1auW1ToF1fvPD6Fdu3bN6vX8xqSmpub6s3nFVWFs/VoWpKD35+Y283btN/N6WVs91a1bN8t5X40bN5aTk1O+8+S3K4r59Svo/b+5TgcHh0JrTUlJYaUXgDKF0AsAbODixYv6+eefJeX8I755L3Jr/TIzM7V161ZNnjzZsv2B+QdQa/75w6Z5zPPPP6+XXnqpBKq3nePHj1tCofxWTUmyrFb78ssv1bFjx1Krp2bNmlZfU/PXtmnTprmuG41GOTs7W/16m9/sFXV1ljU//PCDpJwzsDZs2GC1j5+fn/z8/HTfffdp3bp1udpu9nkK07t3b/Xu3TvP9ZMnT0rK2VqzJMYAAAAAZZH5vZjJZFJaWlqhYU1aWprGjh2rmJgYNWzYUCNHjlSrVq3UrFkzValSRTExMTcV1Li7uyslJUXff/+91W3u/unKlSuWev+5Isvsn+9FzX0Keo96Y7hSUEBUEFu/loXdKz/m18UcQJmfv6DXyxxW/vO1MhqNeuuttyTlnKu1bds29e/fX127drU6T35bN5rnt7Y6zcx874K+FwqqFQBsidALAGxg165dysrKUvXq1RUUFJTvp7OmTp2qgIAAbdu2TS+++KLlH/z//vtvq/0TEhLyfFqrYcOGkqTTp0/nW88ff/yhihUrysvLq8iftLOFSpUqqV27dvm2m/eSb926tVxcXErtvK/ffvtNISEh6tKli9X90817o993332Waz169FB8fLxWrlxpdQvJsLAwSTmf1isuHx8fZWZmWm07e/aszp49q+rVq8vLyyvX1hPFeZ78XLt2TTt27FBWVpZlj/cbxcbG6vTp06pRo4blWYszBgAAACjrqlSpIg8PDyUlJSk8PFytW7fO02f27Nk6d+6cJk6cqOjoaMXExMjDw0PffPON5VxbM/O29EXVsGFDnThxQqdPn7YaeqWkpOjEiRNq0KCB6tatq8qVK6tGjRq6cOGCwsPDre4eYT6byqxBgwZycnJSUlKSzp49a3WLw9DQUElStWrVir1dua1fy4IkJCRYDeKMRqPlfbj5vXzDhg31119/6a+//lKPHj2szmd+vRo0aJDr+ieffKKwsDC1bNlSgwcP1rx58zRr1izt3LnT6utq3t7yn8zvPQv6QGGlSpVUrVo1Xbx4UX/99Zfat2+fp090dLSuXbsmR0dHq2eOA4CtWF9aAAAoVeatDR999NECtyMYMmSIJCkuLk6//PKLunfvLkdHRx06dMjqD+lbt27Nc61r165ycHDQgQMHrI6JjY3VqFGj1K9fvyJte2FLLVq00MaNG/P9ZbZixQpt3LixwH3Sb8Wff/6pRYsW6auvvsrTFh8fr927d6tixYp67LHHLNfNbyh27NiRZ4zJZNL69eslSX379i12XW+++Wa+r435sOcHH3xQGzdu1JtvvnlLz5MfNzc3vffee5o/f77V77fVq1dLkoYNGyYHB4dijwEAAADsQadOnSTJ6qqiK1euaOfOndq/f7+qVKliOU+rXr16eUIaSbnO0rrxw27mn5H/eT6V+TyozZs3W61t3bp1Gj16tJ577jnLNXMQY63elJQUy+4SZhUqVJCvr68k6euvv7Z6H/N7tX+eZX2zbsdrWRxZWVnatWtXnus7d+5UWlqaGjdubAmwzF+TrVu3Wl2JtW/fPp09e1bu7u76v//7P8v10NBQrVq1So6Ojnrrrbc0cuRItW3bVnFxcXrvvfes1rV//36rWxj6+/tLknr16lXgc5lXkN34XvtG5uv33ntvrtAtv+9HALhdCL0A4DY7c+aMQkJCJEkDBgwosO/9999v+cTUli1bLGccGY1GTZ48OVdAsHfvXn388cd55mjUqJEeeughpaWl6fnnn891WG1MTIwmTZqkjIwMtWvXTm3atCmJR7xjXL16VREREXk+IderVy85OzvL398/1/7w0dHRev7555Wenq6xY8eqcuXKlrYxY8ZIkgICArR27VrLG4DU1FS98cYb+v3331W3bl098cQTpf9g/1Cc5zG3R0RE6NKlS5Zrzs7O6tmzp0wmk958803LdhdZWVlau3atvv76a3l4eGj06NG3NAYAAACwB88884ycnJz01Vdfyc/Pz3L9ypUrmj59uq5du6Zu3brJ29vbsktHaGhorp/LU1NTtXz58lzjbwxMzIHDP88HHjlypCpVqqQffvhBixYtyjVm9+7d+uijjyT9772KJI0dO1YuLi76+uuvc4VlSUlJeumll3T58uU8zzhhwgRJOR9W27Rpk+W9jtFo1NKlS7Vnzx65ublZ+hXX7Xgti+vdd9/Vb7/9ZvnzL7/8onfeeUeScj13//791aBBA0VHR+vll1/O9XoeOnRIr732miRp3LhxqlixoqSc90UzZ85URkaGRo4cqdatW1vCLycnJ23cuDHXvc2SkpL0//7f/7Och5aZmaklS5bop59+Uu3atS0fjMzPs88+KxcXFwUEBGjFihXKyMiQJGVnZ2v9+vVau3atHBwcNHny5FzjzFsdxsfHF+3FA4AS5mAidgeA22rFihVavny5GjVqpO+++67I/d3d3XXw4EFlZWXpySefVHh4uFxcXOTj46Pk5GTFxsaqZcuWOnHihJycnCxnIEk5h/4+++yzOnbsmBwdHS1nM50+fVqZmZmqW7euvv76a9WqVavUnvt2MBgMkqSgoCDVrl270P49e/ZUXFycNmzYYHW7Bn9/f8ubjn+uglu5cqWWLFkiKWeLCnd3d4WHhysrK0v9+vXT4sWL85zd9eGHH1reWFatWlX16tXT6dOnlZqaqqpVq+qLL76wPENJW758uVasWKEhQ4ZowYIFedqL8zzm12/SpEl68cUXLdcvX76sgQMHKiEhQRUqVJC3t7fOnTunixcvqkKFClq7dm2egLU4YwAAAAB78OWXX+rtt9+WyWRSrVq1VK1aNUVGRiotLU316tXTxo0bVatWLWVkZGjIkCGW7e28vb1Vvnx5RUVFKTU1VT4+PkpMTNSlS5e0e/duy24SP/30k8aOHSsp5xzeTp066Y033pAkBQcHa/LkyUpNTVXFihXVqFEjXbhwQefOnZMkDR06VPPnz89V78aNGzVnzhxJUu3atVW9enXLe4PGjRvr1KlTmjJliiZOnGgZc+P7iRo1aqh27dqKjo5WcnKyypUrp3feeUePPPKIpX9h709GjRqlX3/9VYsWLdLAgQNv22tZ2HvEG8XGxqpXr16qX7++ypcvr7CwMDVt2lTZ2dmWbQ1Hjhyp2bNn5xoXGhqqZ599VomJiXJ1dVWzZs2UkpJi+YBqv3799O6771rOe/7ss8/0/vvvq0aNGvruu+8sYZgkLViwQF9++aW8vb21fft2ubu7W15bb29vxcTEyM3NTY0bN1Z8fLwuXbqkypUr69NPP821kmzGjBnaunVrnq/r9u3bNXPmTGVmZsrDw0MNGjTQ2bNnlZiYKCcnJ02fPl1PP/10rucbMWKEjhw5okqVKsnLy0uLFi266fOhAeBWsNILAG4z89aG/fv3L1L/QYMGydHRUdevX9euXbvk4eGhTZs26ZlnnlGtWrUUFham7OxsTZgwQStWrJCkPOdyValSRV999ZVee+01tWzZUrGxsYqMjFS9evU0duxYbdmyxe4Dr9tt/Pjxeu+999S2bVslJCQoKipKLVq00Lx586wGRJI0efJkrVq1Sl27dlV2drZOnTqlatWqadSoUdq1a1epBV5FUZznyU/VqlW1efNmDR06VBUqVNCpU6fk6OioQYMGadu2bVbDq+KMAQAAAOzB6NGjtX79evXs2VNGo1F///23PD09NWbMGPn7+1vei7m4uGjDhg0aN26cJaQ4c+aMGjVqpKlTp2rz5s2WLQL37t1rmb9z586aPHmyatSooejo6Fwf2HvggQe0fft2DR8+XFWqVFFoaKiuXLmidu3a6Z133tG8efPy1DtixAj95z//UadOnZSSkqKIiAjde++9+vLLLy1Bibu7e64x48eP1/r169W7d29lZWUpNDRUlSpV0vDhw+Xv758r8CrLr2VxlCtXTuvWrdPQoUN18eJFxcfHq3Xr1lq8eHGewEuSmjdvrh07duiZZ55R3bp19ffff+vKlSvq3LmzPvjgAy1ZssQSeEVERFje58+cOTNX4CVJU6ZMUc2aNRUVFaVly5blamvfvr0+//xz3XPPPZYPzT7++OPy9/fPFXgVZODAgdqyZYv69esnFxcXhYaGytnZWf3799fXX3+dJ/CSpPnz56t9+/YyGo2KjY1VTExMke4FACWFlV4AcAeJiorSQw89pIYNG97yD+4AAAAAANxo6tSpCggI0OLFiwvdrh+2UdgqOgC407HSCwDsSGhoqHr27KkZM2ZYbQ8ODpaU88kxAAAAAABuxrRp0zR48GD9+uuvedqMRqMOHTokifecAICyi9ALAOxIo0aNlJSUpK1bt2rLli26cbHuzz//rA8++ECSNGTIEBtVCAAAAACwV02aNNGJEyf03nvv6fz585brV69e1WuvvaYLFy7o3nvvlY+Pjw2rBAAgf862LgAAUHRubm6aNm2a5syZo5kzZ2rp0qWqVauWLl68qLNnz0qSxo0bp27dutm4UgAAAACAvXnyySe1bds2HT16VD179lSjRo3k4OCg6OhopaWlqU6dOlq4cKGtywQAIF+EXgBgZ0aMGKF77rlHa9as0YkTJxQWFqYqVaqoe/fuGjlypB588EFblwgAAAAAsEOVKlXSli1b9NVXX+nbb79VbGysMjIyVLduXfXp00dPP/20PD09bV0mAAD5cjDduDcWAAAAAAAAAAAAYIc40wsAAAAAAAAAAAB2j9ALAAAAAAAAAAAAdo/QCwAAAAAAAAAAAHaP0AsAAAAAAAAAAAB2j9ALAAAAAAAAAAAAds/Z1gXcabKzTcrKyrZ1GQAAAMBdx8nJUY6ODrYuA3cQ3t8BAAAAtlHc93eEXiUsKytbSUmpti4DAAAAuOt4eJSXo6OTrcvAHYT3dwAAAIBtFPf9HdsbAgAAAAAAAAAAwO4RegEAAAAAAAAAAMDuEXoBAAAAAAAAAADA7hF6AQAAAAAAAAAAwO4RegEAAAAAAAAAAMDuEXoBAAAAAAAAAADA7hF6AQAAAAAAAAAAwO4RegEAAAAAAAAAAMDuEXoBAAAAAAAAAADA7hF6AQAAAAAAAAAAwO4RegEAAAAAAAAAAMDuEXoBAAAAAAAAAADA7hF6AQAAAAAAAAAAwO4RegEAAAAAAAAAAMDuEXoBAAAAAAAAAADA7hF6AQAAAAAAAAAAwO4RegEAAAAAAAAAAMDuEXoBAAAAAAAAAADA7hF6AQAAAAAAAAAAwO4527oAAAAAAAAAAABQNEOH9s/1582bd9qoEqDssfvQKyYmRr179y6wz6ZNm3Tvvfda/nz+/HktW7ZMQUFBSkpKUq1atdS3b1+98MILqlixYilXDAAAAAAAAAAAgJJm96FXWFiYJKlGjRpq0KCB1T43BlmJiYkaPny44uPj5eHhIR8fH50+fVpr1qzRgQMHtGnTJoIvAAAAAAAAAECZ889VXuZrrPYCcth96BUeHi5JGjVqlP79738X2n/GjBmKj4/XgAEDtGDBArm6uurSpUuaOHGi/vjjDy1atEhz584t7bIBAAAAAAAAAABQghxtXcCtMq/0atKkSaF9Q0NDFRwcrGrVqmnevHlydXWVJHl6emrZsmVydXWVv7+/Ll68WKo1AwAAAAAAAABwM6yt8ipKG3A3sfvQ6++//5ZUtNArICBAkvTwww/L3d09V1utWrXUrVs3ZWRkKDAwsOQLBQAAAAAAAAAAQKmx69ArKytLkZGRcnV1lZeXV6H9Q0JCJElt27a12m6+fuTIkZIrEgAAAAAAAACAW1CUlVys9gLs/EyvqKgoGY1G+fj4KDQ0VFu3blV4eLjc3d3Vrl07DR8+XFWqVLH0j42NlSTVr1/f6nx169aVJEVHR5d+8QAAAAAAoMR9//232rTpK12/nmbrUsq0rKwsZWVlycnJSU5OTrYup0xzdy+n4cNHqk+fR2xdCoC71M2EWUOH9tfmzTtLsRqgbLPr0Mu8tWFsbKwef/xxmUwmS9u+ffv0+eef69NPP7Ws4Lp8+bIkycPDw+p8lStXliQlJSWVXtEAAAAAAKDU7NixVcnJSbYuw25kZmYqMzPT1mWUaenp6dqxYyuhFwAAdsCuQ6/w8HBJ0vXr1/Xss89q5MiRqlGjhsLCwvT+++/rxx9/1IQJE7Rjxw7VqFFD169fl6Q853mZma+np6cXuyYnJ0d5eJQv9viS5uxs1ztYArgLZGZm27oEAMAdwsmJn30BSAMGDGKlVxHc+G8fbm5uNqyk7HN3L6cBAwbbugwAd7HNm3cWebUXq7xwt7Pr0KtFixYaPny47r33Xg0e/L8fPlq1aqWVK1dqwIABioiI0Jo1azR9+nQ5OTkpOzv/f1w1tzk4OJR67beTg4ODjJlZti4DAHJxdXbKtUIXAAAAKAl9+jzCipwieOqpIUpPT5ebm5vWr/ezdTkAgEIUJfgi8ALsPPTq2bOnevbsabXN2dlZ48eP1/Tp0xUUFKTp06erXLlyysjIyHcll9FolJT/SrCiyMrKVlJSarHHl7Tq1SvKmJmlTq9tsHUpAJDLz+88KRcnxzL1dyYAwL55eJSXoyPn0gAAAADA3eqO3v+jWbNmkqSzZ89KkqpUqSJJSk5OttrffJZXfmd+AQAAAAAAAABgCwWt5GKVF5DD7kMvo9GY75aF5j2pnZ1zFrQ1atRI0v9CsH8yX/fy8irpMgEAAAAAAAAAAFCK7Dr06tGjh1q3bq3g4GCr7WFhYZKkxo0bS8o560uSQkJCrPY/evSoJKlNmzYlXSoAAAAAAAAAAMVW0JlehZ33Bdwt7Dr0atKkiSRpx44dedpMJpPWr18vSerbt68kqXfv3pKkXbt25TnXKyEhQcHBwXJzc1OfPn1Ks2wAAAAAAAAAAACUMLsOvcaMGSNJCggI0Nq1a2UymSRJqampeuONN/T777+rbt26euKJJyRJLVu2VOfOnXX+/HlNmzZNqampkqRLly5pypQpMhqNGjRokDw9PW3yPAAAAAAAAAAA/FNRVnKx2guQHEzmpMhOffjhh/roo48kSVWrVlW9evV0+vRppaamqmrVqvriiy9kMBgs/WNiYjRixAhduHBBlStXVoMGDXT69GmlpaWpefPm2rhxo8qXL1/sejIyspSUlHrLz1VSqlevqIysbHV6bYOtSwGAXH5+50m5ODkqMTHF1qUAAO4QHh7l5eLiZOsycAcpa+/vgJL01FNDlJ6eLjc3N61f72frcgAABbjZMGvz5p2lVAlw+xT3/Z1dr/SSpMmTJ2vVqlXq2rWrsrOzderUKVWrVk2jRo3Srl27cgVektSgQQP5+/tr2LBhcnd3V1hYmDw8PDR69GitW7fulgIvAAAAAAAAAAAA2IazrQsoCd26dVO3bt2K3L9mzZqaN29eKVYEAAAAAAAAAMCt27x5Z5FXe7HKC3c7u1/pBQAAAAAAAADAnawoYRaBF0DoBQAAAAAAAAAAgDsAoRcAAAAAAAAAAGVcQSu5WOUF5CD0AgAAAAAAAACgjCvoXK+invkF3OkIvQAAAAAAAAAAAGD3CL0AAAAAAAAAACjDirKSi9VeAKEXAAAAAAAAAABl1s2EWQRfuNsRegEAAAAAAAAAAMDuEXoBAAAAAAAAAFBGbd68s1T6AnciQi8AAAAAAAAAAMqwooRZBF4AoRcAAAAAAAAAAADuAIReAAAAAAAAAACUcQWt5GKVF5CD0AsAAAAAAAAAgDJu6ND+xWoD7iaEXgAAAAAAAAAAALB7hF4AAAAAAAAAAJRhRVnJxWovgNALAAAAAAAAAIAy62bCLIIv3O0IvQAAAAAAAAAAAGD3CL0AAAAAAAAAACijNm/eWSp9gTsRoRcAAAAAAAAAAGVYUcIsAi+A0AsAAAAAAAAAAAB3AEIvAAAAAAAAAADKuIJWcrHKC8hB6AUAAAAAAAAAQBk3dGj/YrUBdxNCLwAAAAAAAAAAANg9Qi8AAAAAAAAAAMqwoqzkYrUXQOgFAAAAAAAAAECZdTNhFsEX7naEXgAAAAAAAAAAALB7hF4AAAAAgDIhIiJCr7zyirp27apWrVqpW7dueu211xQTE5PvmPPnz+v111+3jOnVq5feffddpaSk3MbKAQAASs/mzTtLpS9wJyL0AgAAAADY3JEjRzRkyBDt3LlTqampatKkiVJSUuTv76/Bgwfr+PHjecYkJiZq+PDh8vPzU0ZGhnx8fHTx4kWtWbNGw4cPJ/gCAAB3jKKEWQReAKEXAAAAAMDGsrKyNH36dKWmpqpfv3768ccftX37dgUHB+uhhx7SlStX9Morryg7OzvXuBkzZig+Pl4DBgxQcHCw/P39FRgYKF9fX4WHh2vRokU2eiIAAAAAtkDoBQAAAACwqaNHjyo6OlpVqlTRggULVK5cOUlShQoV9M4776hixYqKjIzUsWPHLGNCQ0MVHBysatWqad68eXJ1dZUkeXp6atmyZXJ1dZW/v78uXrxok2cCAAAoaQWt5GKVF5CD0AsAAAAAYFMJCQmSpAYNGsjd3T1XW4UKFdSwYUNJ0tmzZy3XAwICJEkPP/xwnjG1atVSt27dlJGRocDAwNIsHQAAAEAZQugFAAAAALCp2rVrS5Kio6N1/fr1XG3p6emKjY3N1U+SQkJCJElt27a1Oqf5+pEjR0q8XgAAAFsYOrR/sdqAuwmhFwAAAADAptq2batmzZrpypUrmjVrltLS0iTlBF5z5sxRcnKyWrRokSvgMgdh9evXtzpn3bp1JeUEaQAAAADuDoReAAAAAACbcnR01GeffaY2bdpo+/bt6tq1q/71r3+pS5cu8vf3V+fOnfXZZ5/JwcHBMuby5cuSJA8PD6tzVq5cWZKUlJRU2uUDAACUuqKs5GK1FyA527oAAAAAAADc3d1177336sSJE0pJSdFff/0lSXJwcMi1raGZeRvEf57ndeN8Us5qseJycnKUh0f5Yo8HyjJziOzg4MD3OQCUcX369Cpy36FD++v77/9bitUAt4eTU/HWbLHSCwAAAABgU5cuXdLIkSP15Zdf6qGHHtK3336rY8eOaceOHXrwwQfl7++v0aNHW1Z3SZKTk1OBc2ZnZ0tSrtVhAAAAAO5srPQCAAAAANjUypUrFRUVpQ4dOmjp0qWW6waDQR9//LGGDRumY8eOac2aNZo6daokqVy5csrIyMh3JZfRaJSU/0qwosjKylZSUmqxxwNlmclksvyX73MAKNs2b95Z5K0LN2/eyd/ruCN4eJSXo2PBH3SzhpVeAAAAAACb+u9/c7bgGTduXJ42R0dHTZgwQZK0d+9ey/UqVapIkpKTk63OaT7LK78zvwAAAOzJ5s07S6QPcKcj9AIAAAAA2NS5c+ckSd7e3lbbGzVqJEk6e/ZsgdduZL7u5eVVUmUCAAAAKOMIvQAAAAAANlWxYkVJUmJiotV28/UKFSpYrrVq1UqSFBISYnXM0aNHJUlt2rQpsToBAABsqaCVXKzyAnIQegEAAAAAbKpDhw6SpK1bt1pt37lzZ65+ktS7d29J0q5du/Kc65WQkKDg4GC5ubmpT58+pVEyAAAAgDKI0AsAAAAAYFPjxo2Tk5OTtmzZopUrV8poNEqSsrOztWrVKvn5+cnJySnXmV8tW7ZU586ddf78eU2bNk2pqTkHtl+6dElTpkyR0WjUoEGD5OnpaZNnAgAAKA3WVnSxygv4H2dbFwAAAAAAuLu1adNGs2fP1ltvvaUlS5boP//5j+rVq6czZ84oJSVFTk5Omj17dp6tCufOnasRI0Zoz549+vnnn9WgQQOdPn1aaWlpat68uaZPn26jJwIAAABgC4ReAAAAAACbGz58uO655x6tXr1ahw8f1qlTp+Th4aEuXbpo3LhxVs/matCggfz9/bV8+XLt379fYWFhql69uoYOHaoXX3xR5cuXt8GTAACAW/H9999q06avdP16mq1LKbPc3NyUlZWlrKwsOTk56amnhti6pDLN3b2chg8fqT59HrF1KbgNCL0AAAAAAGVCmzZt9OGHH97UmJo1a2revHmlVBEAALjdduzYquTkJFuXYTcyMzOVmZlp6zLKtPT0dO3YsZXQ6y5B6AUAAAAAAAAAKBMGDBjESq8iSE9Pt/zezc3NhpWUfe7u5TRgwGBbl4HbhNALAAAAAAAAAFAm9OnzCCtyiuCpp4YoPT1dbm5uWr/ez9blAGWGo60LAAAAAAAAAAAAAG4V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B6hFwAAAAAAAAAAAOweoRcAAAAAAAAAAADsHqEXAAAAAAAAAAAA7J6zrQsAAAD5q1atohwcbF0FAFhnMkkXL6bYugwAAAAAACQRegEAUKY5OEgODg4yZRptXQoA5OLg7CrJZOsyAAAAAACwIPQCAKCMM2UaFfP2/9m6DADIpcHM3yUnF1uXAQAAAACABWd6AQAAAAAAAAAAwO4RegEAAAAAAAAAAMDuEXoBAAAAAAAAAADA7hF6AQAAAAAAAAAAwO4RegEAAAAAAAAAAMDuEXoBAAAAAAAAAADA7hF6AQAAAAAAAAAAwO4RegEAAAAAAAAAAMDuEXoBAAAAAAAAAADA7hF6AQAAAAAAAAAAwO4RegEAAAAAAAAAAMDuEXoBAAAAAAAAAADA7t1xodeXX34pg8Gg119/3Wr7+fPn9frrr6tr165q1aqVevXqpXfffVcpKSm3uVIAAAAAAAAAAACUlDsq9Dp79qyWLl2ab3tiYqKGDx8uPz8/ZWRkyMfHRxcvXtSaNWs0fPhwgi8AAAAAAAAAAAA7dUeFXm+99ZZSU1PzbZ8xY4bi4+M1YMAABQcHy9/fX4GBgfL19VV4eLgWLVp0G6sFAAAAAAAAAABASbljQq/du3dr3759cnd3t9oeGhqq4OBgVatWTfPmzZOrq6skydPTU8uWLZOrq6v8/f118eLF21k2AAAAAAAAAAAASsAdEXolJydrwYIFql69uoYNG2a1T0BAgCTp4YcfzhOM1apVS926dVNGRoYCAwNLvV4AAAAAAAAAAACUrDsi9Hr33XeVmJio119/XZUrV7baJyQkRJLUtm1bq+3m60eOHCmdIgEAAAAAAAAAAFBq7D70OnTokLZs2aJu3brp0UcfzbdfbGysJKl+/fpW2+vWrStJio6OLvkiAQAAAAAAAAAAUKrsOvRKT0/XrFmzVK5cOc2ePbvAvpcvX5YkeXh4WG03rxBLSkoqyRIBAAAAAAAAAABwGzjbuoBb8dFHHykqKkrTpk3LdwWX2fXr1yUpz3leZubr6enpt1STk5OjPDzK39IcAHA34e9MALBvZenvcScnu/5MHwAAAADgFtntu8JTp05pzZo1MhgMGjNmTKH9nZycCmzPzs6WJDk4OJREeQAAAAAAAAAAALiN7HKlV3Z2tt544w1lZWVp3rx5cnYu/DHKlSunjIyMfFdyGY1GSfmvBCuqrKxsJSWl3tIcJal69Yq2LgEAClSW/s4si/h7HEBZV5b+HvfwKC9Hx4I/7AYAAAAAuHPZ5UqvdevWKSQkRCNGjFDbtm2LNKZKlSqSpOTkZKvt5rO88jvzCwAAAAAAAAAAAGWXXYZeP/zwgyRpw4YNMhgMuX6tWLFCkuTn5yeDwaBRo0ZJkho1aiRJOnv2rNU5zde9vLxKu3wAAAAAAAAAAACUMLvc3tDHx0eZmZlW286ePauzZ8+qevXq8vLyko+PjySpVatWOnDggEJCQvToo4/mGXf06FFJUps2bUqvcAAAAAAAAAAAAJQKuwy93nzzzXzbli9frhUrVujBBx/UggULLNd79+6tjz/+WLt27dLLL78sNzc3S1tCQoKCg4Pl5uamPn36lGrtAAAAAAAAAAAAKHl2ub1hcbRs2VKdO3fW+fPnNW3aNKWm5hy4fenSJU2ZMkVGo1GDBg2Sp6enjSsFAAAAAAAAAADAzbLLlV7FNXfuXI0YMUJ79uzRzz//rAYNGuj06dNKS0tT8+bNNX36dFuXCAAAAAAAAAAAgGK4a1Z6SVKDBg3k7++vYcOGyd3dXWFhYfLw8NDo0aO1bt06lS9f3tYlAgAAAAAAAAAAoBjuuJVeL774ol588cV822vWrKl58+bdxooAAAAAAAXp2bOn4uLiitT31KlTlt+fP39ey5YtU1BQkJKSklSrVi317dtXL7zwgipWrFha5QIAAAAoo+640AsAAAAAYF9atWqlWrVq5dseHh6uK1euqH79+pZriYmJGj58uOLj4+Xh4SEfHx+dPn1aa9as0YEDB7Rp0yaCLwAAAOAuQ+gFAAAAALCpDz/8MN+2U6dOaciQIXJxcdHy5cst12fMmKH4+HgNGDBACxYskKurqy5duqSJEyfqjz/+0KJFizR37tzbUT4AAACAMuKuOtMLAAAAAGA/jEajXn31VRmNRk2cOFEtWrSQJIWGhio4OFjVqlXTvHnz5OrqKkny9PTUsmXL5OrqKn9/f128eNGW5QMAAAC4zQi9AAAAAABl0rp16xQaGipvb2+NGzfOcj0gIECS9PDDD8vd3T3XmFq1aqlbt27KyMhQYGDgba0XAAAAgG0RegEAAAAAypwrV67os88+kyRNmzbNsppLkkJCQiRJbdu2tTrWfP3IkSOlXCUAAACAsoTQCwAAAABQ5qxcuVLJyclq3bq1evfunastNjZWklS/fn2rY+vWrStJio6OLt0iAQAAAJQphF4AAAAAgDIlLS1NmzZtkiSNGTMmT/vly5clSR4eHlbHV65cWZKUlJRUGuUBAAAAKKOcbV0AAAAAAAA32rlzp65cuaJatWrp4YcfztN+/fp1ScpznpeZ+Xp6evot1eHk5CgPj/K3NAdQVjk4OFj+y/c5ANgf/h7Hnc7JqXhrtljpBQAAAAAoU77++mtJ0ogRI+TsnPezmk5OTgWOz87OlvS/fwwCAAAAcHdgpRcAAAAAoMyIi4vTiRMnJEmPPvqo1T7lypVTRkZGviu5jEajpPxXghVVVla2kpJSb2kOoKwymUyW//J9DgD2h7/Hcafz8CgvR8eCP+xmDSu9AAAAAABlxv79+yVJPj4+atiwodU+VapUkSQlJydbbTef5ZXfmV8AAAAA7kyEXgAAAACAMiMoKEiS1Lt373z7NGrUSJJ09uxZq+3m615eXiVcHQAAAICyjNALAAAAAFBmHD16VJJ033335dunVatWkqSQkJAC52jTpk0JVwcAAACgLCP0AgAAAACUCXFxcUpKSpKDg4Nat26dbz/zKrBdu3blOdcrISFBwcHBcnNzU58+fUq1XgAAAABlC6EXAAAAAKBMCA0NlSTVr19fFStWzLdfy5Yt1blzZ50/f17Tpk1TamrO4e2XLl3SlClTZDQaNWjQIHl6et6WugEAAACUDc62LgAAAAAAAEm6cOGCJKlOnTqF9p07d65GjBihPXv26Oeff1aDBg10+vRppaWlqXnz5po+fXpplwsAAACgjGGlFwAAAACgTEhKSpIk1axZs9C+DRo0kL+/v4YNGyZ3d3eFhYXJw8NDo0eP1rp161S+fPlSrhYAAABAWcNKLwAAAABAmTBhwgRNmDChyP1r1qypefPmlWJFAAAAAOwJK7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cIvQAAAAAAAAAAAGD3CL0AAAAAAAAAAABg9wi9AAAAAAAAAAAAYPecbV0AAAAAAACSZDQa9cUXX2jnzp06c+aMnJ2d1bZtW/373/9Wx44d8/Q/f/68li1bpqCgICUlJalWrVrq27evXnjhBVWsWNEGTwAAAADAlljpBQAAAACwuZSUFD311FN67733dPr0aTVs2FDOzs768ccfNWbMGG3bti1X/8TERA0fPlx+fn7KyMiQj4+PLl68qDVr1mj48OFKSUmxzYMAAAAAsBlCLwAAAACAzc2fP19Hjx5V8+bNtXfvXu3YsUM///yzJk6cqOzsbM2dO1eXL1+29J8xY4bi4+M1YMAABQcHy9/fX4GBgfL19VV4eLgWLVpkw6cBAAAAYAuEXgAAAAAAmwoPD9e2bdtUvnx5rVq1SnXr1pUkOTo6asqUKWrZsqWuXbumH374QZIUGhqq4OBgVatWTfPmzZOrq6skydPTU8uWLZOrq6v8/f118eJFmz0TAAAAgNuP0AsAAAAAYFO7du2SyWTSiBEjVLNmzTztL730kqZPny6DwSBJCggIkCQ9/PDDcnd3z9W3Vq1a6tatmzIyMhQYGFj6xQMAAAAoMwi9AAAAAAA29dtvv0mSevToYbW9W7dueuaZZ9SmTRtJUkhIiCSpbdu2Vvubrx85cqSkSwUAAABQhjnbugAAAAAAwN3t77//liQ1btxYFy5c0DfffKOQkBBlZ2fL19dXTz75pKpUqWLpHxsbK0mqX7++1fnM2yNGR0eXcuUAAAAAyhJCLwAAAACAzVy/fl1JSUmScsKvKVOmWP4sSQcOHNBXX32lNWvWyMfHR5J0+fJlSZKHh4fVOStXrixJueYBAAAAcOcj9AIAAAAA2ExqaqokycHBQVOmTFH9+vW1cuVK3XPPPTpz5ozefvtt/fTTT3r++ee1c+dOlS9fXtevX5ekPOd5mZmvp6en31JtTk6O8vAof0tzAGWVg4OD5b98nwOA/eHvcdzpnJyKdzoXZ3oBAAAAAGzGHEyZTCZJ0po1a9S2bVu5urqqWbNm+vTTT1WnTh3FxsZqy5YtkiQnJ6cC58zOzpb0v38MAgAAAHB3uCNWev3yyy9atWqVQkJCZDQa5eXlpf79+2vMmDFydXXN0//8+fNatmyZgoKClJSUpFq1aqlv37564YUXVLFiRRs8AQAAAADcndzc3Cy/HzFiRK6zu8ztI0eO1JIlSxQUFKRRo0apXLlyysjIyHcll9FolJT/SrCiysrKVlJS6i3NAZRV5qDZZDLxfQ4Adoi/x3Gn8/AoL0fHgj/sZo3dr/Tavn27xowZo4MHD8rNzU0NGzZUVFSUlixZoieeeEIpKSm5+icmJmr48OHy8/NTRkaGfHx8dPHiRa1Zs0bDhw/P0x8AAAAAUHoqVqxoWZFlPrPrnxo3bixJio+PlyRLMJacnGy1v/ksr/zO/AIAAABwZ7Lr0CsmJkazZ8+WyWTS7NmzdfDgQe3YsUM//PCDWrdurRMnTui9997LNWbGjBmKj4/XgAEDFBwcLH9/fwUGBsrX11fh4eFatGiRjZ4GAAAAAO4+rq6uqlu3boF9zNsZOjvnbFbSqFEjSdLZs2et9jdf9/LyKqkyAQAAANiBUgu9UlNTderUKR0+fNhyzbzFREnZvn270tLS9Nhjj2nkyJGW67Vq1dKcOXMsfcxLPUNDQxUcHKxq1app3rx5lq0PPT09tez/t3fvcV5V9f74X8PgcFFhAgRFQIFEVMRLNzXFVEDUk4mliBlHy8rLEfPbMS21TpKWdjuEmqXHvKWZOqiBSRpexktaapIaImAioiDgoNxmhmF+f/BjThwuEnzgMx94Ph+PeYB7rb33e/uAPax5fdZao0enoqIiVVVVmTdvXkHrBAAAYO369euXJHnppZfW2P76668nSXbeeedV+k+aNGmN/V944YUkSf/+/QtaJwAA0LwVPPR6/PHHc8opp+RjH/tYjjvuuIwYMSLJillZAwYMyM9+9rOmTYU3VteuXTN48OB85jOfWa1tt912S7IifFu55MW4ceOSJEOGDFltbfcuXbpkwIABqa+vz8SJEwtSHwAAAB9syJAhSVZ8aPH/Ljm/fPny3HnnnUmSww8/PEkycODAJMn48eNX29dr9uzZqa6uTqtWrTJo0KBNXToAANCMFDT0uuaaa/LlL385f/nLX9LQ0JAWLVo0zbKaOXNmampq8vOf/zxnnXVWGhoaNvp+xx9/fMaMGZNDDz10tbaVnxBs375903rvKz8FuM8++6zxeiuPP/fccxtdGwAAAOtn8ODB2X333fPOO+9k5MiRTatv1NfX5/vf/36mTp2anXfeOcccc0ySZK+99spBBx2UOXPm5Pzzz8/ixSs2b58/f37OPffc1NXVZejQoenQoUPRngkAANj8ChZ6Pfnkk/nZz36W7bbbLqNGjcozzzyzSrj0iU98IldeeWW22267PProo7ntttsKdevV/OUvf8mFF16YJDn11FObNkWeOXNmkqRbt25rPG/lOvIzZszYZLUBAACwqpYtW2bMmDHZcccd88QTT+Swww7L0KFDM2DAgNx8883Zfvvt88Mf/jBt27ZtOufSSy/NDjvskAkTJuTQQw/N8ccfn8MPPzzPP/98+vbtmwsuuKCITwQAABRDwUKvX/3qVykrK8t///d/54QTTki7du1WvVGLFjn22GMzZsyYNDY25t577y3UrZtcdNFFGTBgQD7/+c/nzTffzFe+8pWceeaZTe3vvvtukqSysnKN56+suaampuC1AQAAsHa77LJL7rvvvnzpS19Kly5dMnXq1GyzzTYZOnRo7rrrrnzkIx9ZpX/37t1TVVWVE088Ma1bt86UKVNSWVmZESNG5JZbblklIAMAALYOLQt1oUmTJmXnnXfOJz/5yXX2O+CAA9K9e/dMmzatULdu8sQTT2T27NlJkmXLluXll1/Oa6+9ll69eiVJli5dmiSr7ee10srj/3dN+H9FeXmLVFYaXAGsL+9MgNLWnN7j5eUF37KYzax9+/b5xje+kW984xvr1b9z584ZNWrUJq4KAAAoFQUbFS5ZsiTbbbfdevVt165dli9fXqhbN7nlllvywgsv5O67786BBx6Yxx9/PCNGjMjcuXOTJOXl5es8f2VNK5dDBAAAAAAAoDQUbKZX165d89prr2Xx4sXrXEZi4cKFmTp1atP+WYXUvXv3JEm/fv1y/fXXZ+jQoZkyZUpuvvnm/L//9//Spk2b1NfXr3UmV11dXZK1zwRbHw0Ny1NTs3iDzy+0Tp3WL4gEKJbm9M5sjrzHgeauOb3HKyvbpkWLdX/QDQAAgC1XwWZ6DRw4MLW1tfn+97+/1j6NjY259NJLU1dXl8MOO6xQt16jli1b5pRTTkmSPPvss0lWLJWRJAsWLFjjOSv38lrbnl8AAAAAAAA0TwWb6fXlL38548aNy1133ZWpU6fmyCOPzLvvvpskefrppzNt2rRUVVXlpZdeSseOHXP66adv9D1ramry+uuvZ4899khFRcVq7Stnk82bNy9J0rNnz7zxxht56623st9++63W/6233kqS9OjRY6NrAwAAAAAAYPMpWOjVvn37/OpXv8rIkSPz/PPP569//WtT26mnnppkxUyvnXfeOVdddVU6dOiw0fc88sgjU1NTk1//+tf56Ec/ulr7zJkzkyQ77LBDkhXLHj722GOZNGlSjj766NX6v/DCC0mS/v37b3RtAAAAAAAAbD4FW94wWTGTauzYsfnJT36ST3/609ljjz3So0eP9OnTJ4MGDcqoUaMyfvz47LHHHgW538c//vEkyd13371aW0NDQ+64444kyYABA5KsWIIxScaPH7/avl6zZ89OdXV1WrVqlUGDBhWkPgAAAAAAADaPgs30arpgy5Y5+uij1ziTqtBOP/30PPjggxk7dmz69u2bESNGpKysLIsWLcr3vve9/P3vf89OO+2U4cOHJ0n22muvHHTQQXnyySdz/vnn5wc/+EHatm2b+fPn59xzz01dXV1OOumkgsxCAwAAAAAAYPMpeOi1Oe2zzz751re+lcsvvzyXX355rr322nTt2jXTp0/P4sWLs8MOO+Taa6/Ndttt13TOpZdemuHDh2fChAl56qmn0r1790yfPj1LlixJ3759c8EFFxTxiQAAAAAAANgQBQu9RowYsf43bdkyrVq1yg477JDdd989Rx111AbPrhoxYkT69u2b//mf/8nzzz+fV155JTvttFMOP/zwfOUrX0nHjh1X6d+9e/dUVVVlzJgxeeSRRzJlypR06tQpJ5xwQs4555y0bdt2g+oAAAAAAACgeAoWej3zzDNJkrKysjQ2Nq613/9tLysry89+9rNcfvnlOeKIIzbo3h//+Meb9vdaH507d86oUaM26F4AAAAAAAA0PwULvR566KF873vfyyOPPJJ99903J554YvbYY49su+22Wbx4cV599dWMHTs2Tz75ZPr165fTTz8977//fh577LE8+OCD+frXv54777wzu+22W6FKAgAAAAAAYCvRolAXevLJJ/Poo4/mpJNOym9+85scf/zx2WOPPdKjR4/07ds3n/70p3PDDTfkq1/9al566aUsXbo0J5xwQsaMGZMLL7wwS5cuzU033VSocgAAAAAAANiKFCz0uvXWW9OuXbt861vfWme/kSNHprKycpWA6wtf+ELat2+fP/3pT4UqBwAAAAAAgK1IwUKv119/PT169EhFRcU6+5WXl6dbt26ZNm3aasfeeeedQpUDAAAAAADAVqRgoVfHjh3z+uuvp7a2dp396urq8vrrr6ddu3arHH///ffTvn37QpUDAAAAAADAVqRgodeBBx6Y999/P9/97nezfPnytfb73ve+l/fffz8HHHBA07EXX3wxM2bMSM+ePQtVDgAAAAAAAFuRloW60FlnnZWHHnooY8eOzd/+9rd85jOfSZ8+fdK2bdssWrQor776asaNG5dXXnklbdu2zciRI5Os2AvsqquuSllZWU466aRClQMAAAAAAMBWpGCh184775ybbrop//mf/5lXX301P/7xj1fr09jYmF122SU//vGP06NHjyTJ7bffnpqamhxzzDE56qijClUOAAAAAECz8cUvfj51deveGgbW18pthmpra3PKKZ8rcjVsKSoqWuWGG35d7DI2SsFCryTp27dv7rvvvjz00EN5+OGHM3369NTU1KRNmzbp3bt3DjvssBx55JHZZpttms75/Oc/nz322CP77bdfIUsBAAAAAGg26upqm4IKKCR/ruB/FTT0SpIWLVpk8ODBGTx48Dr7/eMf/8iuu+6ak08+udAlAAAAAAA0WxUtGotdAiWuoXHFV3nZii/YGHXLt5w/RAUPvdZl0aJF+f3vf5+qqqr89a9/zcsvv7w5bw8AAAAAUFQVLRpz/afmF7sMgCanP9Jhiwm+Nkvo9cwzz6SqqioTJkzI0qVL09jYmLKyLeN/IAAAAAAAAMW3yUKvWbNmZezYsRk7dmzefPPNJGkKuz7+8Y/ns5/97Ka6NQAAAAAAAFuZgoZedXV1+cMf/pCqqqr86U9/SmNjYxobV6xPu9NOO+W4447L8ccfn+7duxfytgAAAAAAAGzlChJ6TZo0KXfffXfuv//+LFy4sCno2n777fP++++nc+fOefjhhwtxKwAAAAAAAFjNBodec+fOzb333puqqqpMnz49yYrlC7fddtscdthhOfroo3PwwQenf//+adGiRcEKBgAAAAAAgP9rg0KvM844I48//ngaGhqagq5PfepTGTJkSA499NBUVFQUuk4AAACKYNGiRXn22Wfz+uuv5/33389ZZ52Vurq6TJkyJf369St2eQAAAE02KPR65JFHUlZWloMOOigjRozIgQceKOgCAADYgixbtixjxozJLbfckiVLljQdP+usszJjxoyccMIJ+chHPpKf/vSn2WGHHYpYKQAAwAobFHq1bNkyy5Yty5NPPpkXX3wxBx10UA499NAcccQR2X777QtdIwAAAJvR8uXLc/bZZ+exxx5LixYt0qdPn7z99tt57733kiQLFy5MeXl5nn322Zx00km5++67U1lZWdyiAQCArd4Gbbb1+OOP59vf/nb222+/vPfee/n973+fb37zmznooINyxhln5J577snChQsLXSsAAACbwW9/+9s8+uij2W233fK73/0u9957b3r37t3Uvu++++aBBx7I7rvvnlmzZuWXv/xlEasFAABYYYNCr8rKypx88sm57bbb8tBDD+VrX/taevfunfr6+jzyyCNNAdiZZ55Z6HoBAADYxO6+++6Ul5fnqquuSq9evdbYp1u3bhkzZkzKy8vzxz/+cTNXCAAAsLoNCr3+2c4775wzzjgj48aNyz333JPTTjstnTt3Tl1dXR5++OGUlZVl7ty5Oe+88/LHP/4xy5YtK0TdAAAAbCJTp05N796906NHj3X26969e3r27JlZs2ZtpsoAAADWboP29Fqbvn37pm/fvvnGN76Rp59+Ovfdd18efPDBvP/++/n973+fBx54IO3atctRRx2VT3/60/nIRz5SyNsDAABQAGVlZamvr1/v/hUVFZuwGgAAgPWz0TO91qSsrCwHHHBALr/88jzxxBP52c9+loEDB2abbbbJggUL8pvf/CZf+MIXNsWtAQAA2Ei9evXKjBkzMnPmzHX2mzFjRqZNm7bKfl8AAADFsklCr39WUVGRwYMH56qrrsoTTzyRUaNG5WMf+9imvi0AAAAbaOjQoWloaMj555+fefPmrbHPO++8k6997WtpbGzMMcccs5krBAAAWF1Blzf8INtvv31OOOGEnHDCCZk9e/bmvDUAAADr6aSTTsqECRPyzDPP5KijjspHPvKRzJgxI0nys5/9LNOnT8+jjz6aJUuWpH///jn55JOLXDEAAMBmmOm1Nl26dCnWrQEAAFiH8vLy/OIXv8iJJ56YxYsX5+GHH87cuXPT2NiYn//853nggQeydOnSDBkyJNdff3222WabYpcMAACweWd6AQAAUBratGmTSy+9NGeffXaqq6szbdq0LFy4MK1bt84uu+ySgw8+OLvuumuxywQAAGgi9AIAAGCtunTpks997nPFLgMAAOADFW15QwAAAAAAACgUM70AAABYxR577LHefcvLy9OqVat06tQpe+yxR0444YR88pOf3ITVAQAArJmZXgAAAKxip512SseOHdPY2Nj0te2226Zz587ZbrvtVjm+bNmyLFq0KK+//noeeOCBnH766fnJT35S7EcAAAC2QgWd6TVr1qzceOON+etf/5pFixZl2bJl6+w/YcKEQt4eAACAAhg/fnxGjBiRd999N6eddlpOOumkdOvWral99uzZGTt2bH7+859nt912y1VXXZXa2to89thjGT16dK677rp89KMfzYABA4r4FAAAwNamYKHX66+/nhNPPDHvvfdeGhsbP7B/WVlZoW4NAABAAV199dV58cUX873vfS+f/exnV2vv0qVLzjjjjPTq1SsjR47Mb3/724wcOTJf+MIX8uEPfzinnXZabrvtNqEXAACwWRUs9BozZkwWLFiQbt265dRTT02PHj3SunXrQl0eAACAzeT+++/PjjvuuMbA658NHjw43bp1yz333JORI0cmSQ488MDstNNOefnllzdHqQAAAE0KFno9+eSTqaioyM0335yuXbsW6rIAAABsZvPnz0/v3r3Xq2+7du0yderUVY517Ngxr7766qYoDQAAYK1aFOpCixYtyoc//GGBFwAAQInr2rVrpkyZktmzZ6+z35w5czJlypR06dJlleNvv/12OnfuvClLBAAAWE3BQq8ePXpkzpw5hbocAAAARXLMMcekvr4+Z599dt5+++019pkzZ05GjhyZhoaGDB48uOl4VVVV5s6dmz333HNzlQsAAJCkgMsbHn/88bniiisybty4/Nu//VuhLgsAAMBmdtppp2XixIl58cUXM2jQoBx44IHp06dP2rRpk0WLFmXq1Kl5+umnU1tbm9122y1nnXVWkuSb3/xm7rnnnpSVleVLX/pSkZ8CAADY2hQs9Pr3f//3PP/887nooosybdq0HHLIIencuXO22WabtZ7zf5fAAAAAoPjatm2bG2+8MT/84Q9z991357HHHstjjz2WsrKyJEljY2NatGiR4447Lt/85jez7bbbJkmefvrptG3bNueff3769+9fzEcAAAC2QgULvQ4//PA0NjamtrY21157ba699tp19i8rK8vLL79cqNsDAABQQNtvv30uvfTSfO1rX8tjjz2WadOmZcGCBWndunV69+6dQw89NDvuuGMWLlyY3/72tznxxBNzzTXXpFevXqmoqCh2+QAAwFaoYKHXP6/z3tjY+IH916cPAAAAxdWhQ4ccd9xxqx3/05/+lJ/85Cd58MEHU1tbmxNPPDF9+/bd/AUCAAD8/woWek2ePLlQlwIAAKAZevPNNzN27NiMHTs2s2bNSrLiA43l5eVFrgwAAKCAoRcAAABbntra2jzwwAOpqqrKn//85zQ2Njat3LHzzjtn6NChOf7444tcJQAAQJFCryVLluSPf/xj/u3f/q0YtwcAAOAD/PWvf01VVVXuv//+LFq0qCnoatmyZYYMGZLPfvazOfDAA4tcJQAAwP8qaOg1adKkXH/99Zk+fXpqa2uzfPnyVdobGhpSW1ub999/Pw0NDUIvAACAZuSdd97JPffck6qqqvzjH/9IsmL5wpYtW+bAAw9MdXV1OnXqlB/96EfFLRQAAGANChZ6vfzyyznllFNSX1/f9AnAtd60Zcvsu+++hbo1AAAAG6i+vj4TJ05MVVVVnnjiiTQ0NDTt0/WJT3wiRx11VAYNGpTKysr07du32OUCAACsVcFCr+uvvz51dXXZa6+98qUvfSmtWrXK2WefnSOPPDLDhw/P7Nmzc++99+bJJ5/Mvvvum1tuuaVQtwYAAGADHXLIIVmwYEHTjK6DDjoogwcPzqBBg9KhQ4dilwcAALDeChZ6Pfvss9lmm21y9dVXZ8cdd0ySdO/ePa+99loOOOCAJMlnPvOZfPvb386dd96ZO++8MyeeeGKhbg8AAMAGqKmpSVlZWT75yU/mzDPPzEc/+tFilwQAALBBWhTqQvPnz0/37t2bAq8k6du3b6ZOnZolS5Y0Hfv617+ebbbZJmPHji3UrQEAANhAe+yxRxobG/Pkk0/mC1/4Qg4++OB861vfyqOPPpply5YVuzwAAID1VrCZXhUVFWnduvUqx3bdddc0Njbm1VdfTf/+/ZMk7du3T8+ePTN9+vRC3RoAAIANNHbs2EybNi333Xdfxo0blzfffDNVVVUZO3Zs2rVrlyOOOCJHH310DjzwwGKXCgAAsE4Fm+nVrVu3zJgxI7W1tU3HdtlllyTJ3//+91X6NjQ0rDL7CwAAgOLp3bt3zjvvvPzxj3/M7bffnuHDh6eysjILFizI2LFj8+Uvfzmf/OQnk6wYzwEAADRHBQu9DjnkkCxcuDD/9V//lUWLFiVJ+vXrl8bGxtx5552pq6tLkrz00kuZPn16dtppp0LdGgAAgALZb7/98p3vfCePP/54fvGLX+Soo45K69atU1NTkySZO3duDj744PzgBz/ISy+9VNxiAQAA/knBljf893//99x5552555578sADD+Tpp59O3759s+++++aFF17I8ccfn169euWJJ55IY2OjpTEAAACasfLy8hx66KE59NBDs3jx4jz44IP53e9+l6eeeipz587NTTfdlJtuuik9e/bMsccemzPOOKPYJW/xvvjFz6eurvaDO8J6WLlST21tbU455XNFroYtRUVFq9xww6+LXQYAW7GChV477LBDfvWrX+Xiiy/Om2++mYqKiiTJJZdcktNOOy1Tp07N1KlTkyQ77bRTRo4cWahbAwAAsAm1bds2n/nMZ/KZz3wm8+fPz7hx4zJu3LhMmjQp06dPz+jRo4Vem0FdXe0qWwpAofhzBQBsKQoWeiXJnnvumaqqqrz11ltNx/baa6/cf//9ufvuu/Pmm29ml112yec+97m0b9++kLcGAABgM+jQoUNGjBiRESNGZMaMGbnvvvvyu9/9rthlbXUaWxR0OM/WqHH5iq+yFiu+YCOULV9W7BIAIEmBQ6+V/u9+XZ06dcpXv/rVTXErAAAAiqRHjx75j//4j/zHf/xHsUvZqjS2aJmFHxlR7DIAmmz37M2CLwCahU0Sei1atCjPPvtsXn/99bz//vs566yzUldXlylTpqRfv36b4pYAAAAAAABsxQoaei1btixjxozJLbfckiVLljQdP+usszJjxoyccMIJ+chHPpKf/vSn2WGHHQp5awAAAAAAALZiBVu0efny5Tn77LPzy1/+MrW1tenTp0/atWvX1L5w4cKUl5fn2WefzUknnZSamppC3RoAAAAAAICtXMFCr9/+9rd59NFHs9tuu+V3v/td7r333vTu3bupfd99980DDzyQ3XffPbNmzcovf/nLQt0aAAAAAACArVzBQq+777475eXlueqqq9KrV6819unWrVvGjBmT8vLy/PGPfyzUrQEAAAAAANjKFSz0mjp1anr37p0ePXqss1/37t3Ts2fPzJo1q1C3BgAAAAAAYCtXsNCrrKws9fX1692/oqKiULcGAAAAAABgK9eyUBfq1atX/v73v2fmzJnp1q3bWvvNmDEj06ZNS79+/Qp1awAAAErcG2+8kYEDB66zzx133JF999236b/nzJmT0aNH59FHH01NTU26dOmSwYMH5+yzz8522223iSsGAACam4KFXkOHDs2LL76Y888/P1dddVU6duy4Wp933nknX/va19LY2JhjjjmmULcGAACgxE2ZMiVJssMOO6R79+5r7PPPQdbcuXMzbNiwzJo1K5WVlenTp0+mT5+eG264IY899ljuuOMOwRcAAGxlChZ6nXTSSZkwYUKeeeaZHHXUUfnIRz6SGTNmJEl+9rOfZfr06Xn00UezZMmS9O/fPyeffHKhbg0AAECJmzp1apLkC1/4Qr761a9+YP8LL7wws2bNyrHHHpvLLrssFRUVmT9/fs4666w8//zzufLKK3PppZdu6rIBAIBmpGB7epWXl+cXv/hFTjzxxCxevDgPP/xw5s6dm8bGxvz85z/PAw88kKVLl2bIkCG5/vrrs8022xTq1gAAAJS4lTO9evfu/YF9J0+enOrq6nTs2DGjRo1q2jO6Q4cOGT16dCoqKlJVVZV58+Zt0poBAIDmpWAzvZKkTZs2ufTSS3P22Wenuro606ZNy8KFC9O6devssssuOfjgg7PrrrsW8pYAAABsAV599dUk6xd6jRs3LkkyZMiQtG7depW2Ll26ZMCAAXnooYcyceLEnHDCCYUvFgAAaJYKGnqt1KVLl3zuc5/bFJcGAABgC9PQ0JDXXnstFRUV6dGjxwf2nzRpUpJkn332WWP7Pvvsk4ceeijPPfec0AsAALYimyT0AgAAgPX1j3/8I3V1denTp08mT56csWPHZurUqWndunX233//DBs2LO3bt2/qP3PmzCRJt27d1ni9rl27JknTPtMAAMDWoaCh18MPP5wbb7wxkydPzqJFiz6w/4svvljI2wMAAFCCVi5tOHPmzHz2s59NY2NjU9vDDz+cX/3qV7n22mubZna9++67SZLKyso1Xq9du3ZJkpqamk1XNAAA0OwULPS6//778/Wvf32VwQkAAAB8kKlTpyZJli5dmi996Us5+eSTs8MOO2TKlCn5yU9+kieeeCJnnHFG7rvvvuywww5ZunRpkqy2n9dKK4/X1tZuVF3l5S1SWdl2o65RSGVlZcUuAWCdysrKmtV7s7nxHgeau+b0Hi8vb7FB5xUs9PrlL3+ZxsbGHHnkkRkxYkQ6deqUli2tnggAAMC67bnnnhk2bFj23XffHH/88U3H+/Xrl1/+8pc59thjM23atNxwww254IILUl5enuXLl6/1eivb/HARAAC2LgVLpaZPn55OnTrlJz/5ScrLywt1WQAAALZwhx9+eA4//PA1trVs2TJf+cpXcsEFF+TRRx/NBRdckDZt2qS+vn6tM7nq6uqSrH0m2PpqaFiemprFG3WNQrKyCtDcNTY2Nqv3ZnPjPQ40d83pPV5Z2TYtWvzrWdOGzQ9bg+233z4dO3YUeAEAAFBQu+22W5LkrbfeSpK0b98+SbJgwYI19l+5l9fa9vwCAAC2TAULvQ455JBMnz49c+fOLdQlAQAA2ErU1dWtdcnCVq1aJUnTEvo9e/ZM8r8h2P+18niPHj0KXSYAANCMFSz0Ou+887L99tvna1/7WmbPnl2oywIAALCFO+yww7L33nunurp6je1TpkxJkvTq1SvJir2+kmTSpElr7P/CCy8kSfr371/oUgEAgGasYHt6denSJT/96U9z2mmn5fDDD0+vXr1SWVm51o2Dy8rKctNNNxXq9gAAAJSo3r17Z9asWbnvvvty6KGHrtLW2NiYW2+9NUkyePDgJMnAgQNzzTXXZPz48TnvvPOaZoIlyezZs1NdXZ1WrVpl0KBBm+8hAACAoitY6DVp0qScccYZaWxszPLly/Pqq6+us//awjAAAAC2Lqeeemqqq6szbty47L333vn3f//3lJWVZfHixbnsssvy7LPPpmvXrjnppJOSJHvttVcOOuigPPnkkzn//PPzgx/8IG3bts38+fNz7rnnpq6uLieddFI6dOhQ5CcDAAA2p4KFXj/5yU+yZMmSdOvWLccdd1y6du3atN46AAAArM3BBx+cs88+O1dffXW+//3v59prr83OO++c6dOnZ/HixfnQhz6Ua6+9Nttuu23TOZdeemmGDx+eCRMm5Kmnnkr37t0zffr0LFmyJH379s0FF1xQxCcCAACKoWCp1Isvvphtt902d955Zz70oQ8V6rIAAABsBUaOHJl99903N910U/72t7/llVdeyY477pjPfvazOfPMM9OxY8dV+nfv3j1VVVUZM2ZMHnnkkUyZMiWdOnXKCSeckHPOOSdt27Yt0pMAwJo1NDQkSeqWJ6c/YjYy0HzULV/x68r3VCkrWOjVokWLdOvWTeAFAADABhkwYEAGDBiw3v07d+6cUaNGbcKKAKBw/veHyWVNP2AGaE6EXv9k//33z5///OcsWrRolSUnAAAAAAC2duXl5Vm2bFmSxlS0KHY1AP9rRRBflvLy8mKXstEKFnqde+65GTZsWC688MJcfvnl2X777Qt1aQAAAACAkrYy9KpokVz/qfnFLgegyemPdEjd8gi9/tlLL72Uo446Kvfee28ef/zx7L333uncuXPatGmzxv5lZWW59NJLC3V7AAAAAAAAtmIFC70uvvjilJWVJUmWLFmSZ555Zp39hV4AAAAAAAAUSsFCr7PPPrsp9AIAAAAAAIDNqWCh1znnnFOoSwEAAAAAAMC/pEWxCwAAAAAAAICNJfQCAAAAAACg5Am9AAAAAAAAKHlCLwAAAAAAAEqe0AsAAAAAAICSJ/QCAAAAAACg5Am9AAAAAAAAKHlCLwAAAAAAAEqe0AsAAAAAAICSJ/QCAAAAAACg5Am9AAAAAAAAKHlCLwAAAAAAAEqe0AsAAAAAAICS17LYBRTCiy++mOuvvz5/+ctfUlNTk3bt2uWjH/1oTj/99PTv33+1/nPmzMno0aPz6KOPpqamJl26dMngwYNz9tlnZ7vttivCEwAAAAAAALAxSn6m13333Zdhw4bl97//fRYvXpwPf/jDqaury4QJEzJ8+PDcf//9q/SfO3duhg0blrvuuiv19fXp06dP5s2blxtuuCHDhg3LwoULi/QkAAAAAAAAbKiSDr1mzZqViy++OMuWLcvZZ5+dP//5z7nnnnvypz/9KWeeeWaWLVuWb37zm3nrrbeazrnwwgsza9asHHvssamurk5VVVUmTpyY/fbbL1OnTs2VV15ZxCcCAAAAAABgQ5R06PXb3/42tbW1GTBgQEaOHJny8vIkScuWLfO1r30thxxySJYuXZo777wzSTJ58uRUV1enY8eOGTVqVCoqKpIkHTp0yOjRo1NRUZGqqqrMmzevaM8EAAAAAADAv66kQ69nn302STJ48OA1tg8YMCBJ8vLLLydJxo0blyQZMmRIWrduvUrfLl26ZMCAAamvr8/EiRM3VckAAAAAAABsAiUdep133nm57LLLcsABB6yxffHixUmS5cuXJ0kmTZqUJNlnn33W2H/l8eeee67QpQIAAAAAALAJtSx2ARtj//33z/7777/W9kceeSRJ0qtXryTJzJkzkyTdunVbY/+uXbsmSWbMmFHAKgEAAAAAANjUSnqm17r84Q9/yPPPP58kOfroo5Mk7777bpKksrJyjee0a9cuSVJTU7PJ6wMAAAAAAKBwSnqm19pMmzYtF198cZLkyCOPTP/+/ZMkS5cuTZLV9vNaaeXx2traDb53eXmLVFa23eDzAbY23pkApa05vcfLy7fYz/QBAACwHra4UeEbb7yRL33pS1mwYEF23nnnfPe7321qKy8vX+e5K/f+Kisr26Q1AgAAAAAAUFhb1EyvadOm5Ytf/GLefvvtdOjQIdddd10+9KEPNbW3adMm9fX1a53JVVdXl2TtM8HWR0PD8tTULN7g8wutU6ftil0CwDo1p3dmc+Q9DjR3zek9XlnZNi1arPuDbgAAAGy5tpiZXpMmTcrJJ5+ct99+Ox07dsxNN92U3r17r9Knffv2SZIFCxas8Ror9/Ja255fAAAAAAAANE9bROj15z//Oaeeempqamqy44475tZbb02fPn1W69ezZ88kyVtvvbXG66w83qNHj01XLAAAAAAAAAVX8qHX5MmTc8YZZ2TRokXZZZddctttt6VXr15r7NuvX78kK2aFrckLL7yQJOnfv/+mKRYAAAAAAIBNoqRDr0WLFuWss87KwoULs+uuu+bWW2/NzjvvvNb+AwcOTJKMHz9+tX29Zs+enerq6rRq1SqDBg3apHUDAAAAAABQWCUdel1zzTV5880306ZNm/z85z9P586d19l/r732ykEHHZQ5c+bk/PPPz+LFKzbdnj9/fs4999zU1dVl6NCh6dChw+YoHwAAAAAAgAJpWewCNlRdXV1+85vfJElatWqViy66aK1999xzz1xyySVJkksvvTTDhw/PhAkT8tRTT6V79+6ZPn16lixZkr59++aCCy7YLPUDAAAAAABQOCUber3yyitZuHBhkqSmpibPPffcWvu2bPm/j9m9e/dUVVVlzJgxeeSRRzJlypR06tQpJ5xwQs4555y0bdt2k9cOAAAAAABAYZVs6LX33nvnlVde2aBzO3funFGjRhW4IgAAAAAAAIqlpPf0AgAAAAAAgEToBQAAAAAAwBZA6AUAAAAAAEDJE3oBAAAAAABQ8oReAAAAAAAAlDyhFwAAAAAAACVP6AUAAAAAAEDJE3oBAAAAAABQ8oReAAAAAAAAlDyhFwAAAAAAACVP6AUAAAAAAEDJE3oBAAAAAABQ8oReAAAAAAAAlDyhFwAAAAAAACVP6AUAAAAAAEDJE3oBAAAAAABQ8oReAAAAAAAAlDyhFwAAAAAAACVP6AUAAAAAAEDJE3oBAAAAAABQ8oReAAAAAAAAlDyhFwAAAAAAACVP6AUAAAAAAEDJE3oBAAAAAABQ8oReAAAAAAAAlLyWxS4AAAAAAGBrUbe8LKc/0qHYZVDiGhpXfJWXrfiCjVG3fMv5QyT0AgAAAADYjLakHzBTXCvDL2AFoRcAAAAAwCZWUdGq2CWwBamtrW36fatW/mxRGFvCe0roBQAAAACwid1ww6+LXQJbkFNO+Vxqa2vTqlWr3HrrXcUuB5qNFsUuAAAAAAAAADaW0AsAAAAAAICSJ/QCAAAAAACg5Am9AAAAAAAAKHlCLwAAAAAAAEqe0AsAAAAAAICSJ/QCAAAAAACg5Am9AAAAaJZuvvnm7L777rnooovW2D5nzpxcdNFFOfjgg9OvX78cccQRueKKK7Jw4cLNXCkAANAcCL0AAABodt5666389Kc/XWv73LlzM2zYsNx1112pr69Pnz59Mm/evNxwww0ZNmyY4AsAALZCQi8AAACane9+97tZvHjxWtsvvPDCzJo1K8cee2yqq6tTVVWViRMnZr/99svUqVNz5ZVXbsZqAQCA5kDoBQAAQLNy//335+GHH07r1q3X2D558uRUV1enY8eOGTVqVCoqKpIkHTp0yOjRo1NRUZGqqqrMmzdvc5YNAAAUmdALAACAZmPBggW57LLL0qlTp5x44olr7DNu3LgkyZAhQ1YLxrp06ZIBAwakvr4+EydO3OT1AgAAzYfQCwAAgGbjiiuuyNy5c3PRRRelXbt2a+wzadKkJMk+++yzxvaVx5977rlNUyQAANAsCb0AAABoFp5++uncfffdGTBgQI4++ui19ps5c2aSpFu3bmts79q1a5JkxowZhS8SAABotoReAAAAFF1tbW2+/e1vp02bNvnOd76zzr7vvvtukqSysnKN7StniNXU1BSyRAAAoJlrWewCAAAA4Oqrr84//vGPnH/++WudwbXS0qVLk2S1/bxWWnm8trZ2o2oqL2+Rysq2G3WNQiorKyt2CQDrVFZW1qzem7AlW/nvAn/v2FKVl2/YnC0zvQAAACiqV155JTfccEN23333nHrqqR/Yv7y8fJ3ty5cvTyIkAgCArY2ZXgAAABTN8uXLc/HFF6ehoSGjRo1Ky5YfPExt06ZN6uvr1zqTq66uLsnaZ4Ktr4aG5ampWbxR1yikxsbGYpcAsE6NjY3N6r0JW7KV/y7w944tVWVl27Rose4Pu62JmV4AAAAUzS233JJJkyZl+PDh2WeffdbrnPbt2ydJFixYsMb2lXt5rW3PLwAAYMsk9AIAAKBoHnrooSTJr3/96+y+++6rfF111VVJkrvuuiu77757vvCFLyRJevbsmSR566231njNlcd79OixqcsHAACaEcsbAgAAUDR9+vTJsmXL1tj21ltv5a233kqnTp3So0eP9OnTJ0nSr1+/PPbYY5k0aVKOPvro1c574YUXkiT9+/ffdIUDAADNjtALAACAornkkkvW2jZmzJhcddVV+dSnPpXLLrus6fjAgQNzzTXXZPz48TnvvPPSqlWrprbZs2enuro6rVq1yqBBgzZp7QAAQPNieUMAAABKyl577ZWDDjooc+bMyfnnn5/Fi1ds3j5//vyce+65qaury9ChQ9OhQ4ciVwoAAGxOZnoBAABQci699NIMHz48EyZMyFNPPZXu3btn+vTpWbJkSfr27ZsLLrig2CUCAACbmZleAAAAlJzu3bunqqoqJ554Ylq3bp0pU6aksrIyI0aMyC233JK2bdsWu0QAAGAzM9MLAACAZumcc87JOeecs9b2zp07Z9SoUZuxIgAAoDkz0wsAAAAAAICSJ/QCAAAAAACg5Am9AAAAAAAAKHlCLwAAAAAAAEqe0AsAAAAAAICSJ/QCAAAAAACg5Am9AAAAAAAAKHkti10AAAAA8MEaGhpW/Gb5smz37M3FLQbgny1fluSf3lMAUCRCLwAAACgBK3+YXJY0/YAZoDkRegFQbEIvAAAAKAHl5eVZtmxZGpOkheE80IwsX5ayrHhPAUAx+VcyAAAAlICVoVdatMzCj4wodjkATbZ79uZk+TKhFwBF16LYBQAAAAAAAMDGEnoBAAAAAABQ8oReAAAAAAAAlDyhFwAAAAAAACVP6AUAAAAAAEDJE3oBAAAAAABQ8oReAAAAAAAAlDyhFwAAAAAAACVP6AUAAAAAAEDJE3oBAAAAAABQ8oReAAAAAAAAlDyhFwAAAAAAACVP6AUAAAAAAEDJE3oBAAAAAABQ8oReAAAAAAAAlDyhFwAAAAAAACVP6AUAAAAAAEDJE3oBAAAAAABQ8oReAAAAAAAAlDyhFwAAAAAAACVP6AUAAAAAAEDJE3oBAAAAAABQ8oReAAAAAAAAlDyhFwAAAAAAACVP6AUAAAAAAEDJE3oBAAAAAABQ8oReAAAAAAAAlDyhFwAAAAAAACVP6AUAAAAAAEDJE3oBAAAAAABQ8oReAAAAAAAAlDyhFwAAAAAAACVP6AUAAAAAAEDJE3oBAAAAAABQ8oReAAAAAAAAlDyhFwAAAAAAACVviwq9Fi1alEMPPTSnnnrqWvvMmTMnF110UQ4++OD069cvRxxxRK644oosXLhw8xUKAAAAAABAQW0xoVdjY2MuueSSvP3222vtM3fu3AwbNix33XVX6uvr06dPn8ybNy833HBDhg0bJvgCAAAAAAAoUVtE6LVs2bJccsklGT9+/Dr7XXjhhZk1a1aOPfbYVFdXp6qqKhMnTsx+++2XqVOn5sorr9xMFQMAAAAAAFBIJR96zZw5M6eddlruvPPOdfabPHlyqqur07Fjx4waNSoVFRVJkg4dOmT06NGpqKhIVVVV5s2btznKBgAAAAAAoIBKOvT6wx/+kGOOOSbPPPNMdt1113z1q19da99x48YlSYYMGZLWrVuv0talS5cMGDAg9fX1mThx4iatGQAAAAAAgMIr6dDrlVdeSX19fT7/+c9n7Nix2XXXXdfad9KkSUmSffbZZ43tK48/99xzBa8TAAAAAACATatlsQvYGB/72Mdy9NFHp3fv3h/Yd+bMmUmSbt26rbG9a9euSZIZM2YUrkAAAAAAAAA2i5IOvQ444ID17vvuu+8mSSorK9fY3q5duyRJTU3NxpYFAAAAAADAZlbSode/YunSpUmy2n5eK608Xltbu1H3KS9vkcrKtht1DYCtiXcmQGlrTu/x8vKSXr0dAACAjbTVjArLy8vX2b58+fIkSVlZ2eYoBwAAAAAAgALaamZ6tWnTJvX19WudyVVXV5dk7TPB1ldDw/LU1CzeqGsUUqdO2xW7BIB1ak7vzObIexxo7prTe7yysm1atFj3h90AAADYcm01M73at2+fJFmwYMEa21fu5bW2Pb8AAAAAAABovraa0Ktnz55JkrfeemuN7SuP9+jRY7PVBAAAAAAAQGFsNaFXv379kiSTJk1aY/sLL7yQJOnfv/9mqwkAAAAAAIDC2GpCr4EDByZJxo8fv9q+XrNnz051dXVatWqVQYMGFaM8AAAAAAAANsJWE3rttddeOeiggzJnzpycf/75Wbx4xYbb8+fPz7nnnpu6uroMHTo0HTp0KHKlAAAAAAAA/KtaFruAzenSSy/N8OHDM2HChDz11FPp3r17pk+fniVLlqRv37654IILil0iAAAAAAAAG2CrmemVJN27d09VVVVOPPHEtG7dOlOmTEllZWVGjBiRW265JW3bti12iQAAAAAAAGyALWqm1/HHH5/jjz9+nX06d+6cUaNGbaaKAAAAAAAA2By2qpleAAAAAAAAbJmEXgAAAAAAAJQ8oRcAAAAAAAAlT+gFAAAAAABAyRN6AQAAAAAAUPKEXgAAAAAAAJQ8oRcAAAAAAAAlT+gFAAAAAABAyWtZ7AIAAAAgSf70pz/luuuuy6RJk1JXV5cePXrk05/+dE499dRUVFSs1n/OnDkZPXp0Hn300dTU1KRLly4ZPHhwzj777Gy33XZFeAIAAKCYzPQCAACg6O69996ceuqpefzxx9OqVavssssu+cc//pEf//jHOemkk7Jw4cJV+s+dOzfDhg3LXXfdlfr6+vTp0yfz5s3LDTfckGHDhq3WHwAA2PIJvQAAACiqN954I9/5znfS2NiY73znO3n88cdz33335aGHHsree++dl156KT/60Y9WOefCCy/MrFmzcuyxx6a6ujpVVVWZOHFi9ttvv0ydOjVXXnllkZ4GAAAoFqEXAAAARXXvvfdmyZIlOeaYY3LyySc3He/SpUv+67/+q6lPY2NjkmTy5Mmprq5Ox44dM2rUqKalDzt06JDRo0enoqIiVVVVmTdv3mZ/FgAAoHiEXgAAABRV165dM3jw4HzmM59ZrW233XZLkixevDgLFixIkowbNy5JMmTIkLRu3XqV/l26dMmAAQNSX1+fiRMnbuLKAQCA5kToBQAAQFEdf/zxGTNmTA499NDV2l566aUkSfv27dO+ffskyaRJk5Ik++yzzxqvt/L4c889tynKBQAAmimhFwAAAM3SX/7yl1x44YVJklNPPTVlZWVJkpkzZyZJunXrtsbzunbtmiSZMWPGZqgSAABoLloWuwAAAAD4ZxdddFGqq6sze/bstGzZMl/5yldy5plnNrW/++67SZLKyso1nt+uXbskSU1NzaYuFQAAaEaEXgAAADQrTzzxRGbPnp0kWbZsWV5++eW89tpr6dWrV5Jk6dKlSbLafl4rrTxeW1u7UXWUl7dIZWXbjbpGIa2c6QbQXJWVlTWr9yZsyVb+u8DfO7ZU5eUbtlCh5Q0BAABoVm655Za88MILufvuu3PggQfm8ccfz4gRIzJ37twkSXl5+TrPX758eRIhEQAAbG3M9AIAAKBZ6d69e5KkX79+uf766zN06NBMmTIlN998c/7f//t/adOmTerr69c6k6uuri7J2meCra+GhuWpqVm8UdcopMbGxmKXALBOjY2Nzeq9CVuylf8u8PeOLVVlZdu0aLHuD7utiZleAAAANFstW7bMKaeckiR59tlnkyTt27dPkixYsGCN56zcy2tte34BAABbJqEXAAAARVVTU5MXXnihaYbW/9W1a9ckybx585IkPXv2TJK89dZba+y/8niPHj0KXSoAANCMCb0AAAAoqiOPPDInnnhiJk2atMb2mTNnJkl22GGHJCuWPUyy1v4vvPBCkqR///6FLhUAAGjGhF4AAAAU1cc//vEkyd13371aW0NDQ+64444kyYABA5IkAwcOTJKMHz9+tX29Zs+enerq6rRq1SqDBg3alGUDAADNjNALAACAojr99NNTVlaWsWPH5qabbmramH3RokW5+OKL8/e//z077bRThg8fniTZa6+9ctBBB2XOnDk5//zzs3jxis3b58+fn3PPPTd1dXUZOnRoOnToULRnAgAANr+WxS4AAACArds+++yTb33rW7n88stz+eWX59prr03Xrl0zffr0LF68ODvssEOuvfbabLfddk3nXHrppRk+fHgmTJiQp556Kt27d8/06dOzZMmS9O3bNxdccEERnwgAACgGoRcAAABFN2LEiPTt2zf/8z//k+effz6vvPJKdtpppxx++OH5yle+ko4dO67Sv3v37qmqqsqYMWPyyCOPZMqUKenUqVNOOOGEnHPOOWnbtm2RnmTTK1u+LNs9e3Oxy6DUNS5f8VXWYsUXbISy5cuKXQIAJBF6AQAA0Ex8/OMfb9rfa3107tw5o0aN2oQVNV9+wEzBrAy/AAC2AEIvAAAAKAEVFa2KXQJbkNra2qbft2rlzxaF4T0FQLEJvQAAAKAE3HDDr4tdAluQU075XGpra9OqVavceutdxS4HAKAgLNoM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KEXgAAAAAAAJQ8oRcAAAAAAAAlT+gFAAAAAABAyRN6AQAAAAAAUPJaFrsAAAAAAABIkgcf/H3uuOO2LF26pNilNGu1tbVNv55yyueKXE3z1rp1mwwbdnIGDTqq2KWwGQi9AAAAAABoFu67b2wWLKgpdhklZWUAxprV1tbmvvvGCr22EkIvAAAAAACahWOPHWqm13poaGhIQ0NDysvLU15eXuxymrXWrdvk2GOPL3YZbCZCLwAAAAAAmoVBg44yIwfYYC2KXQAAAAAAAABsLKEXAAAAAAAAJU/oBQAAAAAAQMkTegEAAAAAAFDyhF4AAAAAAACUPKEXAAAAAAAAJa9lsQsAAAAAKJQHH/x97rjjtixduqTYpTRrtbW1Tb+ecsrnilxN89a6dZsMG3ZyBg06qtilAAAfQOgFAAAAbDHuu29sFiyoKXYZJWVlAMaa1dbW5r77xgq9AKAECL0AAACALcaxxw4102s9NDQ0pKGhIeXl5SkvLy92Oc1a69Ztcuyxxxe7DABgPQi9AAAAgC3GoEFHmZEDALCValHsAgAAAAAAAGBjCb0AAAAAAAAoeUIvAAAAAAAASp7QCwAAAAAAgJIn9AIAAAAAAKDkCb0AAAAAAAAoeUIvAAAAAAAASp7QCwAAAAAAgJIn9AIAAAAAAKDkCb0AAAAAAAAoeUIvAAAAAAAASp7QCwAAAAAAgJIn9AIAAAAAAKDkCb0AAAAAAAAoeUIvAAAAAAAASp7QCwAAAAAAgJLXstgFAAAAQJK8+OKLuf766/OXv/wlNTU1adeuXT760Y/m9NNPT//+/VfrP2fOnIwePTqPPvpoampq0qVLlwwePDhnn312tttuuyI8AQAAUExb5UyvOXPm5KKLLsrBBx+cfv365YgjjsgVV1yRhQsXFrs0AACArdJ9992XYcOG5fe//30WL16cD3/4w6mrq8uECRMyfPjw3H///av0nzt3boYNG5a77ror9fX16dOnT+bNm5cbbrghw4YNM74DAICt0FYXehkYAQAANC+zZs3KxRdfnGXLluXss8/On//859xzzz3505/+lDPPPDPLli3LN7/5zbz11ltN51x44YWZNWtWjj322FRXV6eqqioTJ07Mfvvtl6lTp+bKK68s4hMBAADFsNWFXgZGAAAAzctvf/vb1NbWZsCAARk5cmTKy8uTJC1btszXvva1HHLIIVm6dGnuvPPOJMnkyZNTXV2djh07ZtSoUamoqEiSdOjQIaNHj05FRUWqqqoyb968oj0TAACw+W1VoZeBEQAAQPPz7LPPJkkGDx68xvYBAwYkSV5++eUkybhx45IkQ4YMSevWrVfp26VLlwwYMCD19fWZOHHipioZAABohraq0MvACAAAoPk577zzctlll+WAAw5YY/vixYuTJMuXL0+STJo0KUmyzz77rLH/yuPPPfdcoUsFAACasa0q9DIwAgAAaH7233//fO5zn0v37t3X2P7II48kSXr16pUkmTlzZpKkW7dua+zftWvXJMmMGTMKXCkAANCcbVWhl4ERAABAafnDH/6Q559/Pkly9NFHJ0nefffdJEllZeUaz2nXrl2SpKamZpPXBwAANB8ti13A5mRgBAAAUDqmTZuWiy++OEly5JFHpn///kmSpUuXJslqy9avtPJ4bW3tRt2/vLxFKivbbtQ1AACAf115+YbN2dqqQq/NMTBq2bJFOnbcboPP3xQqWpbnz1d+odhlAKyiRVlZGhsbm907szkqa1mR7pe8UOwyAFZRVtai2b3Hy8qKXQGF9MYbb+RLX/pSFixYkJ133jnf/e53m9rKy8ub9vdak5VtZRv5h6KsbMMH2wAAwIbb0H/Kb1Wh1+YYGJWVlTXLwXaL5lgUsNVrru/M5qiszA/cgObHe5xNZdq0afniF7+Yt99+Ox06dMh1112XD33oQ03tbdq0SX19/Vo/sFhXV5dk7R94XF/+jAMAQGnZqn6C1qZNmyRrn8lVqIERAAAAG2bSpEk5+eST8/bbb6djx4656aab0rt371X6tG/fPkmyYMGCNV5j5ZL1a1vaHgAA2DJtVaGXgREAAEDz9ec//zmnnnpqampqsuOOO+bWW29Nnz59VuvXs2fPJMlbb721xuusPN6jR49NVywAANDsbFWhl4ERAABA8zR58uScccYZWbRoUXbZZZfcdttt6dWr1xr79uvXL8mKWWFr8sILK/bC7N+//6YpFgAAaJa2qtDLwAgAAKD5WbRoUc4666wsXLgwu+66a2699dbsvPPOa+0/cODAJMn48eNXW75+9uzZqa6uTqtWrTJo0KBNWjcAANC8bFWhl4ERAABA83PNNdfkzTffTJs2bfLzn/88nTt3Xmf/vfbaKwcddFDmzJmT888/P4sXL06SzJ8/P+eee27q6uoydOjQdOjQYXOUDwAANBNljY2NjcUuYnM67bTT8uSTT+bII4/MD37wg7Rt2zbz58/PWWedleeffz4nnXRSvvvd7xa7TAAAgK1CXV1dDjzwwCxcuDCVlZVrXdIwSfbcc89ccsklSZI33ngjw4cPzzvvvJN27dqle/fumT59epYsWZK+ffvm9ttvT9u2bTfXYwAAAM3AVhd6GRgBAAA0H3/729/yuc99br36fvzjH88tt9zS9N9z5szJmDFj8sgjj+Tdd99Np06dMmjQoJxzzjlp167dpioZAABopra60CsxMAIAAAAAANjSbJWhFwAAAAAAAFuWFsUuAAAAAAAAADaW0AsAAAAAAICSJ/QCAAAAAACg5Am9gH/JokWLcuihh+bUU08tdikAbKRp06Zt1Pm+JwBA6ZkzZ04uuuiiHHzwwenXr1+OOOKIXHHFFVm4cGGxSwPgX2RMBqsTegHrrbGxMZdccknefvvtYpcCwEaoq6vLj370oxx//PEbfA3fEwCg9MydOzfDhg3LXXfdlfr6+vTp0yfz5s3LDTfckGHDhgm+AEqIMRmsmdALWC/Lli3LJZdckvHjxxe7FAA20pw5c3Ldddelvr5+g873PQEAStOFF16YWbNm5dhjj011dXWqqqoyceLE7Lfffpk6dWquvPLKYpcIwHowJoO1E3oBH2jmzJk57bTTcueddxa7FACKzPcEAChNkydPTnV1dTp27JhRo0aloqIiSdKhQ4eMHj06FRUVqaqqyrx584pcKQDrYkwG6yb0AtbpD3/4Q4455pg888wz2XXXXfPVr3612CUBUCS+JwBA6Ro3blySZMiQIWnduvUqbV26dMmAAQNSX1+fiRMnFqM8ANaDMRl8MKEXsE6vvPJK6uvr8/nPfz5jx47NrrvuWuySALZYY8aMye67754777wzr776akaOHJkDDjgg/fv3z3HHHZfbbrsty5cvX+O5f/3rXzNy5Mh88pOfTL9+/TJgwIBceOGFmTZt2ir9LrzwwhxxxBFJkoaGhuy+++7Zfffd16s+3xMAoHRNmjQpSbLPPvussX3l8eeee26z1QTAv8aYDD5Yy2IXADRvH/vYx3L00Uend+/exS4FYKvx17/+Nd/73vfS0NCQnj175r333svf//73fPe7383rr7+eb37zm6v0v/HGG3PFFVdk+fLl6dSpU/r27ZvXX389Y8eOzf3335+f/OQnGThwYJJk1113Tb9+/fLiiy8mSfbff//1rsv3BAAoXTNnzkySdOvWbY3tXbt2TZLMmDFjs9UEwL/GmAw+mJlewDodcMABvpECbGZ33XVX9t9//0ycODG/+93v8sgjj2TkyJFJkltuuSXz589v6vvkk0/mBz/4QcrKyvKd73wnjz/+eO6666488cQT+fKXv5za2tr853/+Z/7xj38kSc4444yMHj06SVJeXp7bb789t99++3rV5XsCAJSud999N0lSWVm5xvZ27dolSWpqajZTRQD8q4zJ4IMJvQAAmpk2bdpk9OjR6dy5c5KkrKwsZ555Zj70oQ+loaEhf/vb35r6/vznP09jY2NOP/30nHzyySkrK0uSVFRU5D//8z8zaNCgLFmyJNddd11RngUAaB6WLl2aJKvt57XSyuO1tbWbrSYAgEITegEANDP77rtv06etV2rRokW6d++eJFm0aFHTryv33Rg+fPgar/X5z38+SfLoo49uqnIBgBJQXl6+zvaV+4au/AANAEApEnoBADQzK2d4/V8rP4G9bNmyJMkbb7yRZcuWpbKyMjvttNMaz9lzzz2TJO+8805TWAYAbH3atGmTZO0zuerq6pKsfSYYAEApEHoBADQz22yzzTrbGxsbk/zvjK9tt912rX3/uW3x4sUFqA4AKEXt27dPkixYsGCN7Sv38lrbnl8AAKVA6AUAUKJWBlrrmsH1/vvvN/2+bdu2m7wmAKB56tmzZ5LkrbfeWmP7yuM9evTYbDUBABSa0AsAoER179495eXlqampWesPsCZPnpwk6dix4zpnhAEAW7Z+/folSSZNmrTG9hdeeCFJ0r9//81WEwBAoQm9AABK1Lbbbpv99tsvSfKb3/xmjX1uv/32JMlBBx3UdKxFixX/BFy5TCIAsOUbOHBgkmT8+PGr7es1e/bsVFdXp1WrVhk0aFAxygMAKAihFwBACTvjjDOSJNdff33uuOOOpiCrrq4uP/3pTzNhwoS0atWqqV/yv8scLl++PLNnz978RQMAm91ee+2Vgw46KHPmzMn555/ftNfn/Pnzc+6556auri5Dhw5Nhw4dilwpAMCGa1nsAgAA2HCHHHJIvv71r+fHP/5xvv3tb2fMmDHZcccdM2PGjCxYsCBt2rTJ97///Xz4wx9uOqeysjJdunTJ7Nmzc9xxx2WnnXbKjTfemHbt2hXxSQCATe3SSy/N8OHDM2HChDz11FPp3r17pk+fniVLlqRv37654IILil0iAMBGMdMLAKDEfeUrX8mtt96agQMHpqGhIZMnT87222+fYcOGpaqqKkcdddRq5/z0pz/NnnvumYULF2bWrFl58803i1A5ALA5de/ePVVVVTnxxBPTunXrTJkyJZWVlRkxYkRuueWWptngAAClqqzRZg4AAAAAAACUODO9AAAAAAAAKHlCLwAAAAAAAEqe0AsAAAAAAICSJ/QCAAAAAACg5Am9AAAAAAAAKHlCLwAAAAAAAEqe0AsAAAAAAICSJ/QCAAAAAACg5Am9AAAAAAAAKHlCLwAAAAAAAEqe0AsAAAAAAICSJ/QCAAAAAACg5Am9ANjsDj/88Oy+++6pqqrabPecOXNmdt999+y+++6ZOXPmZrtvIZx66qmb/f8XAADA+jC++9cY3wFsWkIvAAAAAAAASp7QCwAAAAAAgJIn9AIAAAAAAKDkCb0AAAAAAAAoeS2LXQAAJEldXV1uvPHG/OEPf8jrr7+e+vr6dOvWLZ/61KfyxS9+MR06dChabW+//XauvfbaPPbYY5kzZ0623377fOxjH8vpp5+e/v37r/Gcp59+Or/5zW/y/PPPZ968eWnZsmW6deuWI444Il/60pey/fbbr3bOY489lv/5n//J3//+9zQ2NubAAw/M+eefv6kfDwAAoKCM74zvAIpF6AVA0TU2NubCCy/M+PHjs80222TXXXdNeXl5XnvttVx33XX5/e9/n7vvvjuVlZWbvbbnnnsuX/3qV/Pee++lbdu22W233TJ37txMmDAhDz30UL73ve/l+OOPX+Wcq666KmPGjEmS7LjjjunTp0/mzJmTKVOmZMqUKXnsscfy29/+Ni1b/u+34RtuuCFXXHFFkmTnnXfO9ttvnwcffDDPPPNMUZ4bAABgQxjfGd8BFJPlDQEousceeyzjx49P7969M3HixIwbNy733ntvJk6cmD322CMzZ87MrbfeutnrWrBgQUaOHJn33nsvZ5xxRp5++umMHTs21dXVueKKK9KiRYt8+9vfziuvvNJ0zuTJk3PVVVelZcuWufrqq/Poo4/m7rvvTnV1da655pq0bNkyL730Uh577LFVzvnhD3+Yli1b5oc//GEmTpyYe++9N+PHj8/222+f1157bbM/OwAAwIYwvjO+AygmoRcARbdyUPGJT3winTt3bjreqVOnfP3rX89hhx1WlOUv7rjjjrzzzjs56qijct5556WioqKp7bjjjssXv/jF1NfX5/rrr286/uSTT2abbbbJkCFDMnDgwFWud8QRR+TAAw9MkkybNq3p+K9+9assX748n//853Psscc2He/Vq1d+/OMfb6rHAwAAKDjjO+M7gGKyvCEARde9e/ckyX333Ze99947gwYNaloT/ZBDDskhhxxSlLoeeeSRJMlRRx21xvYhQ4bkF7/4RR5//PGmY1/84hdz2mmnpb6+frX+y5cvT9u2bZMktbW1TcefeOKJJFllQLRS//7906dPn0yZMmWDnwMAAGBzMb4zvgMoJqEXAEV3xBFHpH///pk0aVK++c1v5pJLLsn++++fAQMGZODAgenZs2dR6lr5ab2rr746N95442rtDQ0NSZL58+fn/fffbxrIlZWVZfny5amurs7UqVMzY8aMTJs2LS+//HLef//9JCvWuU+SJUuW5J133kmS9O7de4117L777gZFAABASTC+M74DKCahFwBFV1FRkZtvvjnXXXdd7rnnnrz55pt55pln8swzz+RHP/pRPvnJT+ayyy7LTjvttFnrWrhwYZKssqb72vzzoOjmm2/Otddem3nz5jW1t23bNvvtt1/efffdvPzyy03H33vvvSQrBlJt2rRZ47XbtWu3wc8AAACwORnfGd8BFJPQC4BmoU2bNhk5cmRGjhyZV155JU8++WQeffTRPP3003niiSdy1llnZezYsZu1ptatW2fhwoV58MEH06NHj/U65ze/+U0uu+yyJMlnP/vZDBgwIH369Mkuu+yS8vLyfOMb31hlUNS+ffskKz4ZuHjx4qblMf7ZPy+VAQAA0NwZ3xnfARRLi2IXAAALFizIc889l/nz5ydZsdzDaaedlhtvvDF33HFHysrK8vLLL6+yOfDmsMsuuyRJpk+fvsb2hQsX5umnn86sWbOajv3qV79Kkpxzzjm5/PLLM2TIkPTq1Svl5eVJktmzZ69yjdatW6dLly5J1v6Jw8393AAAABvK+M74DqCYhF4AFN23v/3tDB8+PHffffdqbXvvvXe23XbbJCs2Ct6cVm6wfOedd66x/ZZbbsmIESPy5S9/uenYm2++mSTZc889V+v/xhtv5LnnnkuSLFu2rOn4YYcdttb7/OMf/8gLL7ywgU8AAACweRnfGd8BFJPQC4CiO+aYY5Ik1157bZ5++umm4w0NDbnmmmuycOHC7LzzzgXb8HjhwoV577331vpVX1+fJDn55JOz/fbb56GHHsqVV165yjIU999/f66++uokyamnntp0fOWnB3/96183rRmfJC+++GK+8pWvpK6uLkmafk2S008/Pa1bt05VVVVuvvnmpk2QZ82alXPPPXezDwYBAAA2lPGd8R1AMZU1rnzzAsBmcvjhh+fNN9/M97///Rx//PFJkq9//esZN25ckmTnnXdOZWVlZs2alXfffTfbbLNNrrvuuhx44IEbfM+ZM2fmiCOOWK++V199dQYOHJgkqa6uzsiRI7N48eJst9126dmzZ9555528/fbbSZITTjgh3/ve95rOvf/++3PeeeclSbbbbrvssssuqampyZtvvpny8vLst99++ctf/pKjjjoq//3f/9103rhx43LBBRdk2bJl2XHHHdOxY8dMmTIl22yzTfr165dnnnlmlf9fAAAAzYHxnfEdQHNiphcAzcIPfvCDfOtb38ree++dd999N1OmTEnr1q0zdOjQ3HvvvRs1INoYhxxySO69994MGzYs7du3z+TJk/Pee+9l//33z/e///2MGjVqlf5HH310br755hxwwAGpqKjIlClT0tDQkCFDhuT2229v2gT5scceW+WThf/2b/+W2267LYcddliWLl2a1157LZ/4xCdy++23F+wTkAAAAJuD8Z3xHUCxmOkFAAAAAABAyTPTCwAAAAAAgJIn9AIAAAAAAKDktSx2AQCwvl5++eXV1lhfH2eccUYOPfTQTVARAAAAG8L4DoBNQegFQMl4//3389xzz/3L582bN28TVAMAAMCGMr4DYFMoa2xsbCx2EQAAAAAAALAx7OkFAAAAAABAyRN6AQAAAAAAUPKEXgAAAAAAAJQ8oRcAAAAAAAAlT+gFAAAAAABAyRN6AQAAAAAAUPKEXgAAAAAAAJQ8oRcAAAAAAAAlT+gFAAAAAABAyRN6AQAAAAAAUPKEXgAAAAAAAJQ8oRcAAAAAAAAlT+gFAAAAAABAyfv/AMMLcPaooxC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6096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Young Adults are less likely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card in comparison of Old-Aged Adults.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Old-Aged, gender lying 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medium range of Average Balance are more interested for credit cards.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0386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self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mployed male and female lying in Medium range of Average Balance range are more interested for credit cards.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10" descr="data:image/png;base64,iVBORw0KGgoAAAANSUhEUgAAAsAAAAGeCAYAAACaQ7f1AAAAOXRFWHRTb2Z0d2FyZQBNYXRwbG90bGliIHZlcnNpb24zLjMuNCwgaHR0cHM6Ly9tYXRwbG90bGliLm9yZy8QVMy6AAAACXBIWXMAAAsTAAALEwEAmpwYAABMy0lEQVR4nO3deXyM9/7//+dkEUsiCQ1RpJaWqLWb1tKjilarQVQFRY+lnFKH9lBrW5SWFq3utVQVX+pYg1ZLW47tpwsfqooWoQixBVlkmVy/PxxzpJZMkiu5MnM97rfbuZ2Za6655jXvZl5e1/t6X++3wzAMQwAAAIBN+FgdAAAAAFCYKIABAABgKxTAAAAAsBUKYAAAANgKBTAAAABshQIYAAAAtuJXmB+WlZUlp7Poz7rm6+vwiDg9Be1pLtrTPLSluWhPc9Ge5qI9zeMpbenv73vD1wq1AHY6DSUmphTmR+ZJSEhJj4jTU9Ce5qI9zUNbmov2NBftaS7a0zye0pZhYUE3fI0hEAAAALAVCmAAAADYSo5DIJYvX67Zs2e7nl+8eFEnT57Uhg0b9Mknn2jjxo1yOp3q1auXunTpUqDBAgAAAPmVYwHcvn17tW/fXpKUkZGhbt26qW/fvvr6668VFxenVatWKTk5WTExMapdu7bq1atX0DEDAAAUOqczU+fOnVJmZrrVoVjq5EmHDKPo3ATn51dMoaFh8vV1/9a2XN0EN2PGDJUpU0adO3dWz5491alTJ/n5+Sk4OFht2rRRbGwsBTAAAPBK586dUvHiJVWqVLgcDofV4VjG19dHTmeW1WFIkgzDUHLyBZ07d0q33FLB7fe5XQCfPXtWs2fP1tKlSyVJ8fHxqlDhfx8UHh6uffv25SJkAAAAz5GZmW774reocTgcKlWqtJKSEnP1PrcL4EWLFqlFixaqXLmypMsV99V/AIZhyMfn5vfU+fo6FBJSMlcBWsHX18cj4vQUtKe5aE/z0Jbmoj3NRXuay4z2PHnSIT+/G88taye+vkVrHgWHI3c1ptsF8JdffqnRo0e7nleoUEEJCQmu5wkJCQoPD7/pMZgH2J5oT3PRnuahLc1Fe5qL9jSXGe1pGEa2S/+BpUuoRIB5SyqkpmUq6ULqDV/fvv0nvfLKCFWpUtW1LSQkVOPHT7ru/itWLFWbNm3l52fusg9FaQjEFYZxbY15s3mA3WqR8+fP68iRI7rrrrtc21q0aKElS5aoefPmSklJ0erVqzV27Ng8hg0AAOBZSgT4qcrw1aYdL25iGyXlsM8999yrsWPfcOt4c+fOVuvWbUwvgL2BWy1y+PBhhYWFyd/f37WtS5cuOnLkiNq1a6eMjAzFxMSoYcOGBRYoAAAArvX88311xx01dfDgAaWkJOm11ybpp5+26ezZMxozZqSeeqqLPvroPfn7+6tt22iVLx+u6dM/lK+vr269taJeemmUvvnmK23cuEEpKclKTExUz5599NBDLdS9eydVrnyb/P39NXToSE2cOE4XLlyQYRgaPHioqle/XZ07R6tu3fo6cuSwypQpo/Hj35RhGHrrrdd19OifysrK0rPPPqe7775XHTtGaf78xQoICNBHH72n226rovDwCtnia926TYG3mVsFcL169bR27drsb/Tz06hRowokKAAAAFzr559/0vPP93U9b9y4qSSpVq3aGjToX/rkkw+0du3X6t797/rss1kaM+Z1/frrL0pPT9eMGXNkGIa6dHlSH300U6GhZTRjxkf68suV8vPzU2pqit5++wMlJp7Ts88+o6ZNmyk1NVV//3tv1agRqQ8/fFf33NNQHTt2UlxcnF5/faw++miWjh8/pmnTPlL58uF67rle+u23Pfr9930KDg7RiBGv6Pz5RA0Y0Ffz5i264fe6El9hoU8cAGwoN2MXcxqXCKDwXG8IxJYtm1SjRk1JUvny5XXmzJlr3hcRcZskKTHxnM6cOa2XXx4uSUpLS1PDhg+oYsVKatDgbvn4+KhMmbIKCiqtxMTE/763iiTp4ME/tH37T/ruu7UyDEMXL16UJAUHh6h8+cv3gZUrV17p6Wk6cOAP7dq1Q3v27JZ0eQ7l8+cTs8V09VzCV+IrLBTAAGBDuRm76M64RADWut7UbA6Hj6vI9PG5/HpwcIjKlSuniROnKjAwUJs2bVCJEiV18uQJ7du3V5J09uwZJScnKzQ0NNuxb7utih555E499tjjOn36tFauXH7Dz77ttioqV66cevTopbS0S5oz51MFBZVWsWLFdObMaVWocKv++GO/64a+K/EVFgpgAAAAD/HXIRDS5V7c66lfv4GGDPmnevX63/4+Pj4aNGiIhg4dJMMwVLJkKb388lidPHlCZ8+e0aBBzykpKUn/+tcw+fpmn/KtR49emjjxNa1cuUzJyUnZjvtX7dp10KRJ4/X8832VnJyk6Oin5OPjo65de2jo0EEKD79VQUE3nqWhoDmMQlzLLiPD6RFTujD1jLloT3PRnuaxc1uGhQXlqgf41KmLOe5n5/YsCLSnucxozxMnDis8/H+X6gt7GrSC9OWXK3X4cJyee25gjvsWxWnQ/vrfRjJhGjQAAABkl3QhleFBHooCGAAAwOYefzzK6hAKFQUwUIDcvTzGXfYAgILg4+Nw+wazrCxDWVmFNjLWUhTAQAFy90577rIHABQEHx+Hdh0979a+9SoF26YA9rE6AAAAAKAwUQADAADAVhgCAQAAkAdlg/3kU6yEacfLSk/VmfOZN93n+PFj+uCDd3T+/Hk5nZmqXr2G+vcfqAsXLuqPP/aradO/6fnn+2ro0JG67bYqpsXmbTy+AGY5TwAAYAWfYiWkMcHmHW/MeUk3nnM7Le2Shg9/UcOGvazatetIkr76apXGjBmlhx5qocOH49S06d9Mi8ebeXwBzHKeAACrMeMLCsOWLZvUoMHdruJXkh577AktWbJIb745QWXKlFXduvUkSZ9+Ol3nzp3VpUuX9PSAEQorf6uWzp+h3/fslGEYavnEU7q38UOa/MpgBZYOUUryRc36+BNJhbsksVU8vgAGAMBqzPhiLk4oru/48WOqWLHSNdsrVqykDh2e+m8PcDMtXDhfjRs31aOPPq7Zs6fr560bVDGimk6fjNewCe8rIz1db4zsrzvr3ytJuv/BFrrr/gfl6+urzMyitcJbQaEABgAARQonFNcXFlZOe/b8es32o0f/1H333Z9tW82atSRJZcveopOHjunYkYM6cnC/Jr8yWJLkzMzUmVMnJEnlb61csIEXQRTAAAAAHqBp02b6/PNPtWfPbt155+VhECtXLldISKh8fX1lGP/rvXU4sg9lCK8YoZp1Gqj7P4YoKytLqxfPVVj5Wy/v62O/ScEogAEAADxAyZIlNWnS23r33Sm6cOG8MjOduv32OzRmzATFxx/T559/qho1Iq/73vr3Ntb+X/9Pb47+p9Iupequ+5uqeImShfwNig4KYGTDrBoAALgnKz1Vl2duMO94OalYsZImTXr7mu1BQZFasGCpJKlly0dd2zt06Kjb/7sSXKe/D7jmfUPGvZPHaD0bBTCyYVYNAADcc3nO3htPW4aiy36DPgAAAGBrFMAAAACwFYZAAPAIjE8HAJiFAhiAR2B8OgDALAyBAAAAgK3QAwwAAJAHgSH+KuFf3LTjpWZcUlJixk33mTv3M/300w/y8XHI4XCob98Bioysdc1+8fHH9eqrI/Xpp5+79dnTp47T25MmyuHwzXHfPn16aMyY11Whwq1uHbsoogAGAADIgxL+xVV3Tl3TjvfLM78oSTcugA8dOqjNm/+jjz6aJYfDod9/36fx48dozpwF+f7svi++In9/f2VmZuW8sxegAAYAAPAAoaFldPLkCa1evUL3399Yd9xRUzNmzNGOHT9r9uwZkqRLly5p9Oix8vf3d73v560b9P2a5ZJhSJL6DRmr40cOacm8T+Tn568HWz2h2IWfauni5Tp9+ozefPN1paenqVixAL300kiVLx+uTz75QNu2bVX58uWVmJhowbc3FwUwAACABwgJCdHEiVO1ZMkX+vTTGSpevLj69u2vs2fP6pVXXtMtt4Tp888/1fffr9Mjjzzmet/J439q4Mg3FBBQXHM/maI9//eDQsqEKTMjXSMnfiRJil34qSTpgw+mqWPHGDVq1EQ//fSDPv74fXXv/nft3LlDM2d+rtTUFHXu3MGS728mCmAAAAAPcPTonypVqpRGjnxVkrR37x4NGTJIAwYM0jvvvKUSJUrq1KkE1a1bP9v7goJDNfu9iSpeooROHDui6jVqS5LK31r5ms84ePAPzZ07W/Pnz5Ek+fn56dChg4qMrCUfHx+VKhWo6tVvL+BvWvDcKoD37dun8ePH6+LFi/Lx8dG4ceNUq1YtTZw4URs3bpTT6VSvXr3UpUuXgo4XAADAlg4c+F3Lli3WpElvKyAgQJUrRygwMFDTpk3R0qWrVLJkKY0f/2q29yQlXdTKRZ9p4kcLJUlvvzZUxn+HQjgc104GFhFRRV26dFPduvV1+HCcduz4WRERt2nx4oXKyspSWlqa4uIOFvyXLWA5FsCpqanq3bu3JkyYoGbNmmndunUaMmSIunfvrri4OK1atUrJycmKiYlR7dq1Va9evcKIGwAAwFaaNXtYcXGH1Lfv31WyZAllZRnq33+Qdu7crr59/66goCCFhpbV6dOnXO8pVSpQ1WvW1viX+qpYQAmVDAxU4rkzuqVchet+xoABgzRlykSlp6crLe2SBg0aojvuqKnmzVuqT58euuWWMIWGlimsr1xgciyAN2/erMqVK6tZs2aSpBYtWqhSpUqaNGmSOnXqJD8/PwUHB6tNmzaKjY2lAAYAALaQmnFJvzzzi6nHy8kzz/TWM8/0zrbtb397SAMHXrvv9OmfyeFwqN+/xlz3WDXrNHA9fuOjhQoICFDFipU0der71+zbqVNXderUVZLk6+sjp9OzZ4vIsQA+dOiQwsLCNHLkSO3du1elS5fW0KFDFR8frwoV/nf2EB4ern379hVosAAAAEVFUmLGTactQ9GVYwGcmZmpDRs26PPPP1f9+vW1bt069e3bVwEBAXI4HK79DMOQj8/NF5bz9XUoJKRk/qPOB3c+39fXx/I4PQXtaR5324j2dA9/m+aiPc3Db91chdmeJ0865Ovr3Yvouvv9ilo7OBy5qzFzLIDLlSun6tWrq379y3cUtmzZUqNHj1blypWVkJDg2i8hIUHh4eE3PZbTaSgxMcXt4NwRFhaUq/3d+fyQkJKmx+kpaE9z5aY93W0ju7Ynf5vmoj3NxW/dXEW1PQ3D8LhL/35+uStU3fl+RXEIhGFcW2Pe7O8ox1b529/+pqNHj2r37t2SpB9//FEOh0MtW7bUkiVLlJmZqQsXLmj16tVq2bJlPsMHAAAAClaOPcBhYWH64IMPNHbsWKWmpqpYsWJ677331KBBAx05ckTt2rVTRkaGYmJi1LBhw8KIGQAAAMgzt+YBvu+++/Tvf//7mu2jRo0yPSAAAACgILESHAAAQB6EBvrLr0Rx046XmXpJ55JuPqvE3Lmf6aeffpCPj0MOh0N9+w5QZGSta/bbvv0nrVixRBMmTNL6Ncv1n3Wr9Fh0V93X5OFr9t3y/Rqt+GK2qlSu7Foko3r12/XCCy/l+bu0bfuoYmO/zvP7r+f/+/+26Ntvv9GoUWPyfSwKYAAAgDzwK1Fcv12n+MyrWnt/k25SAB86dFCbN/9HH300Sw6HQ7//vk/jx4/RnDkLbnrc7ds2qtfAkap0W7Ub7nN/0xYaM3yoMjOL1s1tBYUCGAAAwAOEhpbRyZMntHr1Ct1/f2PdcUdNzZgxRwcO/KF33nlLhmEoODhYI0b8bznk5cuX6PCBffr8o7fU94VXdEv5668AdyM9esSofv27dfDgH4qIuE2hoWW0a9cO+fn5a/LkdzVnziwdORKnc+fO6eLFCxo8+CXVr9/A9f79+/fq7bffkq+vr4oVK6aXXhqtbdu26OjRPzVgwCA5nU717NlVM2fOVWzsUq1d+7UcDodatHhETz3VWXFxh/TGG+NUvHgJlShRXEFBpU1py6I1iRsAAACuKyQkRBMnTtWuXTvVr19Pde36pLZs2ahJk8brxReH6f33p6tRoyaaP3+O6z3t2z+pylVuV8+BI25a/G7b9K2ee+5ZPf98Xz3/fF+tWbNakpSSkqJWrR7VBx/M0M6dO1S3bj199NEsZWZm6tChA5KkgIDievfdj/Xyy69p6tRJ2Y47adIEvfjiS3r//emKju6o99+fqlatHtXGjevldDq1bdtW3X33vTp27Ki+/XatPvxwpj78cKY2blyvI0fiNHPmR+rTp5+mTftQdeqYt9owPcAAAAAe4OjRP1WqVCmNHHm5h3fv3j0aMmSQ0tLSNGXKREmS05mpypVvy/WxbzYEombNSElSYGCQqlS5PIwiKChIaWnpkqR77rlPklStWnWdPXsm23tPnz6lO+6oKUmqX/9uffzx+ypZspQaNLhbP/ywVV9+Gau///1ZHTx4QCdPntCgQc9Jki5evKijR4/q0KGDqlWrjiSpbt0GOnw4Ltff7XoogAEAADzAgQO/a9myxZo06W0FBASocuUIBQYGKiwsTKNHj1N4eLh27fo/nTlz2uRPdtz01X37ftOjjz6ugwf/UFhYWLbXbrklTH/88btuv/0O/d//bVflyhGSpKioaM2fP0fnzyfq9tvvkGEYqlKlmqZMeVcOh0NffDFf1ardroiIKtq9e5ceeKCx9u791bRvRAEMAADgAZo1e1hxcYfUt+/fVbJkCWVlGerff5DKlSuv8eNfUVbW5d7b4cNf1unTp3J17MtDIPa7ZoEIDAzUxIlT3Xrv/v37NGjQc0pNTdVLL43O9tqwYaP09ttvyjAM+fr6avjwlyVJtWvX0bFjfyo6+ilJ0h131NC9996n/v17Kz09Q7Vq1VZYWJj+9a/hevXVEVqwYK5CQkJUrFhArr7XjVAAAwAA5EFm6qXLMzeYeLycPPNMbz3zTO9rtr///vRszyMibtPdd98rSRoy7p2bHrNx89Zq3Ly16lUKvmYIxOLFK12Pp0//zPX4jTemSJK2bduili0fUfv2HbO978oUaDVqROqDD2Zc85lZWVkqXryEWrV61LWta9ce6tq1R7b9brnlluu+P78ogAEAAPLgXFLGTactK2o+evMVJSddyLatRMlSGjB8QqHGcfz4MY0cOVTt2nVQqVKBhfrZV1AAAwAA2MBzL40z/Zi9e/fL9XtuvbWiPvvs/5keS24wDRoAAABshQIYAADATVduEkPRkZf/JhTAAAAAbvDzK6bk5AsUwUWIYRhKTr4gP79iuXofY4ABAADcEBoapnPnTikpKdHqUNzm4+OjtPOpbu173CfRNZXazTgcjiJ1EuDnV0yhoWE573j1ewooFgAAAK/i6+unW2658XLCRVFYWJDaDF/t1r5xE9vo1KmLOe4XElJSiYkp+Q3NUgyBAAAAgK1QAAMAAMBWKIABAABgKxTAAAAAsBUKYAAAANgKBTAAAABshQIYAAAAtkIBDAAAAFuhAAYAAICtUAADAADAViiAAQAAYCsUwAAAALAVCmAAAADYip87O02cOFFr1qxRcHCwJKlq1aqaMmWKJk6cqI0bN8rpdKpXr17q0qVLgQYLAAAA5JdbBfCOHTs0depU3X333a5t8+fPV1xcnFatWqXk5GTFxMSodu3aqlevXoEFCwAAAORXjkMg0tPTtWfPHs2cOVNRUVEaOHCgjh8/rnXr1qlDhw7y8/NTcHCw2rRpo9jY2MKIGQAAAMizHAvgkydP6oEHHtDgwYMVGxur+vXrq3///jp+/LgqVKjg2i88PFwnTpwo0GABAACA/MpxCETlypU1Y8YM1/PevXvrww8/VFpamhwOh2u7YRjy8bl5Pe3r61BISMl8hJt/7ny+r6+P5XF6CtrTPO62Ee3pHv42zUV7moffurloT3PZ5beeYwG8d+9e7d27V+3bt3dtMwxD9913nxISElzbEhISFB4eftNjOZ2GEhNT8h7tdYSFBeVqf3c+PySkpOlxegra01y5aU9328iu7cnfprloT3PxWzcX7WkeO//Wb/bdcxwC4ePjowkTJujPP/+UJP2///f/VLNmTbVo0UJLlixRZmamLly4oNWrV6tly5bmRQ0AAAAUgBx7gGvUqKHRo0frueeek9PpVHh4uKZOnapy5crpyJEjateunTIyMhQTE6OGDRsWRswAAABAnrk1DVq7du3Url27a7aPGjXK9IAAAACAgsRKcAAAALAVCmAAAADYCgUwAAAAbIUCGAAAALZCAQwAAABboQAGAACArVAAAwAAwFYogAEAAGArFMAAAACwFQpgAAAA2AoFMAAAAGyFAhgAAAC2QgEMAAAAW6EABgAAgK1QAAMAAMBWKIABAABgKxTAAAAAsBUKYAAAANgKBTAAAABshQIYAAAAtkIBDAAAAFuhAAYAAICtUAADAADAViiAAQAAYCsUwAAAALAVCmAAAADYCgUwAAAAbIUCGAAAALZCAQwAAABbcbsAXrdune666y5JktPp1IQJE9S6dWu1atVKCxYsKLAAAQAAADP5ubNTXFycJk2a5Hq+cOFCxcXFadWqVUpOTlZMTIxq166tevXqFVigAAAAgBly7AFOTU3V0KFDNXz4cNe2devWqUOHDvLz81NwcLDatGmj2NjYAg0UAAAAMEOOBfArr7yimJgY1axZ07UtPj5eFSpUcD0PDw/XiRMnCiZCAAAAwEQ3HQIxf/58+fn5qWPHjjp69Khru2EYcjgc2Z77+OQ8nNjX16GQkJL5CDf/3Pl8X18fy+P0FLSnedxtI9rTPfxtmov2NA+/dXPRnuayy2/9pgXwsmXLdOnSJbVr104ZGRmux+XLl1dCQoJrv4SEBIWHh+f4YU6nocTElPxHfZWwsKBc7e/O54eElDQ9Tk9Be5orN+3pbhvZtT352zQX7Wkufuvmoj3NY+ff+s2++00L4MWLF7seHz16VFFRUVqxYoXmzp2rJUuWqHnz5kpJSdHq1as1duxY8yIGAAAACohbs0D8VZcuXXTkyBFXz3BMTIwaNmxodmwAAACA6dwugCtVqqQdO3ZcfpOfn0aNGlVgQQEAAAAFhZXgAAAAYCsUwAAAALAVCmAAAADYCgUwAAAAbIUCGAAAALZCAQwAAABboQAGAACArVAAAwAAwFYogAEAAGArFMAAAACwFQpgAAAA2AoFMAAAAGyFAhgAAAC2QgEMAAAAW6EABgAAgK1QAAMAAMBWKIABAABgKxTAAAAAsBUKYAAAANgKBTAAAABshQIYAAAAtkIBDAAAAFuhAAYAAICtUAADAADAViiAAQAAYCsUwAAAALAVCmAAAADYCgUwAAAAbIUCGAAAALbi585O8+bN04IFC+RwOFS5cmWNHz9eISEhmjhxojZu3Cin06levXqpS5cuBR1vkRMa6C+/EsVz3C8z9ZLOJWUUQkQAAAC4mRwL4N27d+vTTz/VihUrFBQUpEmTJmnatGmqWbOm4uLitGrVKiUnJysmJka1a9dWvXr1CiPuIsOvRHH9Flkrx/1q7f1NogAG4IkyLiksLCjH3YyMS4UQDADkX44FcJ06dfT111/L399faWlpOnnypCpVqqR169apU6dO8vPzU3BwsNq0aaPY2FjbFcAA4PX8i0tjgnPczTHmvCT3TvS5egbASm4NgfD399e6des0atQoFStWTP/85z/1zTffqEKFCq59wsPDtW/fvgILFADgPbh6BsBKbhXAktSyZUu1bNlSixYtUu/eveXn5yeHw+F63TAM+fjc/J46X1+HQkJK5j1aE7jz+b6+PgUSp9XfvSBY2Z7ext02oj3dw9+mNcidOeO3bi7a01x2yZ05FsCHDx/WqVOndO+990qSnnzySb366qu69957lZCQ4NovISFB4eHhNz2W02koMTElnyFn5864tKu58/khISXdjjM3n2/2dy8IVrentymIvw+7tid/m+bKbXu6i9yZM37rOaM9zWPn3Hmz757jNGinTp3Siy++qLNnz0qSVq5cqTvuuEOPPPKIlixZoszMTF24cEGrV69Wy5YtzYsaAACgkIUG+issLCjH/4UG+lsdKvIhxx7ge++9V//4xz/Uo0cP+fr6qly5cvrggw9UoUIFHTlyRO3atVNGRoZiYmLUsGHDwogZAACgQDA+3VxF9YZXt8YAd+3aVV27dr1m+6hRo0wPCAAAAN6hqJ5QuH0THAAAQJHi5hzVEvNUIzsKYAAA4JncnKNayt081bZlo0VvKIABAABQIIveFFU5zgIBAAAAeBN6gAHADUX1TmYAQO5RAAOAG4rqncwAgNxjCAQAAABshR5gwEu5e8le4rI9AMBeKIABL+XuJXuJy/aAJ+NkF8g9CmAAADwYJ7sobGnONLcXICmqKIABAADgtgDfANWdU9etfX955pcCjiZvuAkOAAAAtmKvHmAbLfEHAIXNGy6LArAHexXANlriDwAKmzdcFgVgD/YqgAHYA1d7AAA3QQEMwPtwtQcAcBPcBAcAAABboQAGAACArVAAAwAAwFYogAEAAGArFMAAAACwFQpgAAAA2ArToKHICA30l1+J4m7tm5l6SeeSmL4KgIdxc45qiXmqgYJEAYwiw69Ecf0WWcutfWvt/U2iAAbgadyco1pinmqgIDEEAgAAALZCAQwAAABboQAGAACArTAGGCgKuDEGAIBCQwEMFAXcGAMAQKFxqwBesWKFZs2aJYfDoRIlSmjUqFG68847NXHiRG3cuFFOp1O9evVSly5dCjpeAAAAIF9yLIAPHjyot956S0uXLlW5cuW0YcMGDRw4UM8++6zi4uK0atUqJScnKyYmRrVr11a9evUKI24AAAAgT3IsgIsVK6bx48erXLlykqQ6dero9OnTWrNmjbp27So/Pz8FBwerTZs2io2NpQAGAABFTpozze17LeD9ciyAK1WqpEqVKkmSDMPQG2+8oYcfflj79+9XhQoVXPuFh4dr3759Nz2Wr69DISEl8xly4SiIOD3lu+eGO9/J19eH9jQZ7Wke2rLos3N78vdpngDfANWdUzfH/X555he3j2nXtiwohdmebt8El5KSouHDh+vEiROaOXOmnnrqKTkcDtfrhmHIx+fms6o5nYYSE1PyHu11FNTZnLtx5ubzzf7uBSG37enOdwoJKenWfgXx2Vaz8u/T29qT37q5PKknzM7tacffuuQ5f5+0pbkKs0Z0ax7g48ePq3PnzvL19dXnn3+u0qVLq0KFCkpISHDtk5CQoPDw8PxHCwAAABSgHHuAk5KS1L17d0VHR+v55593bW/RooWWLFmi5s2bKyUlRatXr9bYsWMLNFgAMBNjAgHAnnIsgOfPn6/jx49r7dq1Wrt2rWv7rFmzdOTIEbVr104ZGRmKiYlRw4YNCzRYADCTu2MCpdyNCwQAFG05FsD9+vVTv379rvvaqFGjTA8IAAAAKEhujQEGAAAAvAUFMAAAAGyFAhgAAAC2QgEMAAAAW6EABgAAgK1QAAMAAMBW3F4K2U6YHB8AAMB7UQBfB5PjuynjklsnCkbGpUIIBgAAwD0UwMg7/+LSmOAcd3OMOS8po+DjAQAAcAMFMAAARRDD8YCCQwEMAEAR5O5wPFsPxQPyiFkgAAAAYCsUwAAAALAVCmAAAADYCgUwAAAAbIUCGAAAALZCAQwAAABboQAGAACArVAAAwAAwFYogAEAAGArrAQHeBiWRwUAIH8ogAEPw/KoAADkD0MgAAAAYCsUwAAAALAVCmAAAADYCgUwAAAAbIUCGAAAALZCAQwAAABbcasANgxDw4YN06xZsyRJTqdTEyZMUOvWrdWqVSstWLCgQIMEAAAAzJLjPMAHDhzQ2LFjtWvXLtWoUUOStHDhQsXFxWnVqlVKTk5WTEyMateurXr16hV4wPA8LNwAAACKkhwL4Pnz5+upp57Srbfe6tq2bt06derUSX5+fgoODlabNm0UGxtLAYzrYuEGAABQlORYAL/yyiuSpM2bN7u2xcfHq0KFCq7n4eHh2rdvXwGEBwAAAJgrT0shG4Yhh8OR7bmPT87DiX19HQoJKZmXj/QKdv7uBYH2NBftaR7a0ly0p7loT/PQluYqzPbMUwFcoUIFJSQkuJ4nJCQoPDw8x/c5nYYSE1Py8pE35EljS83+7gWB9jQX7Wke2tJctKe5aE9zeUp70pbmKswaMU/ToLVo0UJLlixRZmamLly4oNWrV6tly5Z5DhAAAAAoLHnqAe7SpYuOHDmidu3aKSMjQzExMWrYsKHZsQEAAACmc7sAnjhx4v/e5OenUaNGFUhAAAAAQEFiJTgAAADYCgUwAAAAbIUCGAAAALZCAQwAAABboQAGAACArVAAAwAAwFYogAEAAGArFMAAAACwFQpgAAAA2AoFMAAAAGyFAhgAAAC2QgEMAAAAW6EABgAAgK1QAAMAAMBWKIABAABgKxTAAAAAsBUKYAAAANgKBTAAAABshQIYAAAAtkIBDAAAAFuhAAYAAICtUAADAADAViiAAQAAYCsUwAAAALAVCmAAAADYCgUwAAAAbIUCGAAAALZCAQwAAABboQAGAACAreSrAF6/fr2ioqL06KOP6p///KeSkpLMigsAAAAoEHkugM+ePasRI0bovffe09dff63KlStr8uTJZsYGAAAAmC7PBfCmTZtUt25dValSRZLUpUsXrVy5UoZhmBUbAAAAYLo8F8AnTpxQeHi463l4eLiSkpKUnJxsSmAAAABAQXAYeeyy/fjjjxUfH6+xY8dKkjIzM1W7dm3t2LFDJUuWNDVIAAAAwCx57gGuUKGCEhISXM9Pnjyp4OBgil8AAAAUaXkugJs2baqdO3cqLi5OkrRw4UK1aNHCrLgAAACAApHnIRCStGHDBk2ZMkUZGRmKiIjQpEmTFBISYmJ4AAAAgLnyVQADAAAAnoaV4AAAAGArFMAAAACwFQpgAAAA2Iqf1QFYLT09XV988YW++eYbHTp0SL6+vqpWrZpat26t6OhoFStWzOoQPdKxY8dc7Vm1atVsi6Yg99LT03Xs2DH5+vqqQoUK8vf3tzokj5SZmant27fr0KFD8vHxUbVq1XTPPfdYHZZHIncWDHKnecib5vHG3Gnrm+B++OEHvfbaa7rnnnvUpEkTVapUSX5+fjp69Kg2btyoH3/8USNHjlSjRo2sDtVjrF+/XtOmTdORI0dc7Xn8+HHddttteu6559SsWTOrQ/Qoe/fu1fvvv6///Oc/CggIkK+vr9LT09W8eXP169dPNWrUsDpEjzF//nx98sknCgkJyfZbP3funJ599ll16dJFDofD6jA9ArnTfORO85A3zeWtudPWBfCkSZM0YMAABQYGXvf1pKQkvf/++xo+fHghR+aZXnnlFTmdTnXq1En169fP9tquXbu0YMECORwOvf766xZF6Fk+/PBD/fTTT+rYsaOaNGmi4OBgSZf/Ljdt2qQFCxbovvvu0/PPP29xpEXfwIEDVatWLXXs2FHlypXL9tqZM2e0YMEC7dmzRx9++KFFEXoWcqe5yJ3mIW+ay5tzp60LYJjr119/Ve3atfO9Dy5bt26dWrZsme99IJ04cSLHS8nu7AMUBHKnecib5vLm3EkBLOn06dP697//rTNnzmTbPnr0aIsi8mxTpkzRI488orp161odCnANp9OppKQkXZ36WMAnb8id5iJ3oijzttxp+5vgJOmFF15Q6dKlFRkZ6ZHjWIqakiVLaty4cTp79qxatWqlRx55RHfffbfVYXmsbdu2afr06Tp//ny27YsXL7YoIs81f/58TZo0SRkZGZIkwzDkcDj022+/WRyZZyJ3movcaR7yprm8MXfSAyzpscce01dffWV1GF4nISFB69at04wZM5SZmamNGzdaHZJHatWqlbp3766IiIhs2x966CFrAvJgLVq00Pvvv69atWpZHYpXIHcWDHJn/pE3zeWNuZMeYElhYWFKTEz06K78ouTo0aPaunWrNm/erJ9++klVqlRR06ZNrQ7LY5UtW1Y9evSwOgyvEBwc7FUJ3GrkTnORO81D3jSXN+ZOW/cAjx8/XpJ04MABHT16VI0bN842TyDj2PImMjJSYWFheu6559S+fXuVLFnS6pA82vTp01WqVCk9+OCD8vP73znrrbfeamFUniUxMVGS9O677yoiIkJPPPFEtrakgMsdcmfBIHeah7xpDm/OnbYugN9///2bvs40KXmzY8cObdy4UZs3b1ZycrIeeOABNW3alEtPeTRp0iTNnj1bJUqUcG1zOBzavn27hVF5litjVK+X7jx9HJsVyJ0Fg9xpHvKmObw5d9q6AEbBcjqd+v777zV16lTFxcVpz549VofkkVq3bq158+bplltusToUAIWA3Jl/5E3khDHAkmrXrq2srKxs24oXL64aNWro9ddfV/Xq1S2KzDMtWbJE//nPf/TDDz+oVq1a6tatG3Mu5kPZsmVVpkwZq8PwCn/tuXQ4HCpRooTuuOMOPfjggxZF5bnIneYid5qHvGkub8ydFMCSevTooVKlSql79+7y8fHRv//9bx08eFDNmjXTmDFjNHfuXKtD9CjfffedHnnkEb322msqXbq01eF4vBo1aqhr165q3ry5ihUr5tres2dPC6PyTPv379eOHTv06KOPytfXV2vXrlXFihX11VdfadeuXRowYIDVIXoUcqe5yJ3mIW+ayxtzp4/VARQF27Zt0/PPP6/g4GAFBQWpV69e2rt3r1q1aqULFy5YHZ7H+eCDD+Tv76833nhDQ4YM0fLly60OyaNdunRJVatWVVxcnPbv3+/6H3LvzJkzWrp0qUaPHq0RI0ZoyZIlcjgcmj9/vtasWWN1eB6H3Gkucqd5yJvm8sbcSQ+wpNTUVCUkJLjWuU5ISFBaWpqky2OxkDuffvqpVqxYoejoaBmGodmzZ+v48ePq37+/1aF5pDfeeMPqELxGYmKiwsLCXM9DQ0OVmJioYsWKZbuzGe4hd5qL3Gke8qa5vDF3embUJnv22WcVHR2tpk2bKisrS1u3btWIESP0/vvvswpPHixbtkwLFixQYGCgJKljx47q1KkTSTyP/vGPf1x3+8cff1zIkXi+ypUra8qUKerUqZOky6tCRUREaOfOnfLx4YJYbpE7zUXuNA9501zemDspgCV16NBB9evX18aNG+Xn56cBAwaoSpUqOnr0qMLDw60OzyNdSeCSFBQU5LFniEXBo48+6nqckZGhr7/+WnXq1LEwIs/1+uuva/z48YqOjpavr6+aN2+u8ePH68svv9SwYcOsDs/jkDvNR+40B3nTXN6YO209DdrWrVvVqFEjffPNN9d9/ZFHHinkiLzDP/7xDzVq1Ehdu3aVdHkN8a1bt+qTTz6xODLvkJGRoe7du2vhwoVWhwKbIncWDHJnwSFv4q9sfWq5evVqNWrU6Lp3KjscDpJ4Ho0dO1ZDhgzRm2++KUmqX7++3nrrLYuj8h6GYSghIcHqMDzKoEGDNG3aNEVFRV339ZUrVxZyRJ6N3FkwyJ0Fh7yZN96cO23dA4yClZqaqqysLJUqVUpJSUnZLu3BfX8dy7Z//341bNhQEydOtCgiz7N7927VqVNHP/zww3Vfb9iwYSFHBNwYuTP/yJvm8ObcaesC+Mp69jfCevbmufvuu1mCMo+WLVvmeuxwOBQaGqqmTZvK19fXwqg8y5X17G/Ek9eztwK5s/CQO/OGvGkOb86dth4CcfV/uIULF6pz587WBePlbHyelWdXen6aN29+zWsXL1706MRT2B544AHXevbX+39PXs/eCuTOwkPuzB3yprm8OXfaugf4au3bt2fS8QJEL0buRUdHa9myZYqMjPS6xGMlfuvmoj0LFrkzd8ibBcfbfuu27gG+msPhsDoEIJsrl/D27t1rcSTehd+6uWhPFCXkzYLjbb91CmCY5kZ3iUpyrQ4F9+V0pt2+fftCiQNAwSJ3moe8CXdRAMM0L7/8stUheJUr66ufOnVKBw8e1AMPPCA/Pz9t27ZNtWrVIpEDXoLcaR7yJtxl6zHAd911l6tL/9KlSypevLgkucYKMe4KRUHfvn01evRoRURESJKOHz+ul19+WbNmzbI4Ms8xe/bsbI979uyZ7fW/PsfNkTtR1JE3zeHNudPWPcCrVq2yOgQgR/Hx8a4kLkm33nqrTpw4YWFEnmf//v2ux02aNMn2HLlH7kRRR940hzfnTlv3AAOeoFevXmrQoIGio6MlSV988YX++OMPffzxxxZHBgBFE3kTOaEABoq4hIQEjR07Vlu3bpWPj48efPBBvfzyyypTpozVoQFAkUTeRE4ogFEovv/+e/n7+6tRo0asxJNH58+fV3BwsNVhAChE5M78IW/iRnysDgD2sGDBAsXHxys2NtbqUDzOwYMH9fjjj+uJJ57QyZMn9dhjj+nAgQNWhwWgEJA784a8iZzQA3wDnHWjqOjVq5d69+6tt956S8uXL9f8+fP15Zdfav78+VaH5nEGDhyoLl26qHHjxlaH4rXInSgKyJvm8sbcSQ/wDXDWnT+7du3SwoULlZ6erh07dlgdjkdLTExUkyZNXM+ffvppJSUlWRiR52rVqpU+/PBDPfroo5o1a5YSExOtDsnrkDvzh9xpDvKmubwxd9p6GrSbmT59utUheKylS5dq1qxZSktLU6tWrdS/f3+98MIL6tSpk9Wheay0tDTXvKunTp1SVlaWxRF5prZt26pt27Y6cOCAlixZoo4dO+quu+5S9+7dVa9ePavD8wrkzrwjd5qLvGkeb8yd9AD/F2fd5pk7d66++OILBQYGqmzZslq6dKnmzJljdVgeq2vXrurdu7fOnDmjKVOmKCYmRl26dLE6LI+VlZWlw4cPKy4uTk6nU2XLltWYMWP07rvvWh2aRyJ3mofcaR7ypvm8LXfSAyzOus3m4+OjwMBA1/MKFSowFjAfOnbsqIiICG3YsEGZmZl67bXXsl3ag/vefvttLV26VJUrV1bXrl01bdo0+fv7KyUlRc2bN9c///lPq0P0KOROc5E7zUPeNJc35k4KYP3vrLtbt26us+4+ffqQxPMoJCREv/32m+vSU2xsLNPQ5FPDhg3VsGFDq8PweAkJCZoxY4YiIyOzbS9ZsqSmTJliUVSei9xpLnKnucib5vHG3EkBLM66zTZy5EgNGjRIR44cUdOmTRUQEKAPP/zQ6rA8zl133eX6h/BqhmHI4XBo+/btFkTl2fbs2XNNAr+iadOmhRyN5yN3movcmX/kzYLhjbmTAlicdZutevXqWrFihWucUNWqVeXv7291WB6nTp06iouLU1RUlKKiolS6dGmrQ/J4JUqU0IkTJxQeHm51KF6B3Gkucmf+kTcLhjfmTuYBlnTgwAHXWXfp0qVdZ901a9a0OjSPMnv27Ju+3rNnz0KKxHscP35cy5cv11dffaVq1aqpQ4cOevDBB+Xjw/2redGuXTv98ccfCg8PV8mSJV3bV65caWFUnovcaQ5yp7nIm+bzxtxJAfxfTqeTs+58GjFixE1ff+ONNwopEu+0fft2LV++XD/99JOaN2+uoUOHWh2Sx/nhhx+uu51xgnlH7sw/cmfBIW+awxtzp60LYM664UnOnj2rVatWadmyZUpNTdWaNWusDskj7dq1S3v27FGHDh3066+/6q677rI6JI9D7oSnIG+ax9typ63HAO/fv9/qELzSjh07NH36dKWkpMgwDGVlZeno0aNav3691aF5nLS0NK1bt07Lly/Xr7/+qkcffVSvvvqqGjRoYHVoHolpu8xB7iwY5E5zkDfN542509Y9wCgYbdq0Ubt27fT111+rc+fO+vbbbxUREaGRI0daHZpHGTFihL777jvde++9at++vR566CEuL+dTdHS05s6dq27dumn58uWKj49Xnz59tHr1aqtDA8idJiBvFgxvzJ227gG+grNuczkcDvXt21fnzp1TtWrVFBUVpSeffNLqsDzOsmXLFBYWpiNHjujdd9+9ZrUdT775wCpM22Uucqe5yJ35R94sGN6YOymAJY0ePfqas+5HHnnE6rA8VqlSpSRJERER+v3333XPPfdw920efP7551aH4HWYtstc5E5zkTvzj7xZMLwxd1IAi7Nus9WrV0+DBw/WoEGD1K9fP8XFxcnPjz+13PLku2uLKhYaMBe501x169Yld+YTebNgeGPu5JclzrrNNnLkSO3cuVNVq1bVyJEjtWXLFo9dKhHe4fXXX9fTTz/NQgMmI3eaa9SoUeROFCnenDspgEWPpdkcDocqVqyoP/74Q5UqVVKnTp2UlZVldViwMafTqU6dOqlOnTrq1q2bHnrooesul4rcocfSHImJia7HVapUUWJioho0aMCsBbCcN+dOZoHQ5TXCd+7cqQYNGmj9+vXasmWLOnfurGrVqlkdmkd64403NH/+/GwD5h0Oh7Zu3WphVLC7tLQ0ffnll1q0aJESEhLUuXNnPfXUUwoJCbE6NI9F7jRHZGRktqLi6n+WHQ6HfvvtNyvCAiR5b+6kAP6vU6dO6fz589m23X777RZF49kefvhhLVmyRKGhoVaH4rW+//57+fv7q1GjRh5/J64V/vjjDy1atEjr1q3T/fffz0pbuXR1j+X1ePo/jIVt+PDh2rFjhx5++GE9+eST/NtTQMib+edNuZNrVaLH0mxVqlRR6dKlrQ7Dqy1YsECtWrVSbGysoqOjrQ7H49x+++166KGHdO7cOW3YsMHqcDzOAw88QI+liSZOnKjU1FR98803mjBhglJSUtS2bVtFRUWRS01E3sw/b8qd9ACLHkuzff/995o+fbruv//+bOMBn3/+eQujAqT4+HgtWbJES5cuVdmyZfX000/r8ccfV7FixawOzaPQY1mwTpw4oRUrVuirr75SlSpV9M4771gdEmzOG3MnPcCix9Js06dPV2BgoC5evGh1KF7D29ZgL2xffvmlFi9erB07dqh169aaNm2a6tata3VYHosey4J19uxZnT17VufOnVPZsmWtDsdjkTfzz5tzJz3AosfSbO3bt9fy5cutDsNrXL0G+xdffKEnnnjC49dgL2ytWrVSly5d1KFDB8anFgB6LPMvPj5esbGxWrFihXx9fdW2bVu1bdtW5cuXtzo0j0TeNIc35056gEWPpdmqVq2qvXv3KjIy0upQvMLcuXP1xRdfqFu3bipbtqyWLl2qPn36kMhz4ZtvvvGaqXuKInos86d79+46dOiQHn/8cU2ePFl33nmn1SF5PPKmObw5d1IAS0pNTdWCBQusDsNrxMfHq2PHjqpYsWK28UGswZ433rgGe2Hz1gRupev1WC5atIgeyzz48ccfFRAQoH//+99avHixa7thGHI4HNq+fbuF0Xkm8qY5vDl3UgCLHkuzvfjii1aH4FW8cQ12eDZ6LM317bffWh2C1yFvIieMAZbUuXNn7d69mx5LE3HzgXkOHDjgWoO9dOnSrjXYa9asaXVosKnIyEgFBATIx8fnmunQ6LHMvS1btqhx48Y33WfTpk1q2rRpIUXk+cibyAkFsKQffvjhutsbNmxYyJF4B24+MJ/T6fSqNdiLEibHz71jx47d9PWKFSsWUiTeYfLkyTp48KBiYmLUpEkT183Y6enp2rZtm+bNm6dq1app2LBhFkfqWcibBcvTcycF8H/RY2me6OhozZ07V926ddPy5csVHx+vPn36aPXq1VaH5lFmz55909d79uxZSJF4t759+6pVq1by8/Njcnw30WNpvp07d+q9997Tzz//rHLlyikrK0unT5/Wvffeq/79+/NvkpvIm4XH03MnY4CVvceyVatW6t+/Pz2W+cDNB+bYv3+/1SHYwvTp060OweNs2bJF8+bNy7HHkgLYffXr19fMmTN18eJFHT58WA6HQxEREQoKCrI6NI9C3iw8np47KYDFdClm4+YDc3jyGutFGVd78m/IkCGuHsvBgwfTY2mioKAg1alTx+owPBZ5s+B4W+6kABY9lmYbOXKk6+aDpk2bum4+QN7s2LFD06dPV0pKigzDUFZWlo4ePar169dbHZrH4WqPeeixRFFG3jSXN+ZOH6sDKArosTRX9erVtWLFCi1btkyffvqp1qxZw523+TB69GjdddddSkpKUlRUlAIDA/XII49YHZZHunK1JzAw0HW1Z86cOVaH5dGu9FjWrl2b4hdFBnnTXN6YO+kBFj2WZnn55Zf12muvSZLOnz+v6tWrWxyRd3A4HOrbt6/OnTunatWqKSoqSk8++aTVYXkkrvYA9kDeNJc35k4KYP2vx5LpUvJn9+7drse9e/fWsmXLLIzGe5QqVUqSFBERod9//1333HOPfHy4eJMXXO0B7IG8aS5vzJ22LoDpsTTX1TPqMbueeerVq6fBgwdr0KBB6tevn+Li4lx33SN3uNoD2EPdunXJmybyxtxp63mAo6OjXb2UVz9G3rRv317Lly+XRHuayTAM7dy5Uw0aNND69eu1ZcsWde7cWdWqVbM6NI/E5PiA9yNvms/bcqetT4fosTRXVlaWzp8/L8Mw5HQ6XY+vCAkJsS44D+ZwOFSxYkX98ccfqlSpkjp16qSsrCyrw/IoN5ocf/PmzZKYHB/wFomJia7HVapUUWJioho0aKAGDRpYFpMn8+bcaesC+GpXr2ePvNm/f78eeOABV9F7//33u15zOBz67bffrArNo73xxhuaP39+thsQHA6Htm7damFUnoXJ8QF7eOCBB7L9e351Jwz/DuWeN+dOWxfA9Fiaa+/evVaH4JXWrl2rjRs3KjQ01OpQPBaT4wP20L59e+3YsUMPP/ywnnzySd1+++1Wh+TRvDl32noMcGRkpBwOx3WHP3CmmHtbtmxR48aNb7rPpk2bWB41l3r16qUZM2Z4/JQzRQGT4wPeLzU1Vd98842WL1+ulJQUtW3bVlFRUSpdurTVoXksb8ydti6AYa7Jkyfr4MGDiomJUZMmTVx33Kanp2vbtm2aN2+eqlWrpmHDhlkcqWf5/vvvNX36dN1///3Z7mJ+/vnnLYzKM7Vp00bt2rXT119/rc6dO+vbb79VRESERo4caXVoAArAiRMntGLFCn311VeqUqWK3nnnHatD8kjemDttPQSCHktzDRkyRDt37tR7772nwYMHq1y5csrKytLp06d17733qn///h6/drgVpk+frsDAQF28eNHqUDwek+MD9nL27FmdPXtW586dU9myZa0Ox2N5Y+60fQE8b968HHssKYDdV79+fc2cOVMXL17U4cOH5XA4FBERwRKp+ZCamqoFCxZYHYZXYHJ8wPvFx8crNjZWK1askK+vr9q2batFixapfPnyVofmsbwxd9q6AKbHsuAEBQWpTp06VofhFapWraq9e/cqMjLS6lA8HouKAN6te/fuOnTokB5//HFNnjxZd955p9UheQVvXFiEMcD/RY8liqrOnTtr9+7dqlixoooVK+bavnLlSguj8kxMjg94t8jISAUEBMjHx+ea6dAcDoe2b99uYXSeyxtzJwUwUMT98MMP193esGHDQo7EO5w6dUrnz5/Pto2pkgDvcOzYsZu+XrFixUKKxDtcvbDI9XjydLEUwIAH2LVrl/bs2aMOHTro119/ZWhOHrGoCODduLndXFemi73CmxYW8ewBHIANLF26VLNmzVJaWppatWql/v3764UXXlCnTp2sDs3jsKgI4N24ud1c3rywCD3AQBEXHR2tuXPnqlu3blq+fLni4+PVp08frV692urQPA6LigDe78rN7T///DM3t5vAWxcWoQcYKOJ8fHyyXbKvUKECBVwede/eXd26dWNREcCLMR2nuUqUKKF27dqpXbt2roVFevTo4fELi1AAA0VcSEiIfvvtN9c4rNjYWAUHB1sclWdiURHAPpiO03zetLAIQyCAIu7AgQMaNGiQjhw5otKlSysgIEAffvihatasaXVoHqd9+/Zavny51WEAgMe43sIibdu29fiFRSiAAQ/gdDoVFxcnp9OpqlWryt/f3+qQPNILL7ygfv36sagIALjh6oVF2rdv71ULi1AAA0XUyy+/rNdee03S5ctOZcqUsTgiz8eiIgDgPm9eWIQxwEARtXv3btfj3r17a9myZRZG4x1efPFFq0MAAI/x7bffWh1CgfGxOgAA13f1xRku1JijYcOGKl68uA4ePKgGDRrI39+fFfUA4AYOHz6sihUr3vB/0uWFRTwRBTDgAa6+9IS8W7p0qUaMGOGaIql///5atGiR1WEBQJG0ZcsW9e/fXxs2bFBmZqZre3p6ujZu3Kh+/fpp8+bNFkaYdwyBAIqorKwsnT9/XoZhyOl0uh5f4clrsFtl7ty5+uKLL9StWzeVLVtWS5cuVZ8+fVhVDwCuY8iQIa6FRQYPHuxVC4tQAANF1P79+/XAAw+4it7777/f9Zqnr8FuFRYVAYDc8daFRSiAgSJq7969VofgdVhUBADyxtsWFmEaNKCI2rJlixo3bnzTfTZt2qSmTZsWUkSej0VFAAASBTBQZE2ePFkHDx5UTEyMmjRpIj+/yxds0tPTtW3bNs2bN0/VqlXTsGHDLI7Us7CoCACAAhgowq7cfPDzzz971c0HhY1FRQAAV6MABjyAt918UNiio6NdC4lc/RgAYE/cBAd4AG+7+aCwsagIAOBqLIQBwFZYVAQAQA8wAK/HoiIAgKsxBhiA14uMjJTD4bju8AcWFQEA+6EABgAAgK0wBhiA19uyZUuO+2zatKkQIgEAFAUUwAC83pYtW9S/f39t2LBBmZmZru3p6enauHGj+vXrp82bN1sYIQCgMDEEAoAtsKgIAOAKCmAAtsKiIgAACmAAAADYCmOAAQAAYCsUwAAAALAVVoIDYInFixfriy++UHJystLT01W5cmUNHjxY9evXN+X448aNU2hoqAYOHJiv42RkZKh58+aKjIzUzJkzTYntr44ePapWrVqpRo0aki6vXFe8eHENHz5c99xzz03fO3z4cN1xxx3q3bt3gcSWG3/9HpKUkpKi8PBwvf7666pcubKF0QHA/1AAAyh0U6dO1Y8//qh33nlHFStWlCRt3bpV/fr109KlS3XrrbdaHOH/rF27VpGRkdq9e7cOHDig6tWrF8jnFC9eXCtWrHA9//LLLzVixAh98803BfJ5BeWv38MwDI0fP15vv/22pk6damFkAPA/FMAACtXp06c1Z84crV27VuXKlXNtb9SokYYPH67U1FSdPHlS48aNU3x8vDIyMtSmTRv94x//0NGjR/X3v/9dzZo1086dO3XhwgUNHTpUrVq1UlJSkkaNGqW9e/eqXLly8vX1dfWe3ux4Tz/9tKpXr65jx45p7ty52WKSpAULFujxxx9XRESE5syZo3HjxsnpdOrhhx/WBx98oDp16kiSBg8erIYNGyo6Olqvvvqqdu7cqaCgIN1+++2SpIkTJ+aqnRITExUWFibpco/w66+/rp07dyo5OdlVVP61d/hKr3pGRobOnz+vZ599Vl27dtXSpUu1du1a+fj46PDhwypevLgmTZqk6tWr69SpU3r11Vd18OBB+fj4qHPnzurRo4cuXryoCRMmaP/+/crIyFCjRo300ksvyc8vd/9spKWlKSEhQbfccosk6dChQxo3bpySk5N16tQpRUZG6p133lFAQIDq1q2rvn37avPmzUpISFCfPn3UtWtXOZ1Ovfnmm/ruu+8UFBSkevXq6cCBA5o7d65pcQKwGQMACtHatWuN6Ojom+7TvXt349tvvzUMwzAuXbpkdO/e3Vi9erXx559/GjVq1DC+++47wzAMY82aNcZDDz1kGIZhTJgwwXjppZeMrKws48yZM8bf/vY3491333XreD/++ON14/j999+N2rVrG2fPnjV27txp1KtXzzh79qxhGIYxbdo0Y+zYsYZhGEZiYqLRsGFD48KFC8bkyZONF1980XA6ncbFixeNqKgoY9iwYTf9vn/++acRGRlptG3b1mjbtq3x0EMPGbVr1zbWr19vGIZhbN++3Rg4cKDhdDoNwzCMTz75xOjXr59hGIYxbNgwY+bMmUZSUpLRqVMnV3w7duwwGjRoYBiGYSxZssS45557jPj4eMMwDGPcuHHGSy+9ZBiGYQwYMMCYNGmSYRiGceHCBaNNmzZGXFycMXz4cOPzzz83DMMwMjMzjSFDhhjTp093+3s88cQTRqNGjYzWrVsbU6dONZKSkgzDMIyJEycay5cvNwzDMNLT040nnnjCWLNmjWEYhlGjRg1j7ty5hmEYxi+//GLUqVPHuHTpkrFgwQLj6aefNi5dumSkpaUZvXr1Mrp162YYhpGnOAGAU2QAhcr4y8yLSUlJevrppyVdHi/avHlz/fjjjzp//rymTZvm2r53717Vq1dP/v7+atasmSTpzjvvVGJioqTLQyhGjhwph8OhMmXKqFWrVq733ux4fn5+atCgwXVjXbBggZo3b67Q0FCFhoaqUqVKWrRokfr166cnn3xSHTt21PDhw7Vq1So9/PDDCgoK0oYNGzRixAj5+PgoMDBQ0dHR2rdvX47t8tehA1u2bNGAAQMUGxuru+66S8HBwVq4cKH+/PNPbdu2TaVKlcr2/lKlSunjjz/Whg0bFBcXp7179yolJcX1eu3atRUeHu5qt7Vr17o+Z+jQoZKkoKAgrVq1SpK0fv16/fLLL1q8eLEk6dKlSzl+h79+j40bN2ro0KFq3ry5K96hQ4dq8+bNmjFjhuLi4pSQkJAtzhYtWrjiTU9PV0pKijZs2KB27dopICBAkhQTE6O5c+fmK04A9kYBDKBQ1atXT4cOHdK5c+cUGhqqwMBAV8H03nvv6fjx4zIMQwsXLlSJEiUkSWfPnlVAQIDOnTsnf39/+fhcnsDG4XBkO/bVxbWvr6+ky8MHbna8YsWKXfdyeUpKilasWKFixYrp4YcflnS5WJ83b5569eqlihUr6s4779T69eu1dOlSjRw5UpLk5+eXLY4rseZW48aNFRERoV9++UUHDhzQhAkT1LNnT7Vo0ULVqlVTbGxstv1PnDihmJgYderUSffcc49at26t77//3vV68eLFXY8dDocrRj8/v2zt+Oeffyo0NFRZWVmaNm2aa8zzhQsXrmnvnDz44IPq2bOnBg0apNWrVyswMFAvvviinE6nHnvsMT300EOKj4/P1l5Xitwrn2UYxjX/fa5uUzPiBGA/TIMGoFCVL19ePXr00KBBg3T8+HHX9mPHjmn79u0qVaqUGjRooNmzZ0u6XNB06dJF33777U2P++CDD2rx4sXKysrS+fPnXfsHBgbm6XgrV65USEiINm7cqO+++07fffed1q1bp5SUFK1Zs0aS1KlTJ82YMUOpqamu8bjNmjXTkiVLlJWVpdTUVK1atSpPBdmhQ4d07Ngx1apVS5s3b1bz5s3VtWtX1alTR+vWrZPT6cy2/+7du1WmTBn1799fTZs2dRW/f93vrxo1aqQlS5ZIurxK3jPPPKO4uDg1bdpUn332mQzDUHp6up577jnNmzcv19+jV69eKlWqlN59911J0qZNmzRgwAA9/vjjki4vUZ1TjM2aNVNsbKzS09OVmZmpZcuWuV4zK04A9kIPMIBC98ILLyg2Nlb/+te/lJqaqosXLyo4OFiPP/64nn76aZ05c0avvfaaoqKilJ6erieeeEJt27bV0aNHb3jMgQMH6tVXX9Vjjz2mMmXKZJuKa/LkyW4d79tvv9XChQs1Y8YMLViwQD179nT1JEtS6dKl1b17d3322WeKiorSww8/rLFjx+rZZ5917dOvXz+NGzdOUVFRCgoKUtmyZbP1vt7IpUuX1K5dO9fzrKwsjRs3TlWrVlXnzp31r3/9S1FRUcrMzFSTJk30zTffKCsry7V/kyZNtHjxYrVu3VoOh0MNGzZUmTJldPjw4Zt+7iuvvKIxY8YoKipKhmGoX79+qlOnjkaNGqUJEyYoKipKGRkZaty4sfr06ZPj9/grf39/vfzyy+rTp486duyoF154QQMGDFDJkiUVGBio++67T0eOHLnpMTp06KBDhw6pffv2KlmypCpVquTqzTcrTgD2wlLIAPBfmZmZGjJkiN555508H+PKpf5mzZopKytLAwcOVJMmTdS1a1fzArWZTZs26cyZM64ThPHjxysgIMA1dhkAcosCGAD+a9++fUpNTb3hTXHu2L9/v1555RWlpqYqIyND999/v0aOHKmhQ4fq0KFD133P22+/rWrVquX5MwtT165dlZycfN3X5s+fr8DAQNM/8+TJkxo+fLhOnz6trKwsRUZGasyYMQoKCjL9swDYAwUwAAAAbIWb4AAAAGArFMAAAACwFQpgAAAA2AoFMAAAAGyFAhgAAAC2QgEMAAAAW/n/AQgTEZpwyIrJ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199"/>
            <a:ext cx="4619625" cy="362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312738"/>
            <a:ext cx="4645024" cy="267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6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4184" y="47244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Old-aged, Self – Employed customer lying in Medium Range of Average Balance Range are more interested for the c</a:t>
            </a:r>
            <a:r>
              <a:rPr lang="en-US" dirty="0" smtClean="0"/>
              <a:t>redit cards.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8294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0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8382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2590801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1" y="2278439"/>
            <a:ext cx="62824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61% of the customers are not active since last 30 days.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of age greater than 40 years are staying with the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banks since last 100 months.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Young Adults, Females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Entrepreneur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less likely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interested for credit cards.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Old-aged, Self – Employed customer lying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Medium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Average Balance Range are more interested for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credit cards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9906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Recommendations: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52344"/>
            <a:ext cx="2438400" cy="250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285091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should more focus on the customer having Average Account balance in  (7,00,000 , 15,00,000).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can do different kinds of communications with Female and Young Adults for promotions and offers to attract 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3186" y="2967335"/>
            <a:ext cx="351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-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1219200"/>
            <a:ext cx="27432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457235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Credit Card?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Credit Card is the payment card that enables the customers to shop goods and services or withdraw advance cash on credit.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399"/>
            <a:ext cx="2715768" cy="25011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40386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we need Credit Card Analysis?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Determine the borrower’s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Quantifying the risk or loss of lender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and Profit Expectation</a:t>
            </a:r>
          </a:p>
        </p:txBody>
      </p:sp>
    </p:spTree>
    <p:extLst>
      <p:ext uri="{BB962C8B-B14F-4D97-AF65-F5344CB8AC3E}">
        <p14:creationId xmlns:p14="http://schemas.microsoft.com/office/powerpoint/2010/main" val="3515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81550" y="1567934"/>
            <a:ext cx="28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Why we are here?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27432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514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the data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“Happy Customer Bank”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a Mid-Sized Private bank , deal in all kind of banking products.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Bank wants to cross sell its credit cards to its existing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for that bank wants to identify the patterns and analyse the dataset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1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Data we have…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divided all the given data into 2 types: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5400" y="16764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15000" y="1600200"/>
            <a:ext cx="17907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4950" y="1720334"/>
            <a:ext cx="171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Categorical</a:t>
            </a:r>
            <a:endParaRPr lang="en-US" sz="2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0" y="1720334"/>
            <a:ext cx="16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endParaRPr lang="en-US" sz="2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7432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Occupation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Credit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Active in last 3 months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of customer for credit card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980944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Account Balance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67201"/>
            <a:ext cx="342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609600"/>
            <a:ext cx="472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Exploratory Data Analysis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1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904999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54.61% of customers are Male.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14.62% of customers are from region RG268.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41.06% of customers are self employed and only 1.09% are Entrepreneur.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61% customers are not active since last 3 months.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cgAAAHxCAYAAADp1CyPAAAAOXRFWHRTb2Z0d2FyZQBNYXRwbG90bGliIHZlcnNpb24zLjMuNCwgaHR0cHM6Ly9tYXRwbG90bGliLm9yZy8QVMy6AAAACXBIWXMAAAsTAAALEwEAmpwYAAA9uklEQVR4nO3de1yUZf7/8fcgnlFAUiFF0UQzNdcOmkWLiqVWhGfylJqlq27+bLdSDI+pZGllbrullaWZ0HpCza+nDEs7rGWxmJmlYmqJJmoOZ5j790fbFAoO1j0zcPN69pjHg/t0zedmJj98ruu679tmGIYhAABQjI+3AwAAoDwiQQIAUAISJAAAJSBBAgBQAhIkAAAlIEECAFACEiQAoMIzDEOTJk3Sq6++WuL2lJQURUdHq0ePHpowYYLsdrvLNkmQAIAK7dChQxo+fLi2bNlS4vbMzEzFxcVp0aJF2rJli0JDQzV//nyX7ZIgAQAV2ooVKzRgwAD17NmzxO27du1Su3btFBYWJkkaNGiQNmzYIFf3yfE1O1AAADxp2rRpkqTdu3eXuP3kyZMKDg52LgcHB8tutysrK0t+fn6ltuv2BHmv7R53vwW8JHLGRG+HADcZH9/N2yHATWpUcV/HoTv+vR+SOExJSUnO5djYWMXGxl5RGw6HQzab7ZL1Pj6X/11QQQIAyq3fkxAvFhISotTUVOdyRkaG/P39VatWrcsexxgkAMAUPm74zwwRERFKTU1Venq6JCkxMVFRUVFlOB8AACwmLS1NMTExkqSgoCAlJCRowoQJ6tWrlw4ePKhJkya5bMPm7sddMQZpXYxBWhdjkNblzjHIPj4xpre51pFseptlRQUJAEAJmKQDADCFWWOG5QUJEgBgCp8SLqWoyKyV7gEAMAkVJADAFDaL1VzWOhsAAExCBQkAMAVjkAAAVAJUkAAAU1htDJIECQAwBV2sAABUAlSQAABTWO1OOtY6GwAATEIFCQAwhc1iY5AkSACAKehiBQCgEqCCBACYgss8AACoBKggAQCm4E46AACUwMdmrQRprbMBAMAkVJAAAFPYxCQdAAAsjwoSAGAKxiABAKgEqCABAKbwsdgYJAkSAGAKq10Haa2zAQDAJFSQAABTcC9WAAAqASpIAIAprPY8SBIkAMAUNrpYAQCwPipIAIAprNbFaq2zAQDAJFSQAABTWO0yDxIkAMAU3EkHAIBKgAoSAGAKq3WxUkECAFACKkgAgCkYgwQAoBKgggQAmMLH5p2aKyUlRQsWLFB+fr5atWqluXPnys/Pr9g+y5cv15tvvqkaNWrommuu0bRp0xQQEHDZdqkgAQCm8JHN9JcrmZmZiouL06JFi7RlyxaFhoZq/vz5xfb5+OOPtWTJEr3xxhtKTk7Wn//8Z02bNq0M5wMAQAW1a9cutWvXTmFhYZKkQYMGacOGDTIMw7nPl19+qVtvvVXBwcGSpDvvvFM7duxQfn7+ZdsmQQIATGGz+Zj+cuXkyZPOxCdJwcHBstvtysrKcq5r3769Pv74Y504cUKStGbNGhUUFOjcuXOXbZsxSABAuZWUlKSkpCTncmxsrGJjY53LDoejxMds+fj8mlxvuukmjR8/Xn/9619ls9nUr18/BQQEqGrVqpd9bxIkAMAUZRkzvFIXJ8SLhYSEKDU11bmckZEhf39/1apVy7nObrerY8eOGjBggHOfF154gUk6AADP8LH5mP5yJSIiQqmpqUpPT5ckJSYmKioqqtg+p06d0rBhw2S32yVJ//rXv3T33Xe7fMAzCRIAUGEFBQUpISFBEyZMUK9evXTw4EFNmjRJaWlpiomJkSQ1b95co0eP1oABA9SjRw/l5+fr8ccfd9k2XawAAFPY3NDFWhaRkZGKjIwsti4gIEDJycnO5aFDh2ro0KFX1C4VJAAAJaCCBACYw8daT/MgQQIAzMHjrgAAsD4qSACAKWwW62KlggQAoARUkAAAczAGCQCA9VFBAgDMYbExSBIkAMAcFkuQdLECAFACKkgAgClcPR2joiFBmqhlx5YaPm+knuga5+1QcIW6332t6jf0U1GRoa3r9+vc2RzntoZX11WXO8Nls9mUZc/TpjVfyuFw6M7o6xQYVEuGYWhz8n6d/80xKB8cDofmzJqlg18fULVq1TR91pNq0rRpsX1ycnL0lwdHacaTs9WseXNJ0sC+fVWnjp8k6epGjfXk3Lkejx3eR4I0Sd/H+qnLsK7Ky8r1dii4Qi2ura8qvj5a+dqnCmlUV5F3tlRy0q8PYL0zurU2vP1fnTubo3YdrlbdgBoKuqq2JClx6adq3DRQXS46BuXDjne3Kz8/T8tXJuq/qV9owdNPa+GLLzq3f7lvn2bPnKGMkxnOdXl5eZKkV99Y5vF4K7zKNgaZlZWlmTNnavjw4Tp37pymTZumrKwsT8RWofxw6Acl9OWvzIqoUZMApX97RpL0w4mf1PDqOs5tgUG1lJNdoBtuaaKBw29UjZpVdfZMtr79+rS2bvhKklQ3oIays/K8Ejsu7/O9e3VrRIQk6fr2f9KXX+4rtj0/P1/PvbBIzZo3c677+sAB5ebmaMyDo/TgyBH6b+oXngy5YrPZzH95kcsEOXv2bNWtW1dnzpxR9erVZbfbNW3aNE/EVqF8tOZDFRUUejsM/A7Vq/sqL+/Xz84wfh1LqVmrqq4O9dcXe45r1fK9atKsnpo0C/zffoZ6xlynbr1a6eD+U16JHZeXZberjt+vf/BU8amiwsJfP+sON9yg4JCQYsfUrFlTw0eO1EtLXlH89OmKe/zxYseg8nCZIL/66is98sgj8vX1Vc2aNTV//nx99dVXnogN8Ii8vEJVq1bFuWyz/Zz8JCk3u0DnMnOU+WOWHA5DRw6dUcOQus59Nyfv12uLPtSd0a3lW5VJ4eVNbT+/Yj1eDsMhX9/Ljyw1DQvT3dH3ymazKSysmfwDAvTj6dPuDtUafGzmv7x5Oi538Cm+S1FR0SXrgIrs+2Pn1Sz8KklSSKO6+jHD7tx27myOqlWrooDAmpKkxk0C9ONpu1pfH6yOEWGSpMKCIhmGZDg8Hjpc6NDhBu364H1J0n9Tv1B4eEuXx6xbs1oLnp4nSTp16pSy7HZdVb++W+NE+eRyks7NN9+sZ555Rrm5ufrggw+0YsUKderUyROxAR7xzVen1LR5PQ164CZJ0pbk/bq2bUNVreartL0ntGX9ft3Vr61skr4/fl5Hvjkj36o+6hnTRrEjbpSPj03vbTmooiIyZHnTrXt3ffThh7p/8CAZhqFZc+Zq08aNys7OVv+BA0s8pk/ffpr6xBQNHzpENtk0c/Ycl1Un/sdmreLJZvzSl1SKgoICLV68WCkpKSoqKtLtt9+ucePGqXr16mV6g3tt95gSKMqfyBkTvR0C3GR8fDdvhwA3qVHFfUlszjVPm97mE4ceN73NsnL5Z1HVqlU1fvx4jR8/3hPxAABQLrhMkN26dSt2dwSbzaaaNWsqPDxckydPVoMGDdwaIACggrDYdZAuE2T37t2VlZWlIUOGyMfHR6tWrVJWVpZatWqladOm6aWXXvJEnAAAeJTLBPnpp59qzZo1zuX4+Hj1799fCQkJWr16tVuDAwBUIBa7F2uZ7qRjt/867d1utysnh3tOAgCszWUF2a9fPw0cOFA9e/aUw+HQtm3bNGDAAC1fvlzN/3djXwAArDYG6bKCHD16tOLi4nThwgXl5eVp7Nixeuedd3TDDTdozpw5nogRAFAB2Gw201/eVKYLYq6//nrVr19f77zzjmbOnKnbb79dbdq0kZ+fn7vjAwDAKy7bxXr48GG98cYbWr9+vRo1aqS8vDzt2LFDderUudxhAIDKqLJ0sY4ePVpDhw5V1apVtWzZMm3cuFG1a9cmOQIAKoVSK8j9+/erTZs2Cg8PV9P/PYHb2/3BAIByzGI5otQEmZKSoq1bt2rlypWaM2eOunTp4nzSNgAAl6gsXay+vr666667tHz5cq1Zs0YNGjRQXl6e7rzzTq1cudKTMQIA4HFlmsXaokULxcfH6/3339eoUaP09ttvuzsuAEBFU9kemPxbNWvWVGxsrNauXeuueAAAKBd4CigAwBRWm8hJggQAmKOyTNIBAKAyo4IEAJjDYl2sVJAAAJSAChIAYA7GIAEAsD4qSACAKax2mQcVJADAHF66k05KSoqio6PVo0cPTZgwQXa7/ZJ9tm3bpujoaMXExOj+++/Xd9995/p0rvgXAABAOZGZmam4uDgtWrRIW7ZsUWhoqObPn19sn9zcXD322GP6xz/+oeTkZHXr1k2zZ8922TYJEgBgDi9UkLt27VK7du0UFhYmSRo0aJA2bNggwzCc+xQVFckwDF24cEGSlJWVperVq7tsmzFIAEC5lZSUpKSkJOdybGysYmNjncsnT55UcHCwczk4OFh2u11ZWVny8/OTJNWuXVszZ87Ufffdp4CAADkcjjI9lYoECQAwhxsm6VycEC/mcDhKnBzk4/NrB+nXX3+tF198UZs2bVKTJk20bNkyPfzww0pOTr7sxCK6WAEA5vBCF2tISIhOnTrlXM7IyJC/v79q1arlXLdr1y7dcMMNatKkiSRpyJAh+uabb3T27NnLn87v/DUAAOB1ERERSk1NVXp6uiQpMTFRUVFRxfa57rrrtGfPHv3444+SpO3bt6tx48aqV6/eZdumixUAYApvXAcZFBSkhIQETZgwQQUFBWrSpInmzZuntLQ0xcfHKzk5WZ07d9aoUaM0bNgwVa1aVf7+/vrnP//psm0SJACgQouMjFRkZGSxdQEBAUpOTnYuDxkyREOGDLmidkmQAABzWOxerCRIAIA5uNUcAADWRwUJADCHxbpYqSABACgBFSQAwBzWKiBJkAAAkzBJBwAA66OCBACYwsYkHQAArI8KEgBgDmsVkFSQAACUhAoSAGAOi81iJUECAMzBJB0AAKyPChIAYA5rFZBUkAAAlIQKEgBgDibpAABQAov1SVrsdAAAMAcVJADAHBbrYqWCBACgBFSQAABT2CxWQZIgAQDmsFZ+pIsVAICSUEECAMzBvVgBALA+KkgAgDksNkmHChIAgBJQQQIAzGGtApIECQAwCZN0AACwPipIAIA5rFVAUkECAFASKkgAgDksdpkHCRIAYAobk3QAALA+t1eQkTMmuvst4CU7Zzzv7RDgJmPiung7BLhLFTfWRdYqIKkgAQAoCWOQAABzMEkHAIASMEkHAADro4IEAJjDSwVkSkqKFixYoPz8fLVq1Upz586Vn5+fc/u6deu0dOlS5/KFCxeUkZGhnTt36qqrriq1XSpIAECFlZmZqbi4OC1atEhbtmxRaGio5s+fX2yf3r17Kzk5WcnJyVq1apXq16+vqVOnXjY5SiRIAIBZbDbzXy7s2rVL7dq1U1hYmCRp0KBB2rBhgwzDKHH/JUuWqF69errvvvtctk0XKwCgwjp58qSCg4Ody8HBwbLb7crKyirWzSr9XG0uXbpUa9asKVPbJEgAgDnc0CeZlJSkpKQk53JsbKxiY2Odyw6HQ7YSKk0fn0uDefvttxUVFaXQ0NAyvTcJEgBgDjdcB3lxQrxYSEiIUlNTncsZGRny9/dXrVq1Ltl306ZNio+PL/N7MwYJAKiwIiIilJqaqvT0dElSYmKioqKiLtnv/Pnz+u6779ShQ4cyt02CBACYwmazmf5yJSgoSAkJCZowYYJ69eqlgwcPatKkSUpLS1NMTIxzv6NHj6p+/fqqWrVqmc+HLlYAQIUWGRmpyMjIYusCAgKUnJzsXL7++uu1bdu2K2qXBAkAMIfF+iRJkAAAc1jsZuUWy/cAAJiDChIAYA4qSAAArI8KEgBgDouVXCRIAIA56GIFAMD6qCABAOagggQAwPqoIAEA5rBYyWWx0wEAwBxUkAAAc1hsDJIECQAwh8USJF2sAACUgAoSAGAOi5VcFjsdAADMQQUJADCHxcYgSZAAAHNYLEHSxQoAQAmoIAEA5rBYyWWx0wEAwBxUkAAAc1hsDJIECQAwh7XyI12sAACUhAoSAGAOH2uVkFSQAACUgAoSAGAOi03SoYIEAKAEVJAAAHNYq4AkQQIATMIkHQAArI8KEgBgDibpAABgfVSQAABzWKuAJEECAEzCJB0AAKyPChIAYA4m6QAAYH1UkAAAc1irgCRBAgBMwiQdAACsjwQJADCHzWb+qwxSUlIUHR2tHj16aMKECbLb7Zfs8/XXX2vYsGHq3bu3+vbtq3379rlslwQJAKiwMjMzFRcXp0WLFmnLli0KDQ3V/Pnzi+2Tk5OjUaNG6cEHH9S6des0btw4Pfrooy7bJkECAMzh44aXC7t27VK7du0UFhYmSRo0aJA2bNggwzCc++zevVuhoaGKjIyUJEVFRen5558v0+kAAFAhnTx5UsHBwc7l4OBg2e12ZWVlOdcdOXJE9evX15QpU9S3b1+NHDlSRUVFLttmFisAwBxuuFFAUlKSkpKSnMuxsbGKjY11LjscDtlKeF8fn1/rv8LCQu3cuVPLli1T+/bttX37do0ePVrvvfeeqlWrVup7kyABAOZwQ4K8OCFeLCQkRKmpqc7ljIwM+fv7q1atWs51DRo00DXXXKP27dtLkrp37674+HgdO3ZM11xzTalt08UKAKiwIiIilJqaqvT0dElSYmKioqKiiu3z5z//WcePH3fOXN2zZ49sNpsaN2582bapIAEA5vBCyRUUFKSEhARNmDBBBQUFatKkiebNm6e0tDTFx8crOTlZ9evX14svvqiZM2cqJydH1apV06JFi1S9evXLtk2CBABUaJGRkc4Zqr8ICAhQcnKyc/nmm2/Wv//97ytqlwQJADCHxZ7mQYIEAJjDYgmSSToAAJSACvIKdL/7WtVv6KeiIkNb1+/XubM5zm0Nr66rLneGy2azKcuep01rvpTD4dCd0dcpMKiWDMPQ5uT9Ov+bY1BxtOzYUsPnjdQTXeO8HQqugMPh0FOzn9TBr79WtWrVNHXmTIU2aVpsn5ycHI0f/aCmznxSzZo31/p1a7Xxf2NXefl5OnjggLa+t1N16tb1xilULBYruUiQZdTi2vqq4uujla99qpBGdRV5Z0slJ/167c2d0a214e3/6tzZHLXrcLXqBtRQ0FW1JUmJSz9V46aB6nLRMagY+j7WT12GdVVeVq63Q8EVStnxrvLy8vT6ireUlpqq5555Rs8u+odz+/4v92nurFk6lXHSue7e3n10b+8+kqSnZj+pmN59SI6VlMXyvfs0ahKg9G/PSJJ+OPGTGl5dx7ktMKiWcrILdMMtTTRw+I2qUbOqzp7J1rdfn9bWDV9JkuoG1FB2Vp5XYscf88OhH5TQd663w8Dv8MXevbo1IkKS1K59e+3f/2Wx7fn5+Zq/cKHCmjW/5Nj9X+7T4UOH1HfAQI/EagleepqHu7hMkFlZWZo5c6aGDx+uc+fOadq0acXucVdZVK/uq7y8QueyYch5e6Oatarq6lB/fbHnuFYt36smzeqpSbPA/+1nqGfMderWq5UO7j/lldjxx3y05kMVFRS63hHljj0rS35+v/4x6+Pjo8LCXz/LP3W4QcHBISUe+9qSJXpo7Fi3x2gplS1Bzp49W3Xr1tWZM2dUvXp12e12TZs2zROxlSt5eYWqVq2Kc9lmk/Nu8bnZBTqXmaPMH7PkcBg6cuiMGob82iWzOXm/Xlv0oe6Mbi3fqhTtgKf41a5d7A96w2HI19f1yNKFn35S+pHDurljJ3eGh3LO5b/WX331lR555BH5+vqqZs2amj9/vr766itPxFaufH/svJqFXyVJCmlUVz9m/PpAznNnc1StWhUFBNaUJDVuEqAfT9vV+vpgdYwIkyQVFhTJMCTD4fHQgUqrfYcO2v3B+5KktNRUtQgPL9Nxez/7VB1v6ezO0KzJC4+7cieXf0r99o7oklRUVHTJusrgm69OqWnzehr0wE2SpC3J+3Vt24aqWs1XaXtPaMv6/bqrX1vZJH1//LyOfHNGvlV91DOmjWJH3CgfH5ve23JQRUVkSMBTukZ11ycffaSRQ4fIMAxNf3K2/u+djcrJzr7s2OLR9HSX9+mE9dmM3z5VsgQJCQny9fXVu+++qyeeeEIrVqxQo0aNNHXq1DK9wYKZ200JFOXPzhnPezsEuMlbeeu8HQLcxK+a+y5eePblj01v829jbjG9zbJyWQo++uijqlWrlurUqaPnnntOrVq10uOPP+6J2AAA8BqXf0pUrVpV48eP1/jx4z0RDwCgorLYreZcJshu3boVe1qzzWZTzZo1FR4ersmTJ6tBgwZuDRAAUDFYLD+6TpDdu3dXVlaWhgwZIh8fH61atUpZWVlq1aqVpk2bppdeeskTcQIA4FEuE+Snn36qNWvWOJfj4+PVv39/JSQkaPXq1W4NDgBQcdgsVkKW6U46dvuv1/zZ7Xbl5nJPSgCAtbmsIPv166eBAweqZ8+eMgxDW7du1YABA7R8+XI1b37p/QsBAJWUxS6Rd5kgR48erdatW+v999+Xr6+vpk6dqltuuUX79u1Tnz59PBEjAKACsFoXa5muGG3Xrp1atGghwzBUVFSk3bt367bbbnN3bAAAeI3LBLlw4UItXrz45519fZWfn68WLVpow4YNbg8OAFCBWKyCdNljnJycrPfee089evTQli1blJCQoBYtWngiNgAAvMZlgqxXr54aNGig5s2b68CBA+rdu7cOHjzoidgAABWIxR4H6TpB+vr66rvvvlPz5s316aefqrCwUHl5eZ6IDQBQkVgsQ7pMkGPGjNHUqVPVpUsXbdu2TV26dNEtt3jv7uoAAHiCy0k61113nd544w1J0rp163T06NFK+TxIAMDl2XwqySSdc+fO6dy5c3rooYd0/vx5nTt3Tnl5ebrqqqs0YcIET8YIAIDHlVpB/v3vf9fu3bslSZ06dfr1AF9f9ejRw/2RAQAqFmsVkKUnyFdffVWSFBcXp4SEBI8FBAComCrdnXQSEhJ04sQJnT9/XoZhONe3adPGrYEBAOBNLhPkCy+8oFdffVVBQUHOdTabTe+++65bAwMAVCwWKyBdJ8h169Zp69atatiwoSfiAQCgXHCZIENCQkiOAADXLFZCukyQnTt31tNPP62oqCjVqFHDuZ4xSACAlblMkGvWrJEkbd682bmOMUgAwMUq3SzWHTt2eCIOAEBFZ7GbrJWaIJcsWaKHHnpIs2fPLnF7fHy824ICAMDbSk2QL7zwgtq2bSt/f3/Llc0AAPNZLVeUmiAfeeQRzZo1S5I0ePBg9enTR35+fh4LDAAAbyq1x/iBBx7Q//3f/2nWrFlKTU3VHXfcoRkzZuibb77xZHwAgIrCYs+DdDlJ5+abb9bNN9+sc+fOKTk5WZMmTZKfn5+WLVvmifgAABWExXpYyz7nqFq1aqpVq5Zq166ts2fPujMmAAC8zmUF+dlnn2nVqlV69913deutt+rhhx9Wx44dPREbAKAC8dYknZSUFC1YsED5+flq1aqV5s6de8mcmaeeekqbN2+Wv7+/JKlZs2Z6/vnnL9vuZS/zWL16tXJycjRgwABt3LhRDRo0+ONnAgCASTIzMxUXF6eVK1cqLCxMzzzzjObPn68ZM2YU2+/zzz/Xs88+qxtuuKHMbZeaID/44ANNnDhRd9xxh6pUqfK7gwcAVBJeuFHArl271K5dO4WFhUmSBg0apJiYGE2fPt1Z0ebn52v//v165ZVXdOzYMYWFhSkuLk5XX331Zdsu9XSWLVumnj17khwBAGVis9lMf7ly8uRJBQcHO5eDg4Nlt9uVlZXlXJeRkaFbbrlFEydO1Pr169W+fXuNGzeu2DOOS+JyDBIAAG9JSkpSUlKSczk2NlaxsbHOZYfDUWIi9fH5tf4LDQ3VkiVLnMujRo3SP//5Tx0/flyhoaGlvjcJEgBgDjdM0rk4IV4sJCREqampzuWMjAz5+/urVq1aznUHDhzQgQMH1Lt3b+c6wzBUtWrVy763xW4tCwCoTCIiIpSamqr09HRJUmJioqKioort4+Pjozlz5ujYsWOSpLfeekutWrUq1jVbEipIAIApvHGVR1BQkBISEjRhwgQVFBSoSZMmmjdvntLS0hQfH6/k5GS1bNlS8fHxGjt2rIqKihQcHKxnn33WZdskSABAhRYZGanIyMhi6wICApScnOxcjomJUUxMzBW1S4IEAJjDYveaI0ECAExh87FWgmSSDgAAJaCCBACYwmI9rFSQAACUhAoSAGAOi5WQJEgAgCm89bgrd6GLFQCAElBBAgDMYa0CkgoSAICSUEECAExhtRsFkCABAKawVnqkixUAgBJRQQIATMFlHgAAVAJUkAAAU1isgKSCBACgJFSQAABTWK2CJEECAExhs9iFHnSxAgBQAipIAIAprNbFSgUJAEAJqCABAKawWgVJggQAmII76QAAUAlQQQIATGGt+pEKEgCAElFBAgBMYbUxSBIkAMAUFsuPshmGYbjzDXKLHO5sHl5UyGdrWYOr9/Z2CHCT9cZGt7X99u4jprc58LZmprdZVlSQAABTWKyAZJIOAAAloYIEAJjCapN0qCABACgBFSQAwBQWKyBJkAAAc9DFCgBAJUAFCQAwhbXqRypIAABKRAUJADCFxYYgSZAAAHMwSQcAgEqABAkAMIXNDa+ySElJUXR0tHr06KEJEybIbreXuu/27dvVoUOHMrVLggQAVFiZmZmKi4vTokWLtGXLFoWGhmr+/Pkl7puenq558+aVuW0SJADAFDab+S9Xdu3apXbt2iksLEySNGjQIG3YsEEXP8kxJydHjz32mCZPnlzm82GSDgDAFN6YpHPy5EkFBwc7l4ODg2W325WVlSU/Pz/n+mnTpik2NlatWrUqc9skSABAuZWUlKSkpCTncmxsrGJjY53LDoejxMTs4/NrB+mKFSvk6+ur/v376/jx42V+bxIkAMAU7iggL06IFwsJCVFqaqpzOSMjQ/7+/qpVq5Zz3dq1a5Wbm6uYmBgVFBQ4f168eLEaNmxYatskSABAhRUREaF58+YpPT1dYWFhSkxMVFRUVLF9Vq1a5fz5+PHjio6OVnJyssu2maQDADCFzQ3/uRIUFKSEhARNmDBBvXr10sGDBzVp0iSlpaUpJibmj52PcfFUH5PlFjnc2Ty8qJDP1rIGV+/t7RDgJuuNjW5re9NnZR/fK6u7bmxseptlRRcrAMAUFrvTHAkSAGAOqyVIxiABACgBFSQAwBQ+FntkMhUkAAAloIIEAJjCamOQJEgAgCmsliDpYgUAoARUkAAAU3jjaR7uRAUJAEAJqCABAKawVv1IggQAmIQuVgAAKgEqSACAKSxWQFJBAgBQEipIAIApqCABAKgEqCABAKawWexCDxIkAMAUdLECAFAJUEECAEzBjQIAAKgEqCABAKawWAFJggQAmIMuVgAAKgEqSACAKaxVP1JBAgBQIipIAIApLDYESYIEAJiDSToAAFQCVJAAAFNYrICkggQAoCRUkAAAU1jtcVdUkAAAlIAKEgBgCquNQZIgAQCm4DIPAAAqASpIAIApLFZAUkECAFASKkgAgCmsVkGSIAEApuA6SAAAKgEqSACAKbzVxZqSkqIFCxYoPz9frVq10ty5c+Xn51dsnzfffFMrV66UzWZTaGioZs+eraCgoMu2SwUJAKiwMjMzFRcXp0WLFmnLli0KDQ3V/Pnzi+2zb98+vfbaa0pMTNTGjRsVFhamhQsXumybBAkAMIXNZjP95cquXbvUrl07hYWFSZIGDRqkDRs2yDAM5z5t27bVli1bVKdOHeXl5SkjI0MBAQEu2yZBAgBMYbOZ/3Ll5MmTCg4Odi4HBwfLbrcrKyur2H5Vq1bV9u3b9ec//1l79uxR3759XbZNgiwjh8OhJ2fM0LBB92nU8Pv13dGjl+yTk5Oj4UMG68jhw851A/v21ajh92vU8Ps1dcoUT4aMMnI4HJo7a6ZGDBms0SNH6Nh3JX+2Dwwb4vxs169bq9EjR2j0yBEaPmSQOt/YQRd++snTocMELTu21Jz3ErwdBkqRlJSkvn37Ol9JSUnFtjscjhIrTR+fS9Nb9+7d9cknn+jhhx/WqFGj5HA4LvveTNIpox3vbld+fp6Wr0zUf1O/0IKnn9bCF190bv9y3z7NnjlDGScznOvy8vIkSa++sczj8aLsUna8q7y8PL2+4i2lpabquWee0bOL/uHcvv/LfZo7a5ZOZZx0rru3dx/d27uPJOmp2U8qpncf1alb1+Ox44/p+1g/dRnWVXlZud4OxRLccZlHbGysYmNjS90eEhKi1NRU53JGRob8/f1Vq1Yt57qjR4/q9OnTuummmyRJ/fr10/Tp03X+/HkFBgaW2rbLCtLhcOiVV17RpEmTZLfb9fLLL6uoqKhMJ2Yln+/dq1sjIiRJ17f/k778cl+x7fn5+XruhUVq1ryZc93XBw4oNzdHYx4cpQdHjtB/U7/wZMgooy9+89m2a99e+/d/WWx7fn6+5i9cqLBmzS85dv+X+3T40CH1HTDQI7HCXD8c+kEJfed6Owz8AREREUpNTVV6erokKTExUVFRUcX2OX36tP72t78pMzNTkrRhwwaFh4dfNjlKZaggn376aWVmZiotLU2S9MEHH+j06dOKj4//PedSYWXZ7arjV8e5XMWnigoLC+Xr+/OvsMMNN1xyTM2aNTV85Ej17T9AR4+ma/yYMUp+Z5PzGJQP9qws+f3ms/Xx8Sn22f6pw6Wf7S9eW7JED40d6/YY4R4frflQDZo28HYYluGNyzyCgoKUkJCgCRMmqKCgQE2aNNG8efOUlpam+Ph4JScn66abbtJf/vIX3X///apSpYoaNGigF3/TA1gal/9Sf/TRR1q7dq369u0rPz8/vfbaa4qJiTHlxCqS2n5+xQZ9HYbDZaJrGham0CZNZLPZFBbWTP4BAfrx9GkFh4S4O1xcAb/atYt9tobDKNMfMRd++knpRw7r5o6d3BkeABciIyMVGRlZbF1AQICSk5Ody4MHD9bgwYOvqF2XXay+vr7FBjurVatWKSugDh1u0K4P3pck/Tf1C4WHt3R5zLo1q7Xg6XmSpFOnTinLbtdV9eu7NU5cufYdOmj3/z7btNRUtQgPL9Nxez/7VB1v6ezO0IAKxcdmM/3lTS4zXcuWLbVixQoVFRXp8OHDev3113Xttdd6IrZypVv37vroww91/+BBMgxDs+bM1aaNG5Wdna3+A0sef+rTt5+mPjFFw4cOkU02zZw9p1L+cVHedY3qrk8++kgjhw6RYRia/uRs/d87G5WTnX3ZscWj6elq3LixByMFyjer3azcZvz2asoS2O12zZ07VykpKXI4HIqIiNATTzzhcnDzF7lFl59Gi4qrkM/WsgZX7+3tEOAm642Nbmv7wPfnTW/z2qv9TW+zrFyWM35+fho7dqzmzp0ru92u7777rszJEQBQeVitgnQ5Brl8+XKNGzdOknT27Fk9/PDD+ve//+32wAAA8CaXCTIpKUkrV66UJIWGhmrdunVatowL3wEAxdnc8J83uexiLSoqKvbYkDp16pTpBrIAgMrFaqnBZQXZvHlzzZ8/X8eOHdOxY8e0cOFC513TAQCwKpcJcubMmUpPT1fv3r3Vv39/paena8aMGR4IDQBQkXjjcVfu5LKL9aqrrtI//vEPV7sBAGApLhPk4cOHtWTJEp07d67YAyhfeukltwYGAKhYrDYG6TJBTp48Wddff71uvvlmr5e7AIDyy2o5wmWCzMnJqXRP7gAAwOUknaZNm+rUqVOeiAUAUIHZ3PDyJpcVpMPh0D333KM2bdqoevXqzvWMQQIArMxlgrzjjjt0xx13eCIWAEAFVunGIPv06VNs2TAMHT161G0BAQAqJovlR9cJMjExUU8//bRycnKc6+rVq6fdu3e7NTAAALzJZYJcvHixli5dqn/961+aOHGi3nvvPZ08edITsQEAKhCLFZCuZ7EGBASoffv2at26tc6cOaOxY8dqz549nogNAACvcZkgfX19df78eTVt2lT//e9/Jf38hA8AAIqx2cx/eZHLBDlw4ECNGTNGXbp0UVJSkvr27avmzZt7IjYAALzGZvz2BqulyM7OVq1atZSRkaG0tDTdfvvtxa6JvJzcIscfDhLlUyGfrWUNrt7b2yHATdYbG93W9rHMbNPbDK1Xy/Q2y6rUSTpLly4t9aC33npLI0eOdEtAAICKqdJc5nHw4EFPxgEAQLlSaoJMSEjwZBwAgArOYgWk6+sgP//8cy1evFjZ2dkyDEMOh0PHjx9XSkqKB8IDAMA7XM5ijY+PV4cOHWS32xUdHS0/Pz/deeednogNAFCRWOwyD5cVpM1m0+jRo3X27Fk1b95c0dHR6tevnydiAwBUIFbrYnVZQdauXVuS1KRJE33zzTeqUaOGfHxcHgYAQIXmsoK8/vrrNXHiRP2///f/NGbMGKWnp8vX1+VhAIBKxmqXebgsBadMmaIRI0aoWbNmeuKJJ+RwOLRgwQJPxAYAgNeUaQzyT3/6k06cOKHs7GwNGTJETZs29URsAIAKxVolZKkV5N69e9WjRw8NGzZMH3zwge655x69/PLLGjBggLZs2eLJGAEAFYDFJrGWXkHOmzdPEydO1NmzZzVu3DgtXrxYnTt31pEjRzRx4kT16NHDk3ECAOBRpSbI7Oxs9erVS5L0yiuvqHPnzpKkZs2ayebttA4AKHeslhlK7WKtUqWK8+e6desW20aCBABYXakV5G+TIAkRAOCK1VJFqQny66+/1g033CBJys3Ndf5sGIby8/M9Ex0AAF5SaoLctm2by4PT09MVFhZmZjwAgArLWiVkqQmyUaNGLg9+5JFHtHbtWlMDAgBUTFbrYv1DN1U1DMOsOAAAKFf+UIJk8g4A4Bc2N7zKIiUlRdHR0erRo4cmTJggu91+yT7Jycm69957FRMTo/vuu09paWku2+WxHACACiszM1NxcXFatGiRtmzZotDQUM2fP7/YPocPH9YzzzyjV155RcnJyRo7dqwefvhhl22TIAEA5vBCCblr1y61a9fOOWF00KBB2rBhQ7EhwGrVqmn27Nlq0KCBJKlt27b68ccfXV6RwXOrAACmsHlhFuvJkycVHBzsXA4ODpbdbldWVpb8/PwkSY0bN1bjxo0l/Tx3JiEhQd26dVO1atUu27bLBJmRkaGGDRsWW/ftt9+qRYsWXOIBAHCrpKQkJSUlOZdjY2MVGxvrXHY4HCXOh/HxubSDNDs7W5MnT9bJkyf1yiuvuHzvUhPkuXPnJEkPPfSQli9f7ixXCwsL9de//lWbN2/Wc8895/INAACVgzvmbV6cEC8WEhKi1NRU53JGRob8/f1Vq1atYvt9//33+stf/qJrrrlGy5YtU40aNVy+d6kJ8u9//7t2794tSerUqdOvB/j68iQPAEC5EBERoXnz5jlvXJOYmKioqKhi+9jtdg0bNkx9+vTRX//61zK3bTNcXMwYFxenhISE3xe5pNwix+8+FuVbIZ+tZQ2u3tvbIcBN1hsb3db22Wzzb0MaWOvy44SStHPnTi1YsEAFBQVq0qSJ5s2bp2PHjik+Pl7Jycl6+eWX9fzzz6tly5bFjnv99dcVGBhYarsuE6QknThxQufPny82K6hNmzYug5ZIkFZGgrQuEqR1uTVB5hSY3mZgzaqmt1lWLifpvPDCC3r11VcVFBTkXGez2fTuu++6NTAAALzJZYJct26dtm7deslMVgAAfstq91ZzeaOAkJAQkiMAoNJxWUF27txZTz/9tKKioopNiy3rGCQAoHKw2u25XSbINWvWSJI2b97sXMcYJADA6lwmyB07dngiDgBABWexAtJ1gly6dGmJ60eOHGl6MACACsxifawuE+TBgwedP+fn52vPnj3q3LmzW4MCAMDbXCbIi++ik5GRoSeeeMJtAQEAKiZr1Y+/43mQDRs21IkTJ9wRCwAA5cYVjUEahqF9+/YVu6sOAACS5YYgr2wMUvr5xgGPP/642wICAFRU1sqQZR6DPHHihAoLC9W0aVO3BwUAgLe5TJBHjx7VuHHjdOrUKTkcDgUGBurll1/WNddc44n4AAAVhNW6WF1O0pk1a5YefPBB7dmzR5999pnGjh2rmTNneiI2AAC8xmWCPHPmjPr06eNc7tevn86ePevWoAAAFY/NDS9vcpkgi4qKdO7cOedyZmamO+MBAFRQNpv5L29yOQY5dOhQxcbGqlevXrLZbNq0aZOGDx/uidgAAPAalwkyNjZWTZs21QcffCCHw6EZM2ZwqzkAQAm83SlqLpddrBkZGdq8ebMee+wxDRgwQMuXL9fp06c9ERsAAF7jMkFOmjRJzZs3lyQ1atRIHTt21JQpU9weGACgYrHaGKTNMAzjcjvExMQoOTm52LrevXtr3bp17owLAACvKtMs1oyMDOfyjz/+KBc5FQCACs/lJJ0RI0aod+/euv3222Wz2fThhx9yL1YAgOW57GKVpAMHDujjjz9WlSpVdMsttyg8PNwTsQEA4DVlmsWamJioESNG6LbbbtNzzz3HLFYAgOUxixUAgBK4TJBnz57V/fffL0mqXr26RowYQQUJALA8ZrFeoYKCAkVEROjBBx/0dihwYdiwYVq8ePEl61977TW1bdu2xG0Xe+CBByr9/Yc99Z0vz/9vleV7cPz4cbVu3VoxMTGKiYlRdHS0BgwYoM8++8xl+5MnT9arr75qVrgwye+axfrYY495IrZyadu2bbr22mu1b98+HTp0iOdilmODBw/W888/r9GjRxdb//bbb+ull15SRESEyzZ2797trvAqDE9958vz/1tl/R7UqFGj2HXjmzZtUlxcnLZu3equ0OBGLhNk//791bZtW+cs1lGjRqlly5aeiK1cWrlype666y41adJEb7zxhmbNmiVJWrx4sVatWqXatWvrpptu0rvvvqsdO3YoPz9f8+fP1549e1RUVKTrrrtO8fHx8vPz8/KZWN8dd9yhuXPn6tNPP9VNN90kSfrPf/4jwzC0d+9e7dixQ9OmTVO3bt3Up08fffTRR/rhhx8UExOjiRMnKi4uTpI0fPhwLV68WAcOHNDLL7+s/Px8ZWZmqnfv3po4caIka3/+F3/np0+frm7duunFF19U27ZtJUkTJ05Ux44d1adPH02fPl2pqamqU6eOWrRoIUl66qmnrvh9fvl/S5JWrVqlpUuXysfHR4GBgZo3b55CQkJKXZ+UlKTly5fLx8dHV111laZOnapmzZpp8uTJCg8P16hRoySp2HJZvwchISFl/t2dO3dO9evXlyQ5HA7NnTtXqampysrKkmEYmj17tm688cZix6xatUpJSUkqKCjQ+fPn9dBDD2nw4MFas2aNtm3bJh8fHx09elQ1atTQvHnzdM011+j06dOaPn26Dh8+LB8fH9133326//77deHCBc2ZM0cHDx5UQUGBOnfurMcff1y+vi7/6YckGVegsLDQ2Lhxo9G/f/8rOcwyvvnmG6NNmzZGZmamkZqaalx//fVGZmam8f777xs9evQwzp8/bzgcDiMuLs7o2rWrYRiGsWjRIuOpp54yHA6HYRiGsWDBAmP69OlePIvK5YUXXjAmTZrkXP7b3/5mvP7668YLL7xgzJw50zAMw+jatavx1FNPGYZhGCdPnjTatWtnfPfdd4ZhGEbLli2NM2fOGA6Hwxg6dKhx5MgR536tW7c2zpw5Y+nPv7Tv/MKFC52/v3PnzhkdO3Y0fvrpJ2P+/PnG3/72N6OoqMi4cOGCER0dXez3f6XvYxiG8dVXXxmdOnUyvv/+e8MwDGPp0qXG1KlTS13/4YcfGt27dzfOnDljGIZhrF692ujVq5fhcDiMSZMmGa+88orzfX+7XJbvweUcO3bMuPbaa417773XuPfee40uXboYbdq0MVJSUgzDMIy9e/caDz/8sFFUVGQYhmG8/PLLxpgxY4rFYbfbjYEDBzrP/fPPPzf+9Kc/Oc/jxhtvNH744QfDMAxj1qxZxuOPP24YhmGMHz/emDdvnmEYhvHTTz8Zd999t5Genm5MnjzZWLZsmWEYP//7/eijjxqLFy92+XngZ2X6M+L8+fNKSkrSihUrlJ2draFDh7o7b5dLK1euVNeuXRUYGKjAwEA1btxYb7/9tk6fPq2ePXuqbt26kqQhQ4bo448/liSlpKTowoUL+vDDDyX9PM4SFBTktXOobAYOHKi7775bdrtdhYWF2rVrl2bMmKHXX3+92H5RUVGSpIYNGyooKEjnz59XaGioc7vNZtNLL72klJQUbdy4UYcOHZJhGMrJydHOnTst+/mX9p3v16+f+vfvr8mTJ2vjxo3q1q2b6tSpo507dyouLk4+Pj7y8/NTnz599PXXX//u9xkzZow++ugjRUREOCu3ESNGSJKWLl1a4vqnn35ad911l+rVqydJ6tu3r+bMmaPjx4+7jMPV98CVi7tYP/zwQ40fP17r169Xhw4d5O/vr8TERB07dkyffPKJateuXez42rVr66WXXtLOnTuVnp6uAwcOKDs727m9TZs2Cg4OliRdd9112rZtm/N9fhn6qlOnjjZu3Cjp5+9fWlqaVq1aJUnKzc0t87nARRfr4cOH9cYbb2j9+vVq1KiRcnNztWPHDtWpU8dT8ZUb2dnZSk5OVrVq1dStWzdJkt1u15tvvqm777672MSlKlWqOH92OByaMmWKIiMjJUlZWVnKy8vzbPCVWMOGDXXrrbdq06ZNys7OVo8ePUr8/lavXt35s81mu2QiWnZ2tvr06aPu3bvrpptuUr9+/bR9+3YZhiFfX19Lfv6X+84/8MADuu6665SSkqI1a9Y4L/26+Hfh4+NyHqDL96lSpYpsv7lrdW5urk6cOFHqeofDccl7GIahwsLCSz7bgoKCYvu5+h5cqVtvvVVNmjRRWlqaDh06pDlz5mjkyJGKiopS8+bNtX79+mL7nzx5UrGxsRo4cKBuvPFG9ezZU++9955ze40aNUqMz9fXt9jv4tixYwoMDJTD4dDChQud47k//fRTsf1weaV+e0ePHq2hQ4eqatWqWrZsmTZu3KjatWtXyuQoSRs2bFBAQIA++OAD7dixQzt27ND27duVnZ2tNm3aaOvWrbpw4YIkOf9ak6SIiAitWLFC+fn5cjgcmjp1qp599llvnUalNGTIEG3YsEHr1q3TkCFDrujYKlWqqLCwUEePHpXdbtfEiRPVrVs3ffLJJ87PNDIy0pKf/+W+85s3b9bAgQO1ZMkS5eTkOMfRIiMjtXr1ajkcDuXk5Gjjxo0u/0F29T6dOnXSRx99pFOnTkmSEhMT9cwzz5S6/vbbb9emTZucs05Xr16tgIAANW3aVIGBgdq3b5+kn2+C8p///KdMv4tfvgdX6siRIzpx4oRat26t3bt3q2vXrho8eLDatm2r7du3q6ioqNj++/btU7169TRu3DhFREQ4k+PF+12sc+fOWr16tSTpwoULGj58uNLT0xUREaHXX39dhmEoPz9fY8eO1ZtvvnnF51FZlVpB7t+/X23atFF4eLiaNm0qSZX6L4+VK1dq5MiRxaqDunXratiwYXr99dc1cOBAxcbGqkaNGgoPD1fNmjUlSePGjdO8efPUp08fFRUVqXXr1po8ebK3TqNS6tSpk2bPni1/f3+1atXqio7t2bOnhg0bpoULF6pLly7q1auXqlWrppYtW6pFixY6evSobr/9dkt+/q6+84mJiZo5c6Yeeugh5/YxY8Zo1qxZio6OVp06dRQUFFSs6vk977N69Wo99thjzss/6tevr7lz56phw4alrh8xYoSGDx8uh8OhevXq6eWXX5aPj4+GDRumRx99VD169FDjxo11yy23lOl38cv3YNGiRZedpJibm6uYmBjnssPh0KxZs9SsWTPdd999+vvf/67o6GgVFhbqtttu09atW4tVvLfddptWrVqlnj17ymazqWPHjqpXr56OHj162fimTZumGTNmKDo6WoZhaMyYMWrbtq2eeOIJzZkzR9HR0SooKNCtt95aLi+jKa9KvRdrYWGhtm7dqpUrVyo1NVVdunTR3r17tWvXLk/HWO6lpaXp888/d95QYenSpUpNTdXzzz/v3cDgEXz+v3rnnXfk5+enyMhIORwOPfzww7rttts0ePBgb4cGXLEy3az822+/VWJiopKTkxUYGKiRI0dq0KBBnoivQrDb7ZoyZYoOHz4sm82mkJAQPfnkk2rYsKG3Q4MH8Pn/6uDBg5o2bZpycnJUUFCgTp06acqUKXrsscd05MiREo957rnnnLezLO8mTpxoifNA2ZQpQf4iJydH69evV1JSktasWaP09HSFhYW5MTwAALzjihLkxfr06aO1a9eaGQ8AAOWC6znYl/FHp0ADAFBe/aEEWZlntQIArO0PJUgAAKyKBAkAQAlIkAAAlOAPJUgu8QAAWJXLyzx+eRaa8wCbTTVr1lR4eLgGDBhQ7PZQAABYRZkqyP3796tVq1Zq3bq1vv32W33//ffatWuXEhIS3B0fAABe4fJ5kIcOHdKKFSucT0AfMGCAHnjgAb311lu655573B4gAADe4LKCPH/+vDM5Sj8/j8xut8tms6lq1apuDQ4AAG9xWUG2b99ejz76qPr37y/DMLRmzRpdf/312rlzp/ORPgAAWI3LSTq5ubl68cUX9f7776tKlSrq2rWrRo8erXfffVfh4eEKDw/3VKwAAHiMywSZmJioe+65p1g3KwAAVudyDPKTTz5R9+7dNWXKFH3xxRceCAkAAO8r0+Ouzp8/r40bN2rt2rXKzc3VgAEDNHz4cE/EBwCAV5T5eZCFhYV67733tGTJEud1kAAAWJXLBLl//36tXr1amzdv1nXXXaeBAweqW7du3EEHAGBpLscgx40bp8DAQP373//Wv/71L+Xl5em+++7zRGwAAHiNy+sgd+zYoQsXLigpKUkrVqxQdna2hg4d6onYAADwmssmyMOHD2vZsmVKTk5Wo0aNlJubqx07dqhOnTqeig8AAK8otYt19OjRGjp0qHx9fbVs2TJt3LhRtWvXJjkCACqFUhPk/v371aZNG4WHh6tp06aSfn7UFQAAlUGps1gLCwu1detWrVy5UqmpqerSpYv27t3L5R0AgEqhTNdBfvvtt0pMTFRycrICAwM1cuRIDRo0yBPxAQDgFWW+UYAk5eTkaP369UpMTNTatWvdGRcAAF51RQkSAIDKwuWNAgAAqIxIkAAAlIAECQBACUiQAACUgAQJAEAJSJAAAJTg/wP0CpC6fBu0X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cgAAAHxCAYAAADp1CyPAAAAOXRFWHRTb2Z0d2FyZQBNYXRwbG90bGliIHZlcnNpb24zLjMuNCwgaHR0cHM6Ly9tYXRwbG90bGliLm9yZy8QVMy6AAAACXBIWXMAAAsTAAALEwEAmpwYAAA9uklEQVR4nO3de1yUZf7/8fcgnlFAUiFF0UQzNdcOmkWLiqVWhGfylJqlq27+bLdSDI+pZGllbrullaWZ0HpCza+nDEs7rGWxmJmlYmqJJmoOZ5j790fbFAoO1j0zcPN69pjHg/t0zedmJj98ruu679tmGIYhAABQjI+3AwAAoDwiQQIAUAISJAAAJSBBAgBQAhIkAAAlIEECAFACEiQAoMIzDEOTJk3Sq6++WuL2lJQURUdHq0ePHpowYYLsdrvLNkmQAIAK7dChQxo+fLi2bNlS4vbMzEzFxcVp0aJF2rJli0JDQzV//nyX7ZIgAQAV2ooVKzRgwAD17NmzxO27du1Su3btFBYWJkkaNGiQNmzYIFf3yfE1O1AAADxp2rRpkqTdu3eXuP3kyZMKDg52LgcHB8tutysrK0t+fn6ltuv2BHmv7R53vwW8JHLGRG+HADcZH9/N2yHATWpUcV/HoTv+vR+SOExJSUnO5djYWMXGxl5RGw6HQzab7ZL1Pj6X/11QQQIAyq3fkxAvFhISotTUVOdyRkaG/P39VatWrcsexxgkAMAUPm74zwwRERFKTU1Venq6JCkxMVFRUVFlOB8AACwmLS1NMTExkqSgoCAlJCRowoQJ6tWrlw4ePKhJkya5bMPm7sddMQZpXYxBWhdjkNblzjHIPj4xpre51pFseptlRQUJAEAJmKQDADCFWWOG5QUJEgBgCp8SLqWoyKyV7gEAMAkVJADAFDaL1VzWOhsAAExCBQkAMAVjkAAAVAJUkAAAU1htDJIECQAwBV2sAABUAlSQAABTWO1OOtY6GwAATEIFCQAwhc1iY5AkSACAKehiBQCgEqCCBACYgss8AACoBKggAQCm4E46AACUwMdmrQRprbMBAMAkVJAAAFPYxCQdAAAsjwoSAGAKxiABAKgEqCABAKbwsdgYJAkSAGAKq10Haa2zAQDAJFSQAABTcC9WAAAqASpIAIAprPY8SBIkAMAUNrpYAQCwPipIAIAprNbFaq2zAQDAJFSQAABTWO0yDxIkAMAU3EkHAIBKgAoSAGAKq3WxUkECAFACKkgAgCkYgwQAoBKgggQAmMLH5p2aKyUlRQsWLFB+fr5atWqluXPnys/Pr9g+y5cv15tvvqkaNWrommuu0bRp0xQQEHDZdqkgAQCm8JHN9JcrmZmZiouL06JFi7RlyxaFhoZq/vz5xfb5+OOPtWTJEr3xxhtKTk7Wn//8Z02bNq0M5wMAQAW1a9cutWvXTmFhYZKkQYMGacOGDTIMw7nPl19+qVtvvVXBwcGSpDvvvFM7duxQfn7+ZdsmQQIATGGz+Zj+cuXkyZPOxCdJwcHBstvtysrKcq5r3769Pv74Y504cUKStGbNGhUUFOjcuXOXbZsxSABAuZWUlKSkpCTncmxsrGJjY53LDoejxMds+fj8mlxvuukmjR8/Xn/9619ls9nUr18/BQQEqGrVqpd9bxIkAMAUZRkzvFIXJ8SLhYSEKDU11bmckZEhf39/1apVy7nObrerY8eOGjBggHOfF154gUk6AADP8LH5mP5yJSIiQqmpqUpPT5ckJSYmKioqqtg+p06d0rBhw2S32yVJ//rXv3T33Xe7fMAzCRIAUGEFBQUpISFBEyZMUK9evXTw4EFNmjRJaWlpiomJkSQ1b95co0eP1oABA9SjRw/l5+fr8ccfd9k2XawAAFPY3NDFWhaRkZGKjIwsti4gIEDJycnO5aFDh2ro0KFX1C4VJAAAJaCCBACYw8daT/MgQQIAzMHjrgAAsD4qSACAKWwW62KlggQAoARUkAAAczAGCQCA9VFBAgDMYbExSBIkAMAcFkuQdLECAFACKkgAgClcPR2joiFBmqhlx5YaPm+knuga5+1QcIW6332t6jf0U1GRoa3r9+vc2RzntoZX11WXO8Nls9mUZc/TpjVfyuFw6M7o6xQYVEuGYWhz8n6d/80xKB8cDofmzJqlg18fULVq1TR91pNq0rRpsX1ycnL0lwdHacaTs9WseXNJ0sC+fVWnjp8k6epGjfXk3Lkejx3eR4I0Sd/H+qnLsK7Ky8r1dii4Qi2ura8qvj5a+dqnCmlUV5F3tlRy0q8PYL0zurU2vP1fnTubo3YdrlbdgBoKuqq2JClx6adq3DRQXS46BuXDjne3Kz8/T8tXJuq/qV9owdNPa+GLLzq3f7lvn2bPnKGMkxnOdXl5eZKkV99Y5vF4K7zKNgaZlZWlmTNnavjw4Tp37pymTZumrKwsT8RWofxw6Acl9OWvzIqoUZMApX97RpL0w4mf1PDqOs5tgUG1lJNdoBtuaaKBw29UjZpVdfZMtr79+rS2bvhKklQ3oIays/K8Ejsu7/O9e3VrRIQk6fr2f9KXX+4rtj0/P1/PvbBIzZo3c677+sAB5ebmaMyDo/TgyBH6b+oXngy5YrPZzH95kcsEOXv2bNWtW1dnzpxR9erVZbfbNW3aNE/EVqF8tOZDFRUUejsM/A7Vq/sqL+/Xz84wfh1LqVmrqq4O9dcXe45r1fK9atKsnpo0C/zffoZ6xlynbr1a6eD+U16JHZeXZberjt+vf/BU8amiwsJfP+sON9yg4JCQYsfUrFlTw0eO1EtLXlH89OmKe/zxYseg8nCZIL/66is98sgj8vX1Vc2aNTV//nx99dVXnogN8Ii8vEJVq1bFuWyz/Zz8JCk3u0DnMnOU+WOWHA5DRw6dUcOQus59Nyfv12uLPtSd0a3lW5VJ4eVNbT+/Yj1eDsMhX9/Ljyw1DQvT3dH3ymazKSysmfwDAvTj6dPuDtUafGzmv7x5Oi538Cm+S1FR0SXrgIrs+2Pn1Sz8KklSSKO6+jHD7tx27myOqlWrooDAmpKkxk0C9ONpu1pfH6yOEWGSpMKCIhmGZDg8Hjpc6NDhBu364H1J0n9Tv1B4eEuXx6xbs1oLnp4nSTp16pSy7HZdVb++W+NE+eRyks7NN9+sZ555Rrm5ufrggw+0YsUKderUyROxAR7xzVen1LR5PQ164CZJ0pbk/bq2bUNVreartL0ntGX9ft3Vr61skr4/fl5Hvjkj36o+6hnTRrEjbpSPj03vbTmooiIyZHnTrXt3ffThh7p/8CAZhqFZc+Zq08aNys7OVv+BA0s8pk/ffpr6xBQNHzpENtk0c/Ycl1Un/sdmreLJZvzSl1SKgoICLV68WCkpKSoqKtLtt9+ucePGqXr16mV6g3tt95gSKMqfyBkTvR0C3GR8fDdvhwA3qVHFfUlszjVPm97mE4ceN73NsnL5Z1HVqlU1fvx4jR8/3hPxAABQLrhMkN26dSt2dwSbzaaaNWsqPDxckydPVoMGDdwaIACggrDYdZAuE2T37t2VlZWlIUOGyMfHR6tWrVJWVpZatWqladOm6aWXXvJEnAAAeJTLBPnpp59qzZo1zuX4+Hj1799fCQkJWr16tVuDAwBUIBa7F2uZ7qRjt/867d1utysnh3tOAgCszWUF2a9fPw0cOFA9e/aUw+HQtm3bNGDAAC1fvlzN/3djXwAArDYG6bKCHD16tOLi4nThwgXl5eVp7Nixeuedd3TDDTdozpw5nogRAFAB2Gw201/eVKYLYq6//nrVr19f77zzjmbOnKnbb79dbdq0kZ+fn7vjAwDAKy7bxXr48GG98cYbWr9+vRo1aqS8vDzt2LFDderUudxhAIDKqLJ0sY4ePVpDhw5V1apVtWzZMm3cuFG1a9cmOQIAKoVSK8j9+/erTZs2Cg8PV9P/PYHb2/3BAIByzGI5otQEmZKSoq1bt2rlypWaM2eOunTp4nzSNgAAl6gsXay+vr666667tHz5cq1Zs0YNGjRQXl6e7rzzTq1cudKTMQIA4HFlmsXaokULxcfH6/3339eoUaP09ttvuzsuAEBFU9kemPxbNWvWVGxsrNauXeuueAAAKBd4CigAwBRWm8hJggQAmKOyTNIBAKAyo4IEAJjDYl2sVJAAAJSAChIAYA7GIAEAsD4qSACAKax2mQcVJADAHF66k05KSoqio6PVo0cPTZgwQXa7/ZJ9tm3bpujoaMXExOj+++/Xd9995/p0rvgXAABAOZGZmam4uDgtWrRIW7ZsUWhoqObPn19sn9zcXD322GP6xz/+oeTkZHXr1k2zZ8922TYJEgBgDi9UkLt27VK7du0UFhYmSRo0aJA2bNggwzCc+xQVFckwDF24cEGSlJWVperVq7tsmzFIAEC5lZSUpKSkJOdybGysYmNjncsnT55UcHCwczk4OFh2u11ZWVny8/OTJNWuXVszZ87Ufffdp4CAADkcjjI9lYoECQAwhxsm6VycEC/mcDhKnBzk4/NrB+nXX3+tF198UZs2bVKTJk20bNkyPfzww0pOTr7sxCK6WAEA5vBCF2tISIhOnTrlXM7IyJC/v79q1arlXLdr1y7dcMMNatKkiSRpyJAh+uabb3T27NnLn87v/DUAAOB1ERERSk1NVXp6uiQpMTFRUVFRxfa57rrrtGfPHv3444+SpO3bt6tx48aqV6/eZdumixUAYApvXAcZFBSkhIQETZgwQQUFBWrSpInmzZuntLQ0xcfHKzk5WZ07d9aoUaM0bNgwVa1aVf7+/vrnP//psm0SJACgQouMjFRkZGSxdQEBAUpOTnYuDxkyREOGDLmidkmQAABzWOxerCRIAIA5uNUcAADWRwUJADCHxbpYqSABACgBFSQAwBzWKiBJkAAAkzBJBwAA66OCBACYwsYkHQAArI8KEgBgDmsVkFSQAACUhAoSAGAOi81iJUECAMzBJB0AAKyPChIAYA5rFZBUkAAAlIQKEgBgDibpAABQAov1SVrsdAAAMAcVJADAHBbrYqWCBACgBFSQAABT2CxWQZIgAQDmsFZ+pIsVAICSUEECAMzBvVgBALA+KkgAgDksNkmHChIAgBJQQQIAzGGtApIECQAwCZN0AACwPipIAIA5rFVAUkECAFASKkgAgDksdpkHCRIAYAobk3QAALA+t1eQkTMmuvst4CU7Zzzv7RDgJmPiung7BLhLFTfWRdYqIKkgAQAoCWOQAABzMEkHAIASMEkHAADro4IEAJjDSwVkSkqKFixYoPz8fLVq1Upz586Vn5+fc/u6deu0dOlS5/KFCxeUkZGhnTt36qqrriq1XSpIAECFlZmZqbi4OC1atEhbtmxRaGio5s+fX2yf3r17Kzk5WcnJyVq1apXq16+vqVOnXjY5SiRIAIBZbDbzXy7s2rVL7dq1U1hYmCRp0KBB2rBhgwzDKHH/JUuWqF69errvvvtctk0XKwCgwjp58qSCg4Ody8HBwbLb7crKyirWzSr9XG0uXbpUa9asKVPbJEgAgDnc0CeZlJSkpKQk53JsbKxiY2Odyw6HQ7YSKk0fn0uDefvttxUVFaXQ0NAyvTcJEgBgDjdcB3lxQrxYSEiIUlNTncsZGRny9/dXrVq1Ltl306ZNio+PL/N7MwYJAKiwIiIilJqaqvT0dElSYmKioqKiLtnv/Pnz+u6779ShQ4cyt02CBACYwmazmf5yJSgoSAkJCZowYYJ69eqlgwcPatKkSUpLS1NMTIxzv6NHj6p+/fqqWrVqmc+HLlYAQIUWGRmpyMjIYusCAgKUnJzsXL7++uu1bdu2K2qXBAkAMIfF+iRJkAAAc1jsZuUWy/cAAJiDChIAYA4qSAAArI8KEgBgDouVXCRIAIA56GIFAMD6qCABAOagggQAwPqoIAEA5rBYyWWx0wEAwBxUkAAAc1hsDJIECQAwh8USJF2sAACUgAoSAGAOi5VcFjsdAADMQQUJADCHxcYgSZAAAHNYLEHSxQoAQAmoIAEA5rBYyWWx0wEAwBxUkAAAc1hsDJIECQAwh7XyI12sAACUhAoSAGAOH2uVkFSQAACUgAoSAGAOi03SoYIEAKAEVJAAAHNYq4AkQQIATMIkHQAArI8KEgBgDibpAABgfVSQAABzWKuAJEECAEzCJB0AAKyPChIAYA4m6QAAYH1UkAAAc1irgCRBAgBMwiQdAACsjwQJADCHzWb+qwxSUlIUHR2tHj16aMKECbLb7Zfs8/XXX2vYsGHq3bu3+vbtq3379rlslwQJAKiwMjMzFRcXp0WLFmnLli0KDQ3V/Pnzi+2Tk5OjUaNG6cEHH9S6des0btw4Pfrooy7bJkECAMzh44aXC7t27VK7du0UFhYmSRo0aJA2bNggwzCc++zevVuhoaGKjIyUJEVFRen5558v0+kAAFAhnTx5UsHBwc7l4OBg2e12ZWVlOdcdOXJE9evX15QpU9S3b1+NHDlSRUVFLttmFisAwBxuuFFAUlKSkpKSnMuxsbGKjY11LjscDtlKeF8fn1/rv8LCQu3cuVPLli1T+/bttX37do0ePVrvvfeeqlWrVup7kyABAOZwQ4K8OCFeLCQkRKmpqc7ljIwM+fv7q1atWs51DRo00DXXXKP27dtLkrp37674+HgdO3ZM11xzTalt08UKAKiwIiIilJqaqvT0dElSYmKioqKiiu3z5z//WcePH3fOXN2zZ49sNpsaN2582bapIAEA5vBCyRUUFKSEhARNmDBBBQUFatKkiebNm6e0tDTFx8crOTlZ9evX14svvqiZM2cqJydH1apV06JFi1S9evXLtk2CBABUaJGRkc4Zqr8ICAhQcnKyc/nmm2/Wv//97ytqlwQJADCHxZ7mQYIEAJjDYgmSSToAAJSACvIKdL/7WtVv6KeiIkNb1+/XubM5zm0Nr66rLneGy2azKcuep01rvpTD4dCd0dcpMKiWDMPQ5uT9Ov+bY1BxtOzYUsPnjdQTXeO8HQqugMPh0FOzn9TBr79WtWrVNHXmTIU2aVpsn5ycHI0f/aCmznxSzZo31/p1a7Xxf2NXefl5OnjggLa+t1N16tb1xilULBYruUiQZdTi2vqq4uujla99qpBGdRV5Z0slJ/167c2d0a214e3/6tzZHLXrcLXqBtRQ0FW1JUmJSz9V46aB6nLRMagY+j7WT12GdVVeVq63Q8EVStnxrvLy8vT6ireUlpqq5555Rs8u+odz+/4v92nurFk6lXHSue7e3n10b+8+kqSnZj+pmN59SI6VlMXyvfs0ahKg9G/PSJJ+OPGTGl5dx7ktMKiWcrILdMMtTTRw+I2qUbOqzp7J1rdfn9bWDV9JkuoG1FB2Vp5XYscf88OhH5TQd663w8Dv8MXevbo1IkKS1K59e+3f/2Wx7fn5+Zq/cKHCmjW/5Nj9X+7T4UOH1HfAQI/EagleepqHu7hMkFlZWZo5c6aGDx+uc+fOadq0acXucVdZVK/uq7y8QueyYch5e6Oatarq6lB/fbHnuFYt36smzeqpSbPA/+1nqGfMderWq5UO7j/lldjxx3y05kMVFRS63hHljj0rS35+v/4x6+Pjo8LCXz/LP3W4QcHBISUe+9qSJXpo7Fi3x2gplS1Bzp49W3Xr1tWZM2dUvXp12e12TZs2zROxlSt5eYWqVq2Kc9lmk/Nu8bnZBTqXmaPMH7PkcBg6cuiMGob82iWzOXm/Xlv0oe6Mbi3fqhTtgKf41a5d7A96w2HI19f1yNKFn35S+pHDurljJ3eGh3LO5b/WX331lR555BH5+vqqZs2amj9/vr766itPxFaufH/svJqFXyVJCmlUVz9m/PpAznNnc1StWhUFBNaUJDVuEqAfT9vV+vpgdYwIkyQVFhTJMCTD4fHQgUqrfYcO2v3B+5KktNRUtQgPL9Nxez/7VB1v6ezO0KzJC4+7cieXf0r99o7oklRUVHTJusrgm69OqWnzehr0wE2SpC3J+3Vt24aqWs1XaXtPaMv6/bqrX1vZJH1//LyOfHNGvlV91DOmjWJH3CgfH5ve23JQRUVkSMBTukZ11ycffaSRQ4fIMAxNf3K2/u+djcrJzr7s2OLR9HSX9+mE9dmM3z5VsgQJCQny9fXVu+++qyeeeEIrVqxQo0aNNHXq1DK9wYKZ200JFOXPzhnPezsEuMlbeeu8HQLcxK+a+y5eePblj01v829jbjG9zbJyWQo++uijqlWrlurUqaPnnntOrVq10uOPP+6J2AAA8BqXf0pUrVpV48eP1/jx4z0RDwCgorLYreZcJshu3boVe1qzzWZTzZo1FR4ersmTJ6tBgwZuDRAAUDFYLD+6TpDdu3dXVlaWhgwZIh8fH61atUpZWVlq1aqVpk2bppdeeskTcQIA4FEuE+Snn36qNWvWOJfj4+PVv39/JSQkaPXq1W4NDgBQcdgsVkKW6U46dvuv1/zZ7Xbl5nJPSgCAtbmsIPv166eBAweqZ8+eMgxDW7du1YABA7R8+XI1b37p/QsBAJWUxS6Rd5kgR48erdatW+v999+Xr6+vpk6dqltuuUX79u1Tnz59PBEjAKACsFoXa5muGG3Xrp1atGghwzBUVFSk3bt367bbbnN3bAAAeI3LBLlw4UItXrz45519fZWfn68WLVpow4YNbg8OAFCBWKyCdNljnJycrPfee089evTQli1blJCQoBYtWngiNgAAvMZlgqxXr54aNGig5s2b68CBA+rdu7cOHjzoidgAABWIxR4H6TpB+vr66rvvvlPz5s316aefqrCwUHl5eZ6IDQBQkVgsQ7pMkGPGjNHUqVPVpUsXbdu2TV26dNEtt3jv7uoAAHiCy0k61113nd544w1J0rp163T06NFK+TxIAMDl2XwqySSdc+fO6dy5c3rooYd0/vx5nTt3Tnl5ebrqqqs0YcIET8YIAIDHlVpB/v3vf9fu3bslSZ06dfr1AF9f9ejRw/2RAQAqFmsVkKUnyFdffVWSFBcXp4SEBI8FBAComCrdnXQSEhJ04sQJnT9/XoZhONe3adPGrYEBAOBNLhPkCy+8oFdffVVBQUHOdTabTe+++65bAwMAVCwWKyBdJ8h169Zp69atatiwoSfiAQCgXHCZIENCQkiOAADXLFZCukyQnTt31tNPP62oqCjVqFHDuZ4xSACAlblMkGvWrJEkbd682bmOMUgAwMUq3SzWHTt2eCIOAEBFZ7GbrJWaIJcsWaKHHnpIs2fPLnF7fHy824ICAMDbSk2QL7zwgtq2bSt/f3/Llc0AAPNZLVeUmiAfeeQRzZo1S5I0ePBg9enTR35+fh4LDAAAbyq1x/iBBx7Q//3f/2nWrFlKTU3VHXfcoRkzZuibb77xZHwAgIrCYs+DdDlJ5+abb9bNN9+sc+fOKTk5WZMmTZKfn5+WLVvmifgAABWExXpYyz7nqFq1aqpVq5Zq166ts2fPujMmAAC8zmUF+dlnn2nVqlV69913deutt+rhhx9Wx44dPREbAKAC8dYknZSUFC1YsED5+flq1aqV5s6de8mcmaeeekqbN2+Wv7+/JKlZs2Z6/vnnL9vuZS/zWL16tXJycjRgwABt3LhRDRo0+ONnAgCASTIzMxUXF6eVK1cqLCxMzzzzjObPn68ZM2YU2+/zzz/Xs88+qxtuuKHMbZeaID/44ANNnDhRd9xxh6pUqfK7gwcAVBJeuFHArl271K5dO4WFhUmSBg0apJiYGE2fPt1Z0ebn52v//v165ZVXdOzYMYWFhSkuLk5XX331Zdsu9XSWLVumnj17khwBAGVis9lMf7ly8uRJBQcHO5eDg4Nlt9uVlZXlXJeRkaFbbrlFEydO1Pr169W+fXuNGzeu2DOOS+JyDBIAAG9JSkpSUlKSczk2NlaxsbHOZYfDUWIi9fH5tf4LDQ3VkiVLnMujRo3SP//5Tx0/flyhoaGlvjcJEgBgDjdM0rk4IV4sJCREqampzuWMjAz5+/urVq1aznUHDhzQgQMH1Lt3b+c6wzBUtWrVy763xW4tCwCoTCIiIpSamqr09HRJUmJioqKioort4+Pjozlz5ujYsWOSpLfeekutWrUq1jVbEipIAIApvHGVR1BQkBISEjRhwgQVFBSoSZMmmjdvntLS0hQfH6/k5GS1bNlS8fHxGjt2rIqKihQcHKxnn33WZdskSABAhRYZGanIyMhi6wICApScnOxcjomJUUxMzBW1S4IEAJjDYveaI0ECAExh87FWgmSSDgAAJaCCBACYwmI9rFSQAACUhAoSAGAOi5WQJEgAgCm89bgrd6GLFQCAElBBAgDMYa0CkgoSAICSUEECAExhtRsFkCABAKawVnqkixUAgBJRQQIATMFlHgAAVAJUkAAAU1isgKSCBACgJFSQAABTWK2CJEECAExhs9iFHnSxAgBQAipIAIAprNbFSgUJAEAJqCABAKawWgVJggQAmII76QAAUAlQQQIATGGt+pEKEgCAElFBAgBMYbUxSBIkAMAUFsuPshmGYbjzDXKLHO5sHl5UyGdrWYOr9/Z2CHCT9cZGt7X99u4jprc58LZmprdZVlSQAABTWKyAZJIOAAAloYIEAJjCapN0qCABACgBFSQAwBQWKyBJkAAAc9DFCgBAJUAFCQAwhbXqRypIAABKRAUJADCFxYYgSZAAAHMwSQcAgEqABAkAMIXNDa+ySElJUXR0tHr06KEJEybIbreXuu/27dvVoUOHMrVLggQAVFiZmZmKi4vTokWLtGXLFoWGhmr+/Pkl7puenq558+aVuW0SJADAFDab+S9Xdu3apXbt2iksLEySNGjQIG3YsEEXP8kxJydHjz32mCZPnlzm82GSDgDAFN6YpHPy5EkFBwc7l4ODg2W325WVlSU/Pz/n+mnTpik2NlatWrUqc9skSABAuZWUlKSkpCTncmxsrGJjY53LDoejxMTs4/NrB+mKFSvk6+ur/v376/jx42V+bxIkAMAU7iggL06IFwsJCVFqaqpzOSMjQ/7+/qpVq5Zz3dq1a5Wbm6uYmBgVFBQ4f168eLEaNmxYatskSABAhRUREaF58+YpPT1dYWFhSkxMVFRUVLF9Vq1a5fz5+PHjio6OVnJyssu2maQDADCFzQ3/uRIUFKSEhARNmDBBvXr10sGDBzVp0iSlpaUpJibmj52PcfFUH5PlFjnc2Ty8qJDP1rIGV+/t7RDgJuuNjW5re9NnZR/fK6u7bmxseptlRRcrAMAUFrvTHAkSAGAOqyVIxiABACgBFSQAwBQ+FntkMhUkAAAloIIEAJjCamOQJEgAgCmsliDpYgUAoARUkAAAU3jjaR7uRAUJAEAJqCABAKawVv1IggQAmIQuVgAAKgEqSACAKSxWQFJBAgBQEipIAIApqCABAKgEqCABAKawWexCDxIkAMAUdLECAFAJUEECAEzBjQIAAKgEqCABAKawWAFJggQAmIMuVgAAKgEqSACAKaxVP1JBAgBQIipIAIApLDYESYIEAJiDSToAAFQCVJAAAFNYrICkggQAoCRUkAAAU1jtcVdUkAAAlIAKEgBgCquNQZIgAQCm4DIPAAAqASpIAIApLFZAUkECAFASKkgAgCmsVkGSIAEApuA6SAAAKgEqSACAKbzVxZqSkqIFCxYoPz9frVq10ty5c+Xn51dsnzfffFMrV66UzWZTaGioZs+eraCgoMu2SwUJAKiwMjMzFRcXp0WLFmnLli0KDQ3V/Pnzi+2zb98+vfbaa0pMTNTGjRsVFhamhQsXumybBAkAMIXNZjP95cquXbvUrl07hYWFSZIGDRqkDRs2yDAM5z5t27bVli1bVKdOHeXl5SkjI0MBAQEu2yZBAgBMYbOZ/3Ll5MmTCg4Odi4HBwfLbrcrKyur2H5Vq1bV9u3b9ec//1l79uxR3759XbZNgiwjh8OhJ2fM0LBB92nU8Pv13dGjl+yTk5Oj4UMG68jhw851A/v21ajh92vU8Ps1dcoUT4aMMnI4HJo7a6ZGDBms0SNH6Nh3JX+2Dwwb4vxs169bq9EjR2j0yBEaPmSQOt/YQRd++snTocMELTu21Jz3ErwdBkqRlJSkvn37Ol9JSUnFtjscjhIrTR+fS9Nb9+7d9cknn+jhhx/WqFGj5HA4LvveTNIpox3vbld+fp6Wr0zUf1O/0IKnn9bCF190bv9y3z7NnjlDGScznOvy8vIkSa++sczj8aLsUna8q7y8PL2+4i2lpabquWee0bOL/uHcvv/LfZo7a5ZOZZx0rru3dx/d27uPJOmp2U8qpncf1alb1+Ox44/p+1g/dRnWVXlZud4OxRLccZlHbGysYmNjS90eEhKi1NRU53JGRob8/f1Vq1Yt57qjR4/q9OnTuummmyRJ/fr10/Tp03X+/HkFBgaW2rbLCtLhcOiVV17RpEmTZLfb9fLLL6uoqKhMJ2Yln+/dq1sjIiRJ17f/k778cl+x7fn5+XruhUVq1ryZc93XBw4oNzdHYx4cpQdHjtB/U7/wZMgooy9+89m2a99e+/d/WWx7fn6+5i9cqLBmzS85dv+X+3T40CH1HTDQI7HCXD8c+kEJfed6Owz8AREREUpNTVV6erokKTExUVFRUcX2OX36tP72t78pMzNTkrRhwwaFh4dfNjlKZaggn376aWVmZiotLU2S9MEHH+j06dOKj4//PedSYWXZ7arjV8e5XMWnigoLC+Xr+/OvsMMNN1xyTM2aNTV85Ej17T9AR4+ma/yYMUp+Z5PzGJQP9qws+f3ms/Xx8Sn22f6pw6Wf7S9eW7JED40d6/YY4R4frflQDZo28HYYluGNyzyCgoKUkJCgCRMmqKCgQE2aNNG8efOUlpam+Ph4JScn66abbtJf/vIX3X///apSpYoaNGigF3/TA1gal/9Sf/TRR1q7dq369u0rPz8/vfbaa4qJiTHlxCqS2n5+xQZ9HYbDZaJrGham0CZNZLPZFBbWTP4BAfrx9GkFh4S4O1xcAb/atYt9tobDKNMfMRd++knpRw7r5o6d3BkeABciIyMVGRlZbF1AQICSk5Ody4MHD9bgwYOvqF2XXay+vr7FBjurVatWKSugDh1u0K4P3pck/Tf1C4WHt3R5zLo1q7Xg6XmSpFOnTinLbtdV9eu7NU5cufYdOmj3/z7btNRUtQgPL9Nxez/7VB1v6ezO0IAKxcdmM/3lTS4zXcuWLbVixQoVFRXp8OHDev3113Xttdd6IrZypVv37vroww91/+BBMgxDs+bM1aaNG5Wdna3+A0sef+rTt5+mPjFFw4cOkU02zZw9p1L+cVHedY3qrk8++kgjhw6RYRia/uRs/d87G5WTnX3ZscWj6elq3LixByMFyjer3azcZvz2asoS2O12zZ07VykpKXI4HIqIiNATTzzhcnDzF7lFl59Gi4qrkM/WsgZX7+3tEOAm642Nbmv7wPfnTW/z2qv9TW+zrFyWM35+fho7dqzmzp0ru92u7777rszJEQBQeVitgnQ5Brl8+XKNGzdOknT27Fk9/PDD+ve//+32wAAA8CaXCTIpKUkrV66UJIWGhmrdunVatowL3wEAxdnc8J83uexiLSoqKvbYkDp16pTpBrIAgMrFaqnBZQXZvHlzzZ8/X8eOHdOxY8e0cOFC513TAQCwKpcJcubMmUpPT1fv3r3Vv39/paena8aMGR4IDQBQkXjjcVfu5LKL9aqrrtI//vEPV7sBAGApLhPk4cOHtWTJEp07d67YAyhfeukltwYGAKhYrDYG6TJBTp48Wddff71uvvlmr5e7AIDyy2o5wmWCzMnJqXRP7gAAwOUknaZNm+rUqVOeiAUAUIHZ3PDyJpcVpMPh0D333KM2bdqoevXqzvWMQQIArMxlgrzjjjt0xx13eCIWAEAFVunGIPv06VNs2TAMHT161G0BAQAqJovlR9cJMjExUU8//bRycnKc6+rVq6fdu3e7NTAAALzJZYJcvHixli5dqn/961+aOHGi3nvvPZ08edITsQEAKhCLFZCuZ7EGBASoffv2at26tc6cOaOxY8dqz549nogNAACvcZkgfX19df78eTVt2lT//e9/Jf38hA8AAIqx2cx/eZHLBDlw4ECNGTNGXbp0UVJSkvr27avmzZt7IjYAALzGZvz2BqulyM7OVq1atZSRkaG0tDTdfvvtxa6JvJzcIscfDhLlUyGfrWUNrt7b2yHATdYbG93W9rHMbNPbDK1Xy/Q2y6rUSTpLly4t9aC33npLI0eOdEtAAICKqdJc5nHw4EFPxgEAQLlSaoJMSEjwZBwAgArOYgWk6+sgP//8cy1evFjZ2dkyDEMOh0PHjx9XSkqKB8IDAMA7XM5ijY+PV4cOHWS32xUdHS0/Pz/deeednogNAFCRWOwyD5cVpM1m0+jRo3X27Fk1b95c0dHR6tevnydiAwBUIFbrYnVZQdauXVuS1KRJE33zzTeqUaOGfHxcHgYAQIXmsoK8/vrrNXHiRP2///f/NGbMGKWnp8vX1+VhAIBKxmqXebgsBadMmaIRI0aoWbNmeuKJJ+RwOLRgwQJPxAYAgNeUaQzyT3/6k06cOKHs7GwNGTJETZs29URsAIAKxVolZKkV5N69e9WjRw8NGzZMH3zwge655x69/PLLGjBggLZs2eLJGAEAFYDFJrGWXkHOmzdPEydO1NmzZzVu3DgtXrxYnTt31pEjRzRx4kT16NHDk3ECAOBRpSbI7Oxs9erVS5L0yiuvqHPnzpKkZs2ayebttA4AKHeslhlK7WKtUqWK8+e6desW20aCBABYXakV5G+TIAkRAOCK1VJFqQny66+/1g033CBJys3Ndf5sGIby8/M9Ex0AAF5SaoLctm2by4PT09MVFhZmZjwAgArLWiVkqQmyUaNGLg9+5JFHtHbtWlMDAgBUTFbrYv1DN1U1DMOsOAAAKFf+UIJk8g4A4Bc2N7zKIiUlRdHR0erRo4cmTJggu91+yT7Jycm69957FRMTo/vuu09paWku2+WxHACACiszM1NxcXFatGiRtmzZotDQUM2fP7/YPocPH9YzzzyjV155RcnJyRo7dqwefvhhl22TIAEA5vBCCblr1y61a9fOOWF00KBB2rBhQ7EhwGrVqmn27Nlq0KCBJKlt27b68ccfXV6RwXOrAACmsHlhFuvJkycVHBzsXA4ODpbdbldWVpb8/PwkSY0bN1bjxo0l/Tx3JiEhQd26dVO1atUu27bLBJmRkaGGDRsWW/ftt9+qRYsWXOIBAHCrpKQkJSUlOZdjY2MVGxvrXHY4HCXOh/HxubSDNDs7W5MnT9bJkyf1yiuvuHzvUhPkuXPnJEkPPfSQli9f7ixXCwsL9de//lWbN2/Wc8895/INAACVgzvmbV6cEC8WEhKi1NRU53JGRob8/f1Vq1atYvt9//33+stf/qJrrrlGy5YtU40aNVy+d6kJ8u9//7t2794tSerUqdOvB/j68iQPAEC5EBERoXnz5jlvXJOYmKioqKhi+9jtdg0bNkx9+vTRX//61zK3bTNcXMwYFxenhISE3xe5pNwix+8+FuVbIZ+tZQ2u3tvbIcBN1hsb3db22Wzzb0MaWOvy44SStHPnTi1YsEAFBQVq0qSJ5s2bp2PHjik+Pl7Jycl6+eWX9fzzz6tly5bFjnv99dcVGBhYarsuE6QknThxQufPny82K6hNmzYug5ZIkFZGgrQuEqR1uTVB5hSY3mZgzaqmt1lWLifpvPDCC3r11VcVFBTkXGez2fTuu++6NTAAALzJZYJct26dtm7deslMVgAAfstq91ZzeaOAkJAQkiMAoNJxWUF27txZTz/9tKKioopNiy3rGCQAoHKw2u25XSbINWvWSJI2b97sXMcYJADA6lwmyB07dngiDgBABWexAtJ1gly6dGmJ60eOHGl6MACACsxifawuE+TBgwedP+fn52vPnj3q3LmzW4MCAMDbXCbIi++ik5GRoSeeeMJtAQEAKiZr1Y+/43mQDRs21IkTJ9wRCwAA5cYVjUEahqF9+/YVu6sOAACS5YYgr2wMUvr5xgGPP/642wICAFRU1sqQZR6DPHHihAoLC9W0aVO3BwUAgLe5TJBHjx7VuHHjdOrUKTkcDgUGBurll1/WNddc44n4AAAVhNW6WF1O0pk1a5YefPBB7dmzR5999pnGjh2rmTNneiI2AAC8xmWCPHPmjPr06eNc7tevn86ePevWoAAAFY/NDS9vcpkgi4qKdO7cOedyZmamO+MBAFRQNpv5L29yOQY5dOhQxcbGqlevXrLZbNq0aZOGDx/uidgAAPAalwkyNjZWTZs21QcffCCHw6EZM2ZwqzkAQAm83SlqLpddrBkZGdq8ebMee+wxDRgwQMuXL9fp06c9ERsAAF7jMkFOmjRJzZs3lyQ1atRIHTt21JQpU9weGACgYrHaGKTNMAzjcjvExMQoOTm52LrevXtr3bp17owLAACvKtMs1oyMDOfyjz/+KBc5FQCACs/lJJ0RI0aod+/euv3222Wz2fThhx9yL1YAgOW57GKVpAMHDujjjz9WlSpVdMsttyg8PNwTsQEA4DVlmsWamJioESNG6LbbbtNzzz3HLFYAgOUxixUAgBK4TJBnz57V/fffL0mqXr26RowYQQUJALA8ZrFeoYKCAkVEROjBBx/0dihwYdiwYVq8ePEl61977TW1bdu2xG0Xe+CBByr9/Yc99Z0vz/9vleV7cPz4cbVu3VoxMTGKiYlRdHS0BgwYoM8++8xl+5MnT9arr75qVrgwye+axfrYY495IrZyadu2bbr22mu1b98+HTp0iOdilmODBw/W888/r9GjRxdb//bbb+ull15SRESEyzZ2797trvAqDE9958vz/1tl/R7UqFGj2HXjmzZtUlxcnLZu3equ0OBGLhNk//791bZtW+cs1lGjRqlly5aeiK1cWrlype666y41adJEb7zxhmbNmiVJWrx4sVatWqXatWvrpptu0rvvvqsdO3YoPz9f8+fP1549e1RUVKTrrrtO8fHx8vPz8/KZWN8dd9yhuXPn6tNPP9VNN90kSfrPf/4jwzC0d+9e7dixQ9OmTVO3bt3Up08fffTRR/rhhx8UExOjiRMnKi4uTpI0fPhwLV68WAcOHNDLL7+s/Px8ZWZmqnfv3po4caIka3/+F3/np0+frm7duunFF19U27ZtJUkTJ05Ux44d1adPH02fPl2pqamqU6eOWrRoIUl66qmnrvh9fvl/S5JWrVqlpUuXysfHR4GBgZo3b55CQkJKXZ+UlKTly5fLx8dHV111laZOnapmzZpp8uTJCg8P16hRoySp2HJZvwchISFl/t2dO3dO9evXlyQ5HA7NnTtXqampysrKkmEYmj17tm688cZix6xatUpJSUkqKCjQ+fPn9dBDD2nw4MFas2aNtm3bJh8fHx09elQ1atTQvHnzdM011+j06dOaPn26Dh8+LB8fH9133326//77deHCBc2ZM0cHDx5UQUGBOnfurMcff1y+vi7/6YckGVegsLDQ2Lhxo9G/f/8rOcwyvvnmG6NNmzZGZmamkZqaalx//fVGZmam8f777xs9evQwzp8/bzgcDiMuLs7o2rWrYRiGsWjRIuOpp54yHA6HYRiGsWDBAmP69OlePIvK5YUXXjAmTZrkXP7b3/5mvP7668YLL7xgzJw50zAMw+jatavx1FNPGYZhGCdPnjTatWtnfPfdd4ZhGEbLli2NM2fOGA6Hwxg6dKhx5MgR536tW7c2zpw5Y+nPv7Tv/MKFC52/v3PnzhkdO3Y0fvrpJ2P+/PnG3/72N6OoqMi4cOGCER0dXez3f6XvYxiG8dVXXxmdOnUyvv/+e8MwDGPp0qXG1KlTS13/4YcfGt27dzfOnDljGIZhrF692ujVq5fhcDiMSZMmGa+88orzfX+7XJbvweUcO3bMuPbaa417773XuPfee40uXboYbdq0MVJSUgzDMIy9e/caDz/8sFFUVGQYhmG8/PLLxpgxY4rFYbfbjYEDBzrP/fPPPzf+9Kc/Oc/jxhtvNH744QfDMAxj1qxZxuOPP24YhmGMHz/emDdvnmEYhvHTTz8Zd999t5Genm5MnjzZWLZsmWEYP//7/eijjxqLFy92+XngZ2X6M+L8+fNKSkrSihUrlJ2draFDh7o7b5dLK1euVNeuXRUYGKjAwEA1btxYb7/9tk6fPq2ePXuqbt26kqQhQ4bo448/liSlpKTowoUL+vDDDyX9PM4SFBTktXOobAYOHKi7775bdrtdhYWF2rVrl2bMmKHXX3+92H5RUVGSpIYNGyooKEjnz59XaGioc7vNZtNLL72klJQUbdy4UYcOHZJhGMrJydHOnTst+/mX9p3v16+f+vfvr8mTJ2vjxo3q1q2b6tSpo507dyouLk4+Pj7y8/NTnz599PXXX//u9xkzZow++ugjRUREOCu3ESNGSJKWLl1a4vqnn35ad911l+rVqydJ6tu3r+bMmaPjx4+7jMPV98CVi7tYP/zwQ40fP17r169Xhw4d5O/vr8TERB07dkyffPKJateuXez42rVr66WXXtLOnTuVnp6uAwcOKDs727m9TZs2Cg4OliRdd9112rZtm/N9fhn6qlOnjjZu3Cjp5+9fWlqaVq1aJUnKzc0t87nARRfr4cOH9cYbb2j9+vVq1KiRcnNztWPHDtWpU8dT8ZUb2dnZSk5OVrVq1dStWzdJkt1u15tvvqm777672MSlKlWqOH92OByaMmWKIiMjJUlZWVnKy8vzbPCVWMOGDXXrrbdq06ZNys7OVo8ePUr8/lavXt35s81mu2QiWnZ2tvr06aPu3bvrpptuUr9+/bR9+3YZhiFfX19Lfv6X+84/8MADuu6665SSkqI1a9Y4L/26+Hfh4+NyHqDL96lSpYpsv7lrdW5urk6cOFHqeofDccl7GIahwsLCSz7bgoKCYvu5+h5cqVtvvVVNmjRRWlqaDh06pDlz5mjkyJGKiopS8+bNtX79+mL7nzx5UrGxsRo4cKBuvPFG9ezZU++9955ze40aNUqMz9fXt9jv4tixYwoMDJTD4dDChQud47k//fRTsf1weaV+e0ePHq2hQ4eqatWqWrZsmTZu3KjatWtXyuQoSRs2bFBAQIA++OAD7dixQzt27ND27duVnZ2tNm3aaOvWrbpw4YIkOf9ak6SIiAitWLFC+fn5cjgcmjp1qp599llvnUalNGTIEG3YsEHr1q3TkCFDrujYKlWqqLCwUEePHpXdbtfEiRPVrVs3ffLJJ87PNDIy0pKf/+W+85s3b9bAgQO1ZMkS5eTkOMfRIiMjtXr1ajkcDuXk5Gjjxo0u/0F29T6dOnXSRx99pFOnTkmSEhMT9cwzz5S6/vbbb9emTZucs05Xr16tgIAANW3aVIGBgdq3b5+kn2+C8p///KdMv4tfvgdX6siRIzpx4oRat26t3bt3q2vXrho8eLDatm2r7du3q6ioqNj++/btU7169TRu3DhFREQ4k+PF+12sc+fOWr16tSTpwoULGj58uNLT0xUREaHXX39dhmEoPz9fY8eO1ZtvvnnF51FZlVpB7t+/X23atFF4eLiaNm0qSZX6L4+VK1dq5MiRxaqDunXratiwYXr99dc1cOBAxcbGqkaNGgoPD1fNmjUlSePGjdO8efPUp08fFRUVqXXr1po8ebK3TqNS6tSpk2bPni1/f3+1atXqio7t2bOnhg0bpoULF6pLly7q1auXqlWrppYtW6pFixY6evSobr/9dkt+/q6+84mJiZo5c6Yeeugh5/YxY8Zo1qxZio6OVp06dRQUFFSs6vk977N69Wo99thjzss/6tevr7lz56phw4alrh8xYoSGDx8uh8OhevXq6eWXX5aPj4+GDRumRx99VD169FDjxo11yy23lOl38cv3YNGiRZedpJibm6uYmBjnssPh0KxZs9SsWTPdd999+vvf/67o6GgVFhbqtttu09atW4tVvLfddptWrVqlnj17ymazqWPHjqpXr56OHj162fimTZumGTNmKDo6WoZhaMyYMWrbtq2eeOIJzZkzR9HR0SooKNCtt95aLi+jKa9KvRdrYWGhtm7dqpUrVyo1NVVdunTR3r17tWvXLk/HWO6lpaXp888/d95QYenSpUpNTdXzzz/v3cDgEXz+v3rnnXfk5+enyMhIORwOPfzww7rttts0ePBgb4cGXLEy3az822+/VWJiopKTkxUYGKiRI0dq0KBBnoivQrDb7ZoyZYoOHz4sm82mkJAQPfnkk2rYsKG3Q4MH8Pn/6uDBg5o2bZpycnJUUFCgTp06acqUKXrsscd05MiREo957rnnnLezLO8mTpxoifNA2ZQpQf4iJydH69evV1JSktasWaP09HSFhYW5MTwAALzjihLkxfr06aO1a9eaGQ8AAOWC6znYl/FHp0ADAFBe/aEEWZlntQIArO0PJUgAAKyKBAkAQAlIkAAAlOAPJUgu8QAAWJXLyzx+eRaa8wCbTTVr1lR4eLgGDBhQ7PZQAABYRZkqyP3796tVq1Zq3bq1vv32W33//ffatWuXEhIS3B0fAABe4fJ5kIcOHdKKFSucT0AfMGCAHnjgAb311lu655573B4gAADe4LKCPH/+vDM5Sj8/j8xut8tms6lq1apuDQ4AAG9xWUG2b99ejz76qPr37y/DMLRmzRpdf/312rlzp/ORPgAAWI3LSTq5ubl68cUX9f7776tKlSrq2rWrRo8erXfffVfh4eEKDw/3VKwAAHiMywSZmJioe+65p1g3KwAAVudyDPKTTz5R9+7dNWXKFH3xxRceCAkAAO8r0+Ouzp8/r40bN2rt2rXKzc3VgAEDNHz4cE/EBwCAV5T5eZCFhYV67733tGTJEud1kAAAWJXLBLl//36tXr1amzdv1nXXXaeBAweqW7du3EEHAGBpLscgx40bp8DAQP373//Wv/71L+Xl5em+++7zRGwAAHiNy+sgd+zYoQsXLigpKUkrVqxQdna2hg4d6onYAADwmssmyMOHD2vZsmVKTk5Wo0aNlJubqx07dqhOnTqeig8AAK8otYt19OjRGjp0qHx9fbVs2TJt3LhRtWvXJjkCACqFUhPk/v371aZNG4WHh6tp06aSfn7UFQAAlUGps1gLCwu1detWrVy5UqmpqerSpYv27t3L5R0AgEqhTNdBfvvtt0pMTFRycrICAwM1cuRIDRo0yBPxAQDgFWW+UYAk5eTkaP369UpMTNTatWvdGRcAAF51RQkSAIDKwuWNAgAAqIxIkAAAlIAECQBACUiQAACUgAQJAEAJSJAAAJTg/wP0CpC6fBu0X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9"/>
            <a:ext cx="3883025" cy="326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7" descr="data:image/png;base64,iVBORw0KGgoAAAANSUhEUgAAAfkAAADiCAYAAABN0L4IAAAAOXRFWHRTb2Z0d2FyZQBNYXRwbG90bGliIHZlcnNpb24zLjMuNCwgaHR0cHM6Ly9tYXRwbG90bGliLm9yZy8QVMy6AAAACXBIWXMAAAexAAAHsQEGxWGGAACIgElEQVR4nO29aZwkVZnv/8vMqlxryVq6qrtrr+oNKBaFBpsW+MuA20cBcS7DeMVlrgh3BBUYRByVS6sttDOXmUEFhrkyiFeFKyozg44zgIOK2IgKomzdXfvS1VWVlftWS/5fZEbEOSfjPJkdlVmdWXWeV3QdTsRznvOcOBGR8X1+tkwmk4EyZcqUKVOmbN2Z/UQ7oEyZMmXKlCkrj6lNXpkyZcqUKVunpjZ5ZcqUKVOmbJ2a2uSVKVOmTJmydWol3+Svv/56TExMAACWlpbw1re+VW+76667cOWVV+K2224r9WmVKVOmTJkyZYKVbJNPp9P42Mc+hhdffFH/2/e+9z3Mzs4CAKampjA2Nobvfve78Pl8+N3vfleqUytTpkyZMmXKTKymVAdKp9P40Ic+hEcffRQAkEwmcfDgQQwODgIAXn75ZbzxjW8EAJx11ll48cUX8YY3vCHvOIuLS1hcXCmVW1VvDocdy8sqHqypmPCm4sGbigdvKh68rfd4eL1O7t8le5Kvq6vD7t279X9/61vfwp//+Z/r/45Go/B6vQAAj8eDWCxmehybTX0mwJrdbjvRLlScqZjwpuLBm4oHbyoevG20eJTsSZ61aDSKl19+GR/5yEf0v/l8PszMzAAAEokE6urqTPtmMhnEYqlyuFWV5vO5VDwEUzHhTcWDNxUP3lQ8eFvv8Sjbkzxrv//97zE8PIyrrroKr7zyCv76r/8aJ510Ep5//nkAwPPPP49TTjmlHKdWpkyZMmXKlOWsLE/y5557Lq644goAwFVXXYUvfelLAICenh5ceeWV6O3txZlnnlmOUytTpkyZMmXKcmartNr1i4vLCAbjJ9qNirH1/mrJiqmY8KbiwZuKB28qHryt93hs2lTP/Vt95aZM2RrZcDCJJw8HMBxMrkk/K/bCTBQP//4oXpiJHpcfVttkVo4xV0ocS91vLcdVDrOac1ZsOJjE4388esJjtZZzVpbX9cqUKeNtOJjEhx/6DWLpZficDjxw1Zno87vL1s+KvTATxScfeVE/199dcTrOaK8r6IfVtrUcc6XEsdT91nJc5TCrOWfFKiVWa+2HepJXpmwNbGgujlh6GQAQSy9jaK64n6QK9aOeTGRPC7K/vzYT5c71GvNkNTIXx0fPH8Bf7O3FtRcMYITxg/KRapP5UcyYj/vNwFwcf3JSO9512hZcdHI7houMv5VzUXGkjlmon5lZzatCtlZvX6gxl3ps5YpVpfuhnuSVKVsD62/1wud06Hfv/a3eVfez8gQ9HEzi4d9NIrW0gucngrjijK16n53tddy5djJPkV5vDf7xx6/obXe+99SifGypd3JtLfXOgr4XGrPMfyD7ZPj6saPY0VbHPQW31DtR67AhtZRBrcOu+0HZcDCJg2NBLMTTmE+kAfiLeuLqE/zvLdJ/Kv7DwSSG5uLob/VyPljNq0Ljpp40zXwp1OeFmShem4liZzs/L9SYSz22QseTxbjUVo45o0xt8sqUrYH1+d144Kozj/siQvX7w9EI90Twh6MRvd3saaHP78ZoMIF//8NR/QJzTm+T3ueM9jr83RWnm16MR4TjjczFcc7WhoI+BiJp/MlJ7VjJZGC32RCIpIF24IWpMHe8F6bCXL+3D25GamkFrhr+ZSPlP/XqdyGxmNevkI2Hkrj36SN6n32XnFLUvB0Lp7gxz4ZTwNbC/sviT22gVvOKMlnuUL5Qfah5oXKu1GPTjjcaTKDH78m7cVmrV+jlmDPK1CavTNkaWZ/fbWlBy/o1uGu5J4J6t7GcZU8LkeQSdzGOJJe4Y54hXGg1o564KB/7Wr3Yx7wBeP9ZnQAAj9PBHc/jdOh9hubiePS3k/q/d3cZGyHlv9mrX20shcZtZhPBBNdnIpgAevwF+9W7a/HkKzP62M7b1qK3WYk/tYEC1vNKZtSTpswXqg81L7Ixl2tsfX43Bjsa876uLxTjUlupx0WZ2uSVKatS6/a7uSfeHr9Hb5M9LQxurucuxoOb62WH54x64qJM5seWehfn+5Z6l96H2jAo/6kbESvjPlnoc3KRsaLmxYofa/16l3rSlPlC9Sl0g1gJttYxXktTnHyF23pnOq2Yiolhw8Gk6evHQn3W6lUhZbLfaQHaR6ot+5t8NO83+UL9rPhImVX/rRyvkJV6vaxlHMthsnhUyrpYrYmcvHqSV7ahjbr4/HIyhEMzMexo92FPRyPXdnAqjNdz/c7O/TZN/b1QG3WuX4yHcHg2hu1tPuzt5NsmIymMBBKorbHnXZhk/SYjKYyHk3C7HUX3KUdbNL2MxNIKYovLEI3ykWqLppcRXzz+Y1rxsdC8WPG/1HM2HExidGTB9CbQ6nzKfKH6WI0j1fbMRAiHjuW3WT1eKLWEuXgaLan8jzKp9WnlOrGWpjZ5ZRvWqA+CfjkZwme+/we9bf/lgzg3t4APToVxy6MvcV+an7O1Qfp3qk+hc/1iPITP/tBo++Jlg3hzl/W2Uh+v2v2oBh+tHo/6mKxSfLTa9sxECH/9A6PtS+8ZxN5O635YvRZYuU6stalNXtm6N9lrOOqDoEMzMa7t0ExMX7xH5qL41Nt34Wgoga1+D47MRXHO1gYcmYvio+cPIJRIo8nr1P8OAIdn+XMdnjXahuZiXL+hOeNcIwsxfP5dJ2MsEEdPiw8jCzH9wnRkjvfxyJzRdng2Jpwv2zYc4M81HOCPp30V7rDbuONR5yKPKfhxJOeHzL9C5xoLxbDv0kEMzUYx0FaHsVAMKDBmABiaF2I8XzhWVo9nNY5W/KDaxubiXO6MMR+TDQl+DDF+DAn+DxXhIzVmykcqd4bmBT/YOTsmHPNYDHs7G+k+VByFNX14zrgWmJ1LvxbMCuOeNdpeF64vr89EuZv+tXrCV5u8snVhso2cepqhPgja0ebDTRfvwEI8jRafE11NxsdT3U2+vCcC6u8A0Nvi487V0+zT2/qaffhrpt+XmH79TT6MLSSQWFzGbCSJ/iaj37ZN/DEHWo22XW0+7Lv0FEwHsxetRld2qfc3+/Dzw3NILa0gnFzCmweML78HWn144BfDpv5v2+TDe9/YgdTSCty1Dmxr5f2XjXtbm+DjJp8eX/Z42zf5ijpXT6M8VtuFc21jjjnQIh+32E/zZafk7wDQ3yIfMxXHAWLOZDGhYkWN2eFy4DaJj/2CH/2MH/2tPnxD4r/MF2rM5Lw0Z/MbAOw2YKCJn7OphYRe22CghckRSV5Rfag4bm7wyOeTmLO+Fh/+z8/Nxy2L8a+FJ/yvvPdU7C7jRq82eWVVb9RGTrHk1Bfj6eUVjpG+/ZKT9TbZ0yn1dLQQX+S+uA4mFvXjjS/wqNb4QkJ/Oo0v8X589l2GH9OhJMdjHw0nAWT7La4Ad/74Vb3fFy7NXnyCAi8+yFxcRuZ5/0eYp6BgXN6PGnc4wY87ksyOO724wvPiPQa3Tp1rUsDaJoNGrKLJRVx7wQAW4tmnwljKiHEoyR/z1A7jmKnFFc7H1NIKAGBphef1V5hPlKkxDwtxHGbiOB6Ic3M2vhDX/V9ZAefj3v7sjUgmw/+dvUFJL65wY17M+Q7Qbw0oP6aEGE8xMU4t8fN2dq7eADXmpcUV3PKOXZgOJrDF78Ey42NSWGeff7eR39ScheP8XEdy64nK77TgO1srQbamASAp5EeS8X88wKN34wEjjrHkEtcvlsrikiMBPr4jgYTa5JUpo4xiXCmWHJAzumPCQhwLJIDcRiQ+RWxry96hdzXxGE4n8/SfXFzm2O+BTcY5G701XL8Gj+HjdIj3YzqYAJD1w13r4HjsM7r9ej+zC/x53Y2IpXlOW7vwAMDWRg/nx+ZGw/94epnvlzY+oKLGHUoucePuzT1ZjQkbyRgzrmiK9zHK+Ohz87HyuoxYLcSX8Lf/+br+7xsv3qH/d1jg08MJ45iTwQTnY4ffA6AJR+Zi3N83N3pwXnf2At7Two+5u9nL9WfbOpg4NnmdePKVIb1td+8uve2wMGeH52J4c3cjDgkb0KHZGPbmNpKJUAL/8ORh/Rgfv3CbHsdewccexkfKDzHGPibGpjekvU3kmEeDCdz9lOHj9YyPE8LxJnLHA4BwQj5nkRQ/13/11uxcx4jcGRPONcacq1esUthixGo6JORHk0f3v8nHV3Rs8hkf7c3F01w/LUfEGhFup1EjohymNnllVW8U40oxy5SJr/J3MDcCezsb8aX3DOZ92dviqeGeLlo9tXqfMzsaueOdxXzZ2+iu5XxsdBv9+lv5G4o+5lVhs5fv18ycT/aKtFO8GDPx8NTaOf+9TLW5Tr9buIgbP4l4amxcP4/D6NfdxJ9P+9lDfAXKvi7uFPp0Mj42efgxNzFj7mrm+3VzP7GY+wHkv1bVYky9ZnbZbdzTqctuY+LBx9HDxLHBXcP538BsoLLzUX5sE/Kjv0gf/YQfYoz9TIxl8yaO2c2MmZprqk2cT3bOeoS2nuZsWweRO9S5xFg5mVgNiDFm+uXFkXmI6BNusvpy1yVq3ZbDFCdf4aaY8Hwzi0mpuWTA+DhmR3td0V/FWmW/NbRn2yaf/pqwXG1rea5q8KMafKT6yFCySvKxHG0aura93ad/7Fauc1Exptqs+LhaU3ryytalHYunMRVJYjaePq5+B6fCeOh3U3huKiz9f2wmf/vFeAj//NspPDMR4v5eDPs9FZXftNnMTlamtrU8VzX4QbVVsh/FPKadaB/L2rYG57L6KLyyAmRM+mvnoPwolanX9cqq3igelfoozyrXXimscDXwzJXuRzX4WCl+VJKPMj69Unh9qh/VpxymNnllVW8Ujzo6F+f411Hmo7xDx/h+h44Z/ag22VfLVnlmK+y01X5WmeVhgT8eLpILl52P4sytMO2r8VHWZtWPESGOI4Hi5kzmhxXfC/loNf7DgRi3nrQcofh0q7UZyPUkYdcLrRcr56LmzKymgLZhS3Of6FMOK/kmf/311+OWW27Bb37zG/zf//t/Ybfbcdttt+Gkk07CXXfdhYMHD2Lnzp24/fbbS31qZRvUqI/knG4HfnUoy0fPRtOcIliv8EFNL8PU9rXyTG0fy+gKH/BsK+JDLfLjKYILz/uSf5P8o6VimGvSj2YfgqklJBeX4PfW6mw9QPPA21p9mA4abHIx/u9o8WGBOZef/QCtRe4H5T/lI1kDQNI20MIz+cWy32Ldg2LrDch8JLl7ok1WKwEowPkTNQVkNRH6W3z4howXJ2oziLFn6x5QuS+LI7leqBwocC7ZOqNyTpYj/UIfdszlsJJt8ul0GjfccANeeuklAMC3v/1tfOc738H09DS+8pWv4JZbbsHY2Bi++93v4sCBA/jd736HN7zhDaU6vbINbJu8Tu7L3javgbEEBOb6FJbvZqpV2W18ZS+K1ZZxs0uLK7j9klMwPBdDX6uP44EXBZ55iWmjzjUdMt5EbG70YDoch8bCjzBPXI0e/okxklrijnmG9vckz61HGZY8tZLh2Pr/dckpRqwILpxik2eCCS7GM6Escy2e63bmXJQfsRTPHsfTBiJFsc4Uxy1KymrsvYiLTSywTL45Aw3ko1ps3QNqrmVPjOMLAovNMO2mCFquLS3USth3qbGZULGi5nNY8HFYe9tg8Ximcr65fkeF3DkaMtqWhZoC5+ZqCkwK/P8kE6uRgFAHQnhTxa4l9m1DSKhxEWZqXFDrYnGJv04sLWfXPFXroRxW0k3+Qx/6EB599FEAwD333AOHw4GlpSXU1tbi5Zdfxhvf+EYAwFlnnYUXX3xRbfLKSmJDc3GOmb3j0kH9lbzId8eZi3GfUNmLvQhSPLnIzXbmuNnxUAJ/zzLLf2LwwOPBBP7hKXOeOY9BZ85V73LiDuZCfcs7DJ65o9GL2//1j3obW0hkPpbmjjkfzX6QGIybc+sAMCoU9hidj+v66RQLH18UYpw2Pjp0u2o4lv+NOZZ/ZJ4/18h8HBfkzjU6L/djLmbOHgNyFA4wYdcZtKpO4MLrck+8VP2CeQkDDQB+oZ/fa/SLEXPdJ1RF7M0ds8krsNjMTWyjR+6j2QZ0fo7zH2iTo3dUnQIRUduai6PV49VLYg8AHiefO28oog5Eo0/O/29tEOpANDAYZYuP+52cfSKPpPg1w+YVVS9hbIG/Tmz1e4DeJrLWQzmsZEevq6vD7t279U2+ubkZ6XQat99+O2666SYcPnwYXm+uGIDHg1gsZnocm80Gn89l2rYRrbbWoeIhmBiTnVvquUWzc0u93t6fx6r69Da33YbPv/tkjM3H0d3ihcdh5F6XyaagtW3bxP88MLCpDj6fK3ts9lwtxrnMNiCtTWTQu5hzNQocbqOrRm/zmvDpWltPc/7Fx+dzoduEPTbGlV8qVGszY+G1tu5G3v/ORrfeZsZc+3wu07Kkuh9Em2xcAOC0gZtPlw2M/wLHzfgv89GsfkExfoj9Gly1TF65pXnlsiOPa/f5XKZsvX4uj9xHs9fFeqwA7q2TC0aszOoUyOLoqcnGUTyes8jj+SWxB4Amb35NhEJj87vksTKrA6G1vXVnGzKXDepY29t2tenXF8p/r8POzRl7TDMu3+dzmdZ6KOc1vuSc/Kc//Wlcd911aG9vx/XXX4+3vvWtuPzyy/Gf//mfmJmZwfvf/3489dRTGB8fxwc/+MG8/oqT501x8vl2vJw8xbvLOFagchjdaueZK92PavCxUvyoBh+tHo8yK9cCqz6u1taMk7/jjjtw/vnn4/LLLwcAnHTSSXj++ecBAM8//zxOOeUUqrsyZSWz5UwGKxlgxeR+VsaxsmbGshbqVylcNdWm/Ci+TflRfFu1+iGrfVGoXyYjvxbY7VmO3yHZaauWk5+fn8f/+3//D6effjp+/OMfY8eOHfjc5z6Hnp4eXHnllejt7cWZZ55ZjlMr24BGsfAbUau9GnysFD+qwcdK8aMafKwkTt4Ky18OK/kmf8cddwAAfv/73+e13XDDDaU+nTJlpEANpQVtlYOWMcGWtaypcxFf71o5Jsn8Ev6XOlZWxzwWium//fZv4vXkrcZfFhOKq7bKflvRmreaOyTLvxDjtOZHFoobm5X6C+Vos5JXVmJfMK8kuvaytnM76Lwqh6liOMqq3lrq+a+PW+qNr48HBJ6WZVyt8tgyJphihUk+nToXIaphhcunmN8BwX+W36WYcUqnW3bMk9p8uPO9p2JsPrvJeBzGe0tqzN2Ncr6biv8OQhteFhOKq6bY7+2tPrgcdizE02jxOTmRFKpN5ofV3NlOzEtvExFHamyyvCL8oPKjUD/ZnMnmmsxFipO3ui4kuvYAsH2TDzddvCNvrqm6EuUwtckrq3qbj6W5r1XnY0b9+lCC0BEneGyKg5bd9csYYiDLR7Nf9oYY1vZYOMGx8MciCWgsPMXyLy9nuGOuMILn8dQS15bI8eRTAns8zbDHFL9LMeNJQRt+N6MNL+OgUyvAvn99We8jMtysj0VXcSPeAGQyvDY8ayPz/PlGtSpuFmsDJJcEjfR3GWhjQmj7HNMm5bEFXXsb89vvqMB3jwYIH5ncHxNwyTFGB50a21QowZ1vOpzN1VGmEt7mRg9GmTcDS8sZ7nh7+pr14w3P8bFn6xcsC+Nm0ls6N8vCuc5lzkXOpxB7dn1SLP/EQpyLx0TQiGNqOcPNtXZ9EWtYnF7GaneA2uSVrQObF9hp9skvIuiIR5JM0RKzC12Ox6Y4aBnPLDLELIsdX1zmWP5PvW2n/t+umhoc+HfjZuOvmLaeFi/H8rM3IiOBeJ5O9/k5/2ejadz1xCG97YaLtgMAvAR77HPJ+V2Kxza9COZqAMgYdJLh3kRUeCOe8imW/9Bsvja8psm+ucGD+39mnG/PwMl67NnjsTlAsd9UPKZDfNtUyGiLppdM8/iQia793lystjR6uJsl9oYiJuR+lMn9ZkEHvZnRQac02b3OGnzlqdf0fjfncrXT78Vtj/3RNE+HhboHw/NxPU87/V6u+htb6+GIybjPy41bNjdDwrmG5uM4L3cuaj5jktgD8hwGAL+Hr2PxaaaOhXh90eo9BOJ8DYtA7PhEtY7X1CavrOptR5tQ1rbNKGsr6k53NxOvR5lXbWYctGZOE54ZoDW1O01Ycs3MeGDNKE1wasOTXdCoc1FtZjx2MX7ItMmpV9BuAPsuHcTQbBT9m+rAEsQiC+9kvk52E7r21Pm8Jvx0odhTmvdUPMxqKejHlBTsoXwnc47wkdK17yL6yebTI8TKzfz8Ylb3QI+9xTmTzQ11LrfoIzufRLEk2ZgLxTGv7HTOF+raUg5TevIVboqTzzezmFA67hTHWmot7kphhavBx0rxoxp8rBQ/qLaNqmtfah9XayInr57klVWVDQeTGB1ZQI/fwxW9oXTcNTNDUsulxV0prDDVpvwovk35UbhtPevaF6P/XmofS2Vqk1dWNSbj4a3oTgPVz+hWs4+V4kc1+FgpflSDj2vNwpfax3KY2uSVVY0Nz8U5vnQ4x8NTCljsl9oOuw1HZg1Onupnhd+lWPJyaMZTzLhM97sQD0z5L2N7R4M8cz0aLHzMQsdjx8Uer5AeO9V2vFriVB+rsbLSRsVjrRn6sVBM/15ioM3IOavnsrouZF/KU1/QU+M63rnWNnkr8zksHI8lCsphapNXVjXWXO/kvgx/1+BmAPTHNpR2M9WvEH9s1kZpdFMcrlUta4oZH2j2YWwhkWWdE4sYaC6Ok7fCfvf4iXG3+PAz5pjn5Y5J6YhTx9u+Sa7HLuOSzc5H1TDQ2GqSk6f02C1o11NtvX5jXmYiqaK49UJtFE9OMfQ9jea+UMcjOX8iHynOX1ZLgToeNS4qH/uarc21rG1biw+jCwkAgN2W/Xc5TW3yyqrGzFCcM9rrSL1ninGdDiV5vepwEhqfTvGvS0u8NvxyTieaejNA+Xg0nNCfMLqbvTjKcPIU10496chYbcoPkv1eFo7HoE4Ucx2WMMFToSTXZyqU1PtQx0sITP5ZDJOfWJQz6GINgCkmD9KC7ndam0/qrQf1xEjollN+yHTtA8K8nMzMy9FwksvTmYiRw1Sth3BSzmqTeZw0rztB1UqQ1WwAgHCCz8dI0sjHSAEfzWopLC1nuOMtM3A9NS7qOmG1NoOsbkaCWEvlMLXJK6sa8zgd3F26x+kAkF1AHOPK3PFTjKu71sG9GTiDYcabvC58+Uev6G23Mvzr6EIij09HbxOpZx4lNKl9tTXY928G6/yptxucvFeixw7QbyJkrDaljU2y32bFcHqzF/LmOhfnB8tcy5hgcS7dubnMHk/OcE+JnDnDoE+ZbaC5NlHD28fkwbhE93uAwN0oJn9rI49jbWF0yyk/ZLmaXOQ16JNp4+NSV40Ddz9pcOs3MTUWqFoPC8K8LMQNVru3lR9bT4vRL5zgcyScyOaIaSGlXOxlNRsAIJTk87GXiTHFk/cLT8laMaXh+Th3vC2NHp3Jp9YndZ2g3rSJSCTrf6eQIx25HKHWUjlMbfLKqsa21Lu4u/Qt9TltaWHx7thkIHQU49oscOHNLBfucuTpuGsm46AphlsslMO+SqYYdMp/Mw3vQj5S7LRV9luMFcsKy5hgOvZy9rhf3Hhb5a9w2TYqjrKxuUz06TXzEHy3meZ6MX7I2sQaCx1MjQUqjhSP3S20dTUZbVR9gC6h7kRXbuOiYk8VoeluMj9eIf9la4268aXWJzUv9XYbvnDZII4cy36HUMfUAKCOKcsRai2VwxQnX+GmOHneXpiJ4vVjUexo43l4ipOvFP61UtqUH9XnY6X4UQ0+luNcB6fCeH0mih3tdTiH+bmkHD6u1tZMT16ZMqs2HEziycMBDAeTRfcpipOvUka3XG3Kj+LblB/Ft61rP+RNipNXpqwYo7ThX5iJ4pOPvKi3/d0Vp+OM9rp1zeiuVx8rxY9q8LFS/KgGH8txroNTYdzy6Et6253vPVV/mlecvDJlx2mUNvxrM1Gu7bWZKM5oryvIuHLHOw4d9OPVTy8Hgz4saFkPF+n/aJDn5DW2uhxctYzJp8ZGMf4UF04xxjKG22oeWI2HVV172VxbYfwL5RWVqyML/HyKPLlZP6ssPJXf1JzJxkauCWFcrFIevZai+m/y29rrMBqM6ps8mauSdUGdqxymNnllFWX9wpe9/a2M+pvQ1ptrK8SqcsdrKY7fpThokQneketHcdoUg0763+JDrV2iTU74L2PNC+l3Szlz6gtjCxxxb2OW408sLuNoKIFef2HfgawCoKyNrBtA5IF0Pokx72rzYd+lp2A6mL2A+9kPMwlde+qYfUJNB63fdkJ/nNJcF/ttZ2siWOTJZf12UrlD1DYQ61hQczbAzJmUQafWBDEual621hN1A6hclawL6lzlMLXJK6s4k+l+HwunODZ2NpwCtkrQqdydMcWFU3rsFFO7kgHH7+7NbdgUp00x6KZITe5clDZ5TOCg4wzyJq3KJ+h3s09HhThzlseeLJLXl81NXBjXZ5lzUcejGPrxBb5tfCHO6H7z9QYmmRzJCPOp3YBNC9rpR8NG/YKlDHAnIzHKXtwpFp7iwkeEJ9eR3NzIag0AILlwUbf8DKbfeCDOxYONlYzv1trM9N/FPL2NYb+DcSL3JbUBAHn9AkDOp0+F4lzNialwXJ8zKj+oehRUzlnJVepc5TC1ySurKBua4znX3V1N+uv6enctx4yfty17MabYY4oLH56P46s/NXj3696yrSimVrawKYab0uhu9FrTap+LyTlo2RNNfyv/lPkFZnOitM4b3DW488cGj33LOwwem0KCZHMjnmuaGReFQbUQTH6Tl+fr/V6jrcHD1xs4MzfPQFZrnvXl0GwMe7sa4XHW4KuMdvpfMQw6dXGn8pHiwrcKcqdbGrNPwxQvTnHh8zG+3zzTr9nnwpOvDOnn2t1r1IEQcc+tLGYp0X8fF25Uxxn2O5bmc58tylNP8Omy+gVAPpbXk8v9BreTqznB6rtT+UHVo6DqQFC53+wzr/dAnascVvJN/vrrr8ctt9yC2dlZ7N+/H263G/v370dXVxfuuusuHDx4EDt37sTtt99e6lMrWwdGva7v9ru5O/ue3MWHYlwp9vt4mFqWkZaWtSUYbsqPRrc1rXaKP3aB12TXLksiW89qtVNa56KPDS6G17fAH1Oxovh/iskXtb3Z2gZUjGXzKfre5CnchxozQHPhMr6e4sWpHKbyg6oDQXH+bgvsN6XV7rdQvwDIZ/mdOZafqrHQSOQHNWdUzrmJ64RfOJ/fXVPwXOWwknHy6XQaN9xwA1566SV8+9vfxhe+8AXceeedmJubwze/+U1ce+21+MpXvoK77roLBw4cwMUXX4w3vOENecdRnDxvG5GTHw4mMTQXR3+rl5OT1dpGg4k8qdn1zOiuVx8rxY9q8LFS/KgGHyvFDyCrYHfoWAzb23y6qE2hPqu1snHy6XQaH/rQh3DuuecCAJLJJPx+P7Zt24aRkRG8/PLLeOMb3wgAOOuss/Diiy+W6tTKqtAOToXx0O+m8NxUOK9tMpLCeDiJqWj+zc1kJIWRQMK0DVjnjO469bFS/KDalB/Ftyk/DCv0CF1VnHxdXR12796NRx99FACwsmJ8JJHJZBCNRuH1Zl8XeTwexGIx0+PYbDb4fC7Tto1otbWOdRePnx6e47jTA396Gt6yrRUA8JNXj+V9kfq2XW1km5U+5WirFD+qwcdK8aMafKwUP6rBx0rxw6qP5bCyfXhnY25R7HY7fD4fZmZmAACJRAJ1dXWm/TKZzIZ7PU1ZNb+ul712f+1ohPsQ57WjEZy9JfuKyfyDpuz4zfjjWCxF9jFjdLV4FjqXyLVr/cy+vI910X6QPkqOtxofZf2s9NHiKHLJejyIGMv6Ucej/BgVNMFHF4x+wwGBuQ4U56MsJtS8FBqzlZyTxcTsS3LWd7M1AZjrp7OxEhnuQnNG+W81d6zm93BAqJeQ858al9X1SfpIzA21BmVzVgrzMh8UAmXc5N1uNwKBAAKBADo6OnDSSSfh8ccfx/vf/348//zzuPDCC8t1amUVYFTlugGBm2U/FirErpvxx6vRq5b12y5oPm9nGV3Jx04UO11In57jiI8jHlJ9bCua98S5KJaf0niX8swE+22Vde5v9mEyYByzv7k4LlwWE+qjNup4Ys5tKzLnZLGiPkAbaPFhasEYM8uSU7w7Vdtge6sPLsfx1WawMi6A5uupXJX5v63ZhyDz9f42Jgdk9RC0Ntb/7cWuQWJuxPNpx6TmrBxWtk3+L//yL3HttdfCZrPhwIED6OzsRE9PD6688kr09vbizDPPLNeplVWAUZXrRE3q0zoZfWxB432G0XiXcafpRZ6nXVwyfioKCpx8iOHkKb1tSvN5aC7G8dMaa06x0xSfvrSc4eKxp69Z70dx1ZSWtcxHqvrYZDAusPA8Z87241h+Qktc5mM4Jc+BaYIjpuoXULrrI0L8R+b5WJn5OCVw8tMMJ0/Np5hXLC4ZiS9yX4VHmXyUzc2UsCammTWxIIz5FGbMVH5QcUwty5n3WJLXhtdqM2SEmhNgeP0JgU+fYPj09HKGO9ftl5xSlP8y5j21kuHW4P9ijierbwHQ9Qao64SsbgAApJb4dXF2Dv+jamaUw0q+yd9xxx0AgM7OTjzyyCNc2w033FDq0ymrUKNQuGiS18eOJIxF4yI03mWM9ESI52mziE52QcXTota88TMRpbdNaT73t/rw2R8YTxEaa06x033N/FuIfczFZ3iev2ANz8d11jmclHP+FCIl+qhXmhP69LJYlduJO5gL5C0MY9zokbP8lJa4zMdQnGeng3EjByiOWNQ672W0zind9a1+D/6JiT9b6EemDe911uArDCd/M8PJ9wrzyW5OVF5F0ss48JPX9H/f/NYd+n/Lntg9xJpIpPkxswWRKGwzXwfd8JFi3udi5trwR0xqTrw5l8N+gU9vZF4njwo37iOBOC7I9ZPNCyBn3keFtTQ6Hwdyx6NLCsvrDQSE+exhYtXh9/B1A5i8ksWRqplRDlPFcJSVxfr8bjxw1Zmmv8nn6b+3GRuvFY13kk/3y7W4Kf6YekXqBs9xa0ekXuu57JBqdFOvhakLNaX77QY4DWyXpI+T6UNxxJTmPVU4SOajqEvezV7ACY6Y8l/UXe9k5ppiv2W637Qf8vmk8krMR3Y+ZfUBqDUhHq+LOZ44ZjczZsp/K7UZqBym6hdQP3vI5oU6JuUH+bMe0a9bmM+uJmM+qbySxbGLWNPlMKUnX+FWzR/eUVZq/fdKYWMrxY9q8LFS/KgGHyvFj2rwsVL8sOrjak3k5NWTvLKymawQBFA+/fdKYGMryQ+qTflRfJvyo/g25UfxbVXFyStTxtozEyH8NfOb8JfeM6hv9NWgIV3NflSDj5XiRzX4WCl+VIOPleKHVR/LYWqTV1YWGwsK2t7BmL7Jl1of20ofoMDXu4Le+TijTT4W5PnjsWC2jdKMpzTXKf+pNup8Mk1zq36YcclaG6U/LjsmqTFOnMvqXBfqZ+ZLIT12K1rtVubTjHcvpx/j4Rinnz4eikH7mp+KlexcYyFhvTBrqdRzZnW9WPXDSu5TfpTD1CavrCzW3Wjop89EUpx+OsVIi9ws+yHRNoG3/VIxnDxxLuoDoy5Cm7zH78NfM22aHxTX299sxGM2mubiQfG7FDNOnU/G4lJ8NMX5U/0oHlvmP6UxTjLcFnlssgaA5OMvsjYAkVdi3YDtRbDT1Hz2NZnnm+aHjGm3WiOiu4FYu5JjUvPZTawlMsYW5uykNh/+5k9P02/OWcEYcr1YzB1ybiT9BlqM+IaTS1x8y2Fqk1dWFqOYZYoTXRS4WRY1M0W1umieWdTUZrW4JwUee4rhsSlNbZkfVB9qzBQnPzLP8+4j7BO0RH8cyK9FcGpH9nwUH01x/tTYKL3t0QDPEY/mnnQojXHqeEuLK5zq1zJTE8FUllebM0JPfmhWYN5zY5sOmsjhavEV8uo0Jq9kfDRA1xSQxZgaV5Ko50Dx9WPME+jmRg/Gg8bTNZWrIaHuRDjH+VPzSeUcNdeR5KJQb8CoKSCbz3QGuO1f/qj7wUopU28bKJZ/NMDHapR5Wqfm5mg4ya3dmUg2/lXPyStTBtDMMsWJUsy4z8Wz2t7ckybFM1Na3D6Cx6Y0tUW9cM0Psc8Wpg+lqU2NuavJi9seMy5abHGPrY38+TY3GucLJ/nzhXO1CCjcjXotSY1NrF/Qwuhtb6734P6njSekPQMnF4wHpRk/FkzgH54yeOyPX7gNGpOfx/K7GRlaQk++r9WHbzBPcfsuzW4MXiHfPMybjaCQV8G4kVcUZ07VFJDFuI7QXKfqOVB8fVudB19gdNc/y/Dd1PqMpoW6E7n8iRJ9KCa/uc5ccx3IrxHBvmkT5/Os3uzYzG4ozsvlcF+L4AeDNlIs/9YGL27/V2MNsjdS9cTcuGocuPtJ47p0U+66ROV+OUxt8srKYt0iv9tkMMtWNd6bvOb63hTPTDHLVD+Kf5XpjIt9vEwfSlObGjPFwntq5ecTWVxNt5zSfqdej1Jjo7TJvRIfqXhQ+t3UTQqlGU+1yWIiyzeAZqepn4Eo/2UxpvKUOhfF18vmBaA57ry6E7k2ak07CSaf0n8nc0SYzwZXdmxWa1VQLL+b4PX9kmsBFX9qXOUwxclXuFUzJ//LyRAOzcSwvd2Hczs2BhtbKX5Ug4+V4kc1+FgpflSDj5Xih1UfV2siJ682+Qq3at7ky2UqJrypePCm4sGbigdv6z0eqhiOsuM27Yl8R7sPeyRP5GYFb9ayTflRfT5Wih/V4GOl+FENPlaKH1Z9LLWpTV4Zac9OhvCZ7xuIyJcvH9Q3+mfGQ/iFhtqEk0AG2NtltH1WQEu0tl8K/WwZ4NwCBSSoNqoP5cezQtuXLxvEniJ8lI270JgnFhJIpJcwuZDAL5nj/VLot/+yQa5N5sezwjGfzUD3v9TFQqixWcmDcpyLOuaz4yFEUktYWVlBJLmEZ8dD3Fybzc1aF0+RjdvqOiuXj2a+lHpNW22zmh9Um5VrATU3vxJy8VfjIbxJcfLKTpQNC5Kxw3NxfZMPJRbR2+LTGV1WxtX0C+NcIocJrI0skiIgY5qsIy1JKfdjKpzkCmBMMYgR5aMMgZGhdQCQWOJRJ1YFbTKU5PuFkkXFKrG0gpH5mM7btta59DYZEkThTMNCAR1WNpMaG4VLjgnxH1tIYG9XI4aFgiDFnovCjyaEoisTTNGV9EoGL44H9ToFb2IwxcWlFTR6axFPL6HBU6tLFY8vxLl4jDNYlUzqFLBegGlKyIOpXB6w6woA928qVhRiSc01hbUFBV+0f0eEL8TZf5MFaoh4UNimzH8ZOgrQmBw1Z7Ixa/8ty8epUIK/vuQQ3bQgh8tiwuUwtckrI62ZwJk8TgcO/MRARFi0xO+r5fr5vcZXp6HEIrfY2IsWpUrV28y39TRrqk5ySUq/V+5Hk8/JYTjnMkUpwoSP8TSPB2r/LaJ1PuYL3SnhYjzFoFN1LofQz1FUrBKLy9ILzBbhC94tObwuT7GPwZn6WnycbOYXLjUYYxm+CNC4ZJOQB025+Pe2+PA55imH5ZnbBTW5tgaDzKDwrk6i6EpUuFni2GS7DXf+m3HR1WRjOxq9uO/pIf3v5zMXY5nUKUAXVukjvq6X5YHdbpPe6FGx6iIIgJ4mfq5Zqdxmnxxrc0h8yQBSH8mCTgQdQGGsPUKuatijDB0FgPYGjzRW1JxR8RfzkcXhmn0uPPmKcWO/pz97fTFl6xmks9SmNnllpNmR4TAQhjrJe0pmGd3MCt9vZSWj98u7QDLYyfAcX5iEfcIQC6uMBWJAdyNsyHCIi904FWwA5wdrM2H+yWkmlNTb6gn9dJGN1Xhsby2Pfnlqjc2aQqfsNhvXz8GoVjR6agU/jFhRbPJYIM7HaiGrqx1NLnIYEdtHfKoano/hvO5s7P1eOcaVtzm5jXFDkgejwlPm6JzBM08sxIVCJ4YmeHs9v6m11xtvL6gnRopNHhHqFIzMZzXNRwLCk3DAqF/gcti5cTkZrCq/H5PD80JxoIAxblkeUDd648I8TywYsZoOmRR7QrZtMsSPeYrZaEScjMXaIkneF60YDlWPYoIpA93d7OUK7wzN8cWe2BKvdoBb10xWmd80dzeirZ5/KGlj8mMmwsdjJmysd+qtR1CIfzBuxL9VrBHBvE2bj6W4fvPR7Md+VB2Icpja5JWR1s4krfjvvKdu5g69kdkExH83UBx0K3+Hzj0FtfrwTyZt4ubtZP5d7+ZTnD1XHuvMMPQyDheQXwTdNXb954s8/W6Ya9Cb+VjP+EjxuxSbLItjo7cWPzuU/Q3xWCSF87a16n0o5roWwJ7+Ft1/dnbzGHQ2VpI8yCuQwr6xafHh/p8Zvl+408gBl8Asu5jNlWKkrdQpoOLhruXnmq2jIBZd6Wv2cW3/xIzti8zYZHlAzbNsTQDZN1z3/pfxJuItzLmo3HcC2LutFUeOZXUn2BnskMSRqkfR5fdxYlViOVlZG7WuZXUgxFoD7BrsFuLB5lV+wR5fwXMB+bUq2DyQ5RxVB6IcphC6CrdKwD0o7XdKTrZSuNON6Ec1+FgpflSDj5XiRzX4WCl+WPVxtbZmnHwymcTHPvYxRCIRXHHFFRgYGMD+/fvhdruxf/9+dHV1mfZTmzxvlbDJV5qpmPCm4sGbigdvKh68rfd4rBkn//Of/xxnnXUWrrnmGrzvfe9DY2Mj7r//fszNzeH+++/Hvn37ynVqZRZtOJjE0Fwc/a1e9PmNF8qVwpZSbcqP6vOxUvyoBh8rxY9q8LFS/LDqY6mtbJt8f38/XnnlFSwtLaG2thbJZBJ+vx9+vx8jIyPlOq0yizYcTOLDD/1G//3ogavORJ/fXRau+rnxEJZXMkAmg+WV7L/PZnhmil0345kpjrUQn26F7ZUx11aZ5XKwvVZrClDMbyl9LMQly+ZsNXz98bL3q2HyZTlcqJ9Z3YO1HLPVGFNruhz5LTtmqY+3Gv+p65Usv8thZdvka2tr8fjjj+OHP/whrrjiCjzzzDN6W4V9BqAMwMtHIxy3/PLRCPr8bkusqtYmfqmtLYxFAM8OzZvqVU9Hkpwf0xGDXY8LrLmmnEWx5JQU5wLBuFKscErgXDVlOIpZphjdsMD2nsawvVYZYxkPPxHk2e+JYLwoBp1qo3JE5iM1rhQjHyv+m8q58SDPJY+z8SckQcU8OCU3tnBKmJdOY8zjQn6MM/lB5TBVByIhyVUqVmTOEWOm2HtqPk2/au9qRBq8xCv7AR3FrlNjk9XFAIBIivdf+/dEKM7FfiJkzAt1LioeVBv1Vb6sNkZS+PvnmZoZ5TDpJp9KpfC9730Ps7Oz2L17N/r7+7Fly5aiD/ytb30LN954Iy6++GJcd911XJvdbpf0Amw2G3w+l7R9o1ltrWNN4tHgc+Ir/8lzyz6fC90t+V/hav6IrO2+S07R27aYyKBqbWbFU7S2tnp33p2x1nY0xF9gjoYS8Pk2myJGWp9JAfObXEjAd8pm/d9sWyy1pPczk0/V2sxuAHwnt5viNHo8TLh1rS0isr1Jww8zxlhr6xXmppeZmwGTL8Z9Phfa6t3cF8bnDpys9zFjfvU2MVbpZb3NjGfW2sxqGPh8LnJcK0DexVGWc7czOddW78K9/3WEGVuL3mYm16q1JYSxxXNjiyTymWutT2feuLxF5XC/+OV9izHuvA07l6tUrPKkTt3GuDYJ+djK5KMZ7661iWu+m8mrNhMu3+dzmd5Uvm1XGwBzdr2Y/Ba/5N/KrBnA3P+t9R58nrnZYK9JZrSELB5nMPGgYiXWImDzYFq4Xk3nrlczER6tm4mkynqNl27yN998M97+9rfj8ccfx3nnnYcbb7wR3/nOd4o+sMfjgc/ng91uR11dHSKRCAKBAAKBADo6OqT9MpnMuv4o4nhtrT4SMbt7j8VSmGWeSho9TsxGk7o/Ims7GUzobWZoidaWFC6qifSy3mZ+t51ty8N0mryIxVKmLLl2PHED6vB79LYGD89313tq9LaVlRUOc1lm8tJs44rFUpiPpTgOdz6W0vuYcetamxmTr7WZ1Q3Q2kQOejpsxH9kPoZPvX0XjoYS2NzoybLbsRTmhAvMbMTw0ewmRY+VSW0ArU3kme2A3ua0821Omw2xWAqjCzEOKRwN8uMSL45a29Ew3zYTNvJRHNscM7Z6QdK03mX4L+rQN+bi3yAUUmpk8mp4Xj4vVA4fDYustjG2vE0tl6vjCzxLPs7Eyoyt19oWEmnuXAvxtNEmcO1sW15eMfGX5XFvK78melq8ep/NYm2DBheXp+zYtDwFAAd4XNJhg9T/QCzr/4hwAz4SMNZZIrnISQonkot627xwvPkYEyuRk08Y/Y5Fklw8ZiNGPm715z/oxGKp/GJDXiOvSmFeL8/dSzf5hYUFvPOd78R3v/tdnHnmmaipOb43+1dddRVuvvlmfP3rX8fg4CDe97734dprr4XNZsOBAwesea+sbJbHGLdlOdHuJi8+9ehL+t8PvPdUvU8h1nZLoxvJxWVsaXRzrG2eJnWj8ZEfxTrXCtrqtbnKPBRLTnGzDS45353H+TP64zJ96a1+D772U+NJ8sKdm/Q+FP9PMflUv84mL+6Rcb8t5vyxeNPDMtcU80sVSBF5ZvbfDrtNLxnb6K2FIzdnvU1yPlpklvta5FXQWN5d5Jk7OE1zG07v8uflDmByA+DMjq2B0Dof2OTDNyQV0qgcpnJEzFUt/t1ErKgaC1sb3Lj7ycN6vz9hzkVVw6P4elk+uoS1yWq1e4T14nbwNQVkY3PWMJW3AK4mgnjt0bh8qrZBnceoEXE0nORqRJCcv8jJM3nV0ejB154qbj69ufkUOfn6E8XJHzhwANFoFM899xwuvvhiLC4u4tOf/nRZnQEUQifaWuIeMv33g1NhvD4TxY72OpzDlgNFdXCnG9GPavCxUvyoBh8rxY9q8LFS/LDq42rtuDj5V155BSMjI+jq6sLg4KDsfyupqU2et/XOdFoxFRPeVDx4U/HgTcWDt/Uej6I5+SuvvBILCwtoamrCwsIC3G43/H4/brrpJpx22mlld1TZ2tt65U43oh/V4GOl+FENPlaKH9XgY6X4YdXHUpt0k9+0aRP+9m//Fh0dHZiZmcEdd9yBW2+9Fddccw1+8IMflNUpZWtvVrjTcmjGUwypFZ55LXWurfK0z42HsJIBkMlgJZNfN0Cmg04dU6ZZTflI6dOvpp9ZjlB9ylFTwEo/qwz6wfEQ0ssrQCaD9FIGB8dDOGcVcbTKcFvl5K3EqtRryWruU1rtpebdC8VY5gt1rnKYdJOfmppCS0uWX/b7/ZiamkJbWxtsNpusi7IqNhkrPLZgfKW91e/B2EKsKA43LOhLhwWFNLYfy6BTuusynpxiuGPpJU7zPpY2/KA0pFnFO4c9qxamtY0EeC10TWWM8oNidNMAPv+Y+cdHi4T2NHlMQT99T04/nfJRrClwG1NTgOon1i9g50zGcaeXeQ339HJxLDzlB6X/TmneTwq1AyZztQMoBp1qS2WAff/6sjFnjGRvKLHI5SMnHSzh5Clen44H7+P4QqKomggU1y5bMyPCemGV98aCwjWEUaGjmHxZPQpAXgdClveFYj8RFPj6YHHXJJlmPACpbvyEkKdszYxymHST//jHP47/+T//J4AsTnTdddfhO9/5Dq644oqyOaPsxFliMR9rA4CuJrnudx6jK3wlKitQQ+lVm+FTmu56NMX7GEll/1vUd4+nDT1zh8MuLYZDaUh3NfNKaOyFurfZXLec8oP66pcsPhLi5XCnGDlc6pgRiX56fFHu40xY4HfDxu+WsXQ+J6/ZVMikQEpuzhokUrkZm016ATerv6D7Qeh3tze4Of33c5m5pjTvt/p5SuGC7dn5FNHGekZuOK/uAfPFtdl8np+T7HU7HTjwk9dM83FCIt0civNjDsaNMYvxYKWDG71yuWSqH6XJLlsz3c28uh67Xrr88mtI7ya5GqHpw0BODtcM2QPkeQ8AHiL2Wxvy+XrNZqP52KlmLXW8Zvy5TGEvmW781kYv7mXy9DzmXOUw6SZ/wQUXYNeuXVhaWkImk0EgEMB5551XVmeUnTjzOnlm3OvMqjcPCXfMQ7OG/rWH0E+n9KUpHGurSREd3UdRtzzno/h3zXdAfuEE6Opjo0Lb6HxWux6QP0FTfsRNGF3NzIrJaEZdqFOpJe6Y6XThi79sngHAL5yr0Wucq9GEk9esy59fN0CzlYxMTz4uxNe4gE8G46YXRwB5euGtjPRxICbkXNTIuU1e/saylbmxzKvKNx/Ded2NeQy6HTauD8tHD80Z66I/DwE0cCyz4kxaPvYLG15fbsPrapZLnbaLDDqjn17vrDVFAwGgVYjjJiaOm4W29gajbSRgXuFtTPj7WMBYL2Y3PVqsRoQ4jswbbZTErn0FHLJnz30/HiVuXsQ3G+y1wIyvPz+Xc2IdBXYNzoT5m/AZ5iZcphs/uiDEasHI/XKYdJP/xCc+gUwmg9HRUdTU1MDj8eBb3/pW2RxRdmKtycNfEPy5Jy6Z1jZA66dT3GkNeG1yY5vJZ7W9zDFlPsr+DtBPu9uEtgGmTXbBBeQcNOVHPcHoyvhowESrneH1ve4a7pjnM8eUXSApHxsIXr+RuDET6wawHLRfoidP5ZVZxTXNXESsOhrl9RdcQl6xLL8sD0Sdb5Zn3rZJ/hbIZec3ICfDjFN55QS4AkHabUit8Hc2olTsa+yQ1gag6keIMXYJXDv35J2rYTBgUslPM2oNUnUgKB9ramwIhReRWlpBKL4If+7Gh7oxoPyg2qg1SNUKEXl4rX5H/k2gca5ymBSh++AHP4gHH3wQn/nMZ/DFL34R73//+/Htb3+7rM4ACqETbS1xj/XKnW5EP6rBx0rxoxp8rBQ/qsHHSvHDqo+rtaI5+WuvvRbXXXcdHnzwQVxxxRW47bbb8KMf/aikzpiZ2uR5W+9MpxVTMeFNxYM3FQ/eVDx4W+/xKHqTn5ubw+TkJFpaWvDggw9iz549uPDCC8vuoNrkeSt1Qm5E7nQj+lENPlaKH9XgY6X4UQ0+VoofVn1crRUshjMyMoJjx47hzjvvxKc//WlMT0/joosuwp133rkmm7yy8pkVNrYc/KtVnlnGq1L63dTxfiW0OTLQmVor/lvVtbdai6AQcy3TvC81K1yon1lMCs0Ly5mzrLPV3LHKyZeayafm0wqvb7UOhNVYyebGyrotFA+qlsIvhX77LxssmFdrWTODajvhnHwymcRzzz2HhYUFHDx4EEBW/vUv//Ivy+aEsuO34WASQ3Nx9Ld60ed3F9UmY+GBLIPOmvZvGY8KFNA6F1jnofni+pEc99IKRuZjSC2tIJxc0r+sngoneVY1bOh3BwU2NsiwsRTLPzSf/8V1If8pfXpK117G3QPAdDjBa5OHE/rYFgSda/bfMsbYMsu/JHDtjMb7iPD19Mgcq/vNx1j7d1BgsQcZFnsxw3PmX2BwLAo3pFh4ShNcNm7ZmgCy6mkcFz5fnB8UX5/3lX9ubGPCV+FjCwl944qkeWTsDGazoPTYg0I8+HUh5/LTGfMaAFReUZw5VWtDVjcAkK95Kq9EvO4M5gl6OhLH5991MsYCcfS0+DAdiUNbZ9S6IOsDSOqBUNfUcljeJr9r1y7s2rUL11xzDf7whz/oCJ0qglM5NhxM4sMP/UZP1geuOlPfzKk2GQsPZG/kzLh28Wtg7ut0Qm2rv8WHb0i+mqX6Uax5YnHZ9ELSWufGk68Yalvsl+tepwNfkbCxS5mMtOhHX7PwBWxz4XHH0nKGe8rs4p5jyXuafPgcUwyHZYzb6j1coRy2rdaRr4Gt2WjAHFGjOHlqXmC34c5/M+fae4WvhXuYHFkBhA0j62NcqHkQTxl+jC/wvo8vxHUci/rynmLhzTTBC45bWBOnMX26W3z4p5+bc+GUH2b675qZSRgDQJMgeev3Gl93h00073UfCaW5GiJ3IsIxI8wxZTUAYsJ8srk/ayJvrNnmRlGG1ngoofDXJq8TT74yo/d7U3+WT6fyKmQiGav7Ue+VsvzUuqDqAzRLEDqKsCiHSRG6a6+9Fp2dndi0yZDO2717d1mdUVacDc3xF8Ghubi+kVNtdU6BM3cZ8FqevnSOa58OxTm956mwcYebxwozTwqypxIge/fLaZ0vGG0Uay5jYEcFRnc0wDLX8kIt4g1FjLkgsHfodlv2Dv283EYzFRRiEsreofs9PIvdyFyMRW3pLQz/PzIvZ/LFtpF5o7BKKM5ftNin0z5hM+zNsdoUJz+6wM/LKDMvFNc+HBA0wRnWOSJcWCM5H0U/PIwfMr4YAI6Fef3uYxGDS/a783XhNRP1wtm6DcPz/LiHc09jkaS574DJ2wtmXurd/Njq3MbYzPTfNVtcXuaQsaXc25I6J49i1TH1KDxCHN1MHKlYiTUF5uNGPHxCHH0MOijboPzCjQgr1ZzXxqyLcUGffoJhximsbT7G3zgEotkbByqvxOJGLO9u9nSt5bAsPwBgbF5eH8DjsHPzpiGARyMJ7ngzEePtXDlMuslnMhncfvvtZTuxMuvWL1R76m/1FtXW6nNySccWBJHxnh1+r1TveaBV/rROLdC+ZrmGNMVxyxjYQhwud1FimNQu4Smik+GqKX5XFpMGkYtlio/ItKUB+s6eGhulre4U9L01VpuKL6XxTnHt/YQmuMzHJi/vRxPjh8gXs7x6J6HH7hP03+uY+FN1G2T+d/rl8aXmpcElrzdA6b/XuWrw27FsSdZQYhHdTdk3UjV2G8e71zC8e7MQx2YPf2Mpi1WeHjvzlE/liNMGrgCT06aN2ZwJB/KLX7Ftfa38GxE2d9wAvnDZII4ci2KgrQ7sj5KyuSHziqgDIat9AdD53ddqXjcAAJw1Nq6OiFZvoKPBg8/8gP8OoZwm/br+Yx/7GNxuN/r6+vS/XXfddWV1BlBf14sm+7reym/ygDVt+EphS6vBx0rxoxp8rBQ/qsHHSvGjGnysFD+s+rhaKxqhe+6557L/g82m/ya/Fq/r1SbP23pnOq2YiglvKh68qXjwpuLB23qPR0GE7t5778WHP/xhUzlZ9Zt85Rj1tP7MRAiHjinudCP7UQ0+Voof1eBjpfhRDT5Wih9WfSy15W3ydrsdV199NTZt2oRTTz0V559/Plwul1lfZSfIhoNJHBwLYiGexnwiDcCvb/TPTIS434++9J5BPYko7lTGVVOMK8WdHhwPYXklA2QyWF4Bp6ltlTuVnc+q5nqp2fVCPDPFClvRai8Hy19qjpiKFTVmts3OjJli6Kk2KkdkzPVastOUH1bnpRzzKTum1eNR+U2tp+eE+XxuPISzi8grq9cJWRypnPv1eAgrGQCZDFYy2X/vLnCdKIflbfIf/ehH8dGPfhQzMzN44okn8Ld/+7eoq6vDxRdfjI6OjqIPnEwmceutt+Lo0aPYtWsXLrnkEuzfvx9utxv79+9HV1dXSQeykWw0lOD40f91ycn6Jj8eEDSkAwkgt8lT3OmiRIc5IbDpLYxaVUjgTlnEaBHAbYx0I/uxyriAd40zevKU1nxUYK61f1O60xRXnRT43c8z/O7wPM+us4zxlMCuT+XYdTNmVlu8FCdPMsZEP7JOgYRuoLjqsDCfLGZGabxT3K+MC6dY8jDhYyYDpJZWsJLJILW0DLfduIQtZXiG+4sMziTqjL+J0RmfFOR8J0NJoKvRlGwoptYDFQ8yVhI/okI83tDFzwuX34yP1HxOCJgiq2lOzbWs7gE1Loq0ofKbYuiTEq12iv8X9d1vZ64T44LG+zgTj0RqSRfU6t9UhwQTA1ndAABIA/jlkdzNQSSFN+dkaKeZr+u3+j2YPlFf17e3t+PP//zPMTAwgMcffxxf//rXcdFFFxV94EceeQQXXHABLrvsMjz00EP4u7/7O9x///2Ym5vD/fffj3379pVkABvRTDfyniwWJuIqLFNLyVzKdJiTEjYdAIIClhRkMBxqs6a+Cqe05kXmWrtoiQz6FCNNSsm4ml5EcnhdX4u5ZjwAtNW5uRsY7WJBadBTnDylkU71I+sUSL7Yp7hqkSNmkbzeFp42YAvUUHSAqCdfn/vamWLJgwIaGIwzF+qM/EKdp2sfMi6e0QI646yPGobW1Sxy68YX6FZiD8h10AE5/hUS5izEzFmvUM+hh6nnIMZxgYljewO/LtoYPr2niZ/r2wW9c9N6GoS8breE/wfoa1JeTQHmq/y8OhA5bLaGqIcg6wMAmxvcuI/ReN/L3Gw4XTVSht7sBkZDKWXFx9rq5LUvymF5m3w0GsXPfvYzPPXUUzh27BjOPfdc/MVf/AX3lX0x9vzzz2PHjh246qqr8J73vAcA4Pf74ff7MTIyUhLnN6rtbK/jkn9He53e5sjTwDaM2vBk+uP5LLlxgRGLd3T5jYUtss4tzGY9KrCxowwb66lxmLKlgPziT90Y2AEOXWPjkSebyWBV1NOH7GJBaWqLnPxWhpMXN8IGFoNqlPP1M+E49l06iKHZKPo31WGGqdI1JjDv4wsxoKuR5IgbCdY5743IvFE3ILO8wmFVWDGq4UHQk0fuO19Rn55l2psE7XcW4RoReP2R+TguyOWOz8Uf08tsClShIr+IjOWkRGcjKS5P56LGx1ojgZheIa272cvVepgOx7nYTzO1JbCS4dBGG/Pdc72Amml4HcXCi/UcRpmca28QdOEZrfljEZ6hZwvUTIb4GLM3zbJ6A9HkIjcu9q2by8HL4XrsxioUsdgO5gbALV4LmPoAsmtZXr0P5sGDkqE9KujCH2V04SmGni7sxedcPBcTqvZFOSxvk/+Lv/gLXHTRRfj4xz+O7u5uywcOh8Noa2vDAw88gP/xP/4HVpiFL/mgX1mRdvbWBtz53lNNUbhmDz+lzcyTvI9gtcVFoy2ADr+g0c2y2AIzW8sURaRYZ4pBl7GlANDVzPvYlbsgiBwuey5WN1z8N6X7bUV7up/Q1KY04yn/PbXyOdvcIK9h0CNh3imOuMEl94OKR22NHVOBBBKLyzgWTqG7ib+BYa0ht4HWE0y7yFyzflC8PjU2inmvtQFn9zXnsd8djW589SmjkiLLmVO1Hjoa5fPirLFjOpzSddAbm/jaBiwPr+UjxcJTa8lN6LF3Nnlwz38Vx9CzGumyegON3lr87FD21fSxSIqrOumwAW0NLiQXl9HW4AKzzPJ9ZNa7p9bOXQvYNSNbT+LbF7bKH6VPn1c3gBkzxdA7Adx+ySkYnouhr9UH4/FCnnPUWiqHSRG61drHP/5x3Hjjjejt7cXf/M3f4MUXX8RDDz0EwNCqN7OlpRWk00umbRvRamsdWFxcLvw/MvbTw3N47WgEOzfX4y3MYgOAn7x6TOcz37arrag2K33Wuk35UX0+Voof1eBjpfhRDT5Wih9WfVyteb1O7t9l2+Tvu+8+NDc347/9t/+Gj3zkI0ilUvj7v/97BAIBfOMb38D+/ftN+ylOnrf1znRaMRUT3lQ8eFPx4E3Fg7f1Ho+ii+Gs1sLhMG6++WbMz8/j4osvxjnnnIP9+/fDZrPhwIED6OnpMe2nNnneZAmpVa7b2V6Hs4XKdYqTV35Ug4+V4kc1+FgpflSDj5Xih1UfV2sFi+GUyhoaGnDfffdxf3vkkUfKdboNZQenwrjl0Zf033TufO+p+u/yv5wI4eeHGKYTwLkMJy/jRK3oycu4XsAaO11MPys+yvj0Xwltv8oYevIHBf61GM7fKndPtf1KmDOWw7Wid04xv4W066kaAMebB6vRaqd8tHJMWUyszic1Z4Xif7z5vZr6BVb05GXHpMa8ltcCKhcPCm13Xjaor+lCdRSoa4iMk5f5SMW3HFa2TV5Z+ezQsSjHdB46FtU3+YW4nLmmONFomudLtX9TnLmM6wXor9MpTe0JgVdl+V0ZkkIxyymB89/EcP4io3sbWzcgAxwLp5BYXMZsJMl9DW8qhdrVSLLwk+GY/oFO/6Y6TIZj0L64puoGiPULzmX47lhqUf9Qa6vfg1jKmENZ/KOpJf1jphafk/sKmuL8KWZ5SsiDKSYPJsIxXWRkW3sdJkLZcVO1AWTxLZQ7lGb8BKMc2OR1YiJoHFNW74GqEUEhotScUey6LCYUr0+tT4r9pnjySIpvY/89KuTIaE6RTby27GOuLVavBVQeyGI1LejMT+d05gFgTMjTsVBS3+SpWhsJoZ7G55h6GhQnL/NRdh0rl6lNvgqN0rLOQ97SjHwqgR8hY64v3SlgciziQuFYlDpTq4jXMRfPziYv7mV41QuYr4UTAludyP03hbGkllekF9WZMC9XORM2fhYRN+zPMgt7i8AYb84xxhTz29Eg5+43C5hcO6OGJ24K7Gboqq0x5fXN4q+x2jU1dumNSKffy3H+7PEoZrm9gScwWOa6UzJuMU9ZXfs8hI75kIjKHTvBSG9t8ODzTKzYTUgmh5sWcoct9kQhouJNA3sRDxCSt7J6CT0CC9/dzHL3AifPrLOORi/Hfp/PjNlBxAqQt/UItSA0Ztz0hj9neQw98zU5JWsr5kETkwextDna21LnwpOvGETEm5kPjykU0fSmLXdtnBbqL0yHjFoVZjdZGg4ny3HZdaxcpjb5KrRRUX+cYWN9LrlmPFWwYl7Ul85dfNJLSxx2kma+9G/Ik25ki1XwGuNjC4aPczGeP55nvjkQmdQhhkmVaaGPLcQ4jGUsGNPv+KmLKqVzfVRY2EeZhT0dSXD+Hw1nL2hUHQLqbcNclGeW5xkeW1a/AKBv2kbnBX46p/E+IdyITDA3ItMCKzzNXKg9tTzW5qmVs9ojAeNCJxu31yXXtXfVCDrcDFY1H+dzJ8DkjliciWWkR4SL+EggjvNzsRJ1xutzGCpV7Gl5ZYXzcWklo7fJ+GiARvnEOgUafjgqxJetvzAmrLNxZp2NLQh1G5h6FJEk72OEeZKnWHPxqXx4LptXTUQRrhHBx9EAs6aJvAKEGgswYtzgcQixys6ZaSW/3JhFxJJFEXta5AidWOOCrVVBFT6S5bjsOlYuU5t8FZq4WbOcpaywB0Bz4bIkr3fX4nfjIV3jmuVfa+0w5XqBbKEZKUfs9+DrEp1rkoOW6FzLmHCA1hEvpHPN3xAZfnQ3eXHffxlPSG/ZmT0fxcJTrC2l+00V8KBiJdPpphjd7ibzOgRAlmeWMcsUqy0bN6VZLp6LrW3Q0ejB154yjxXFSFPjlumMU5rrfoH/9xfJ5DvtNukalNUpEOeS1R/vtah13knUv8jj5IuII7mWCB/FuWbZ9QY3H+N6F1vToVYoHFRbcMxuAG/e1orDx6LYJujTu4R5cTHzQq1rsVaIk6kBIMtxKvfLYWX7ut6qqa/reZN9XV/MF/RKn3nj+lENPlaKH9XgY6X4UQ0+VoofVn1cra0ZQmfV1CbP23pnOq2YiglvKh68qXjwpuLB23qPx5ohdMqKN5k2/AszUbx+7Ch2tNXhDKY+PQD8cjKEQzMx7Gj3YU+H+d2j4k43rh/V4GOl+FENPlaKH9XgY6X4QbVRb2JLbWqTP8E2HEziww/9Rv8N6YGrzkSf340XZ6L495dnkFpawfB8HDYAp+c2+mcnQ/jM943fuL58+aC+0ZeaI7bKoFN68lb5Yxlj/Nw4r9usaUuvJh5Um8z/cumxy/x4fjyUTaJMBpncv88qMO7nhHlhY1VI814WRyuMcamZ9kI+Wpkbqz5SMbYy1+U4l9Wck801pQtvVcfdShvlO3VNssryU3kly/1nJ0LcNwpffs8g9pRxo1eb/Am24TmeZR2ei6PP78Z0JJWHsWib/Mic8KXwXFzf5CmeOZxY5BjpMPNF7RHhq9kjOZaVYm0pPXZKTz4p8MetDAZFsbHx1BLHhWtfLS/CXLcZyMqPsv5PhRIFuXuA1niPL5njdTKtbYBmhak2yo80YFxgIimcx4x7XPiKfnwhO+6UMC+sbKZsXADNM1Na7bIciQqMf5RhsSkGXZwzNh5mOujaxZiamxGhn8ahU7Gn+PQ05LlPjU3Gp1Na7dS5JoJCzQmmNsDxxJhdF0uSGgCULvyy0Gcvkx+y2APZr/J5IsJok8WE9F2IFfsBI1Wfg8p9qu6BLPcngjzFMhFMAmqTX7/WXO/Ek6/M6InwrsHNAGiMheKq6wie2eV04N6fvGa6EPPxuuxXqSJrex7D2s5Fec6cleKUbTJAlhOVXTxFnet2hrmurXXgiyZceCjJL+xTOxhVPp8LT75iLLQ9/cZGSPGqVL0BGV6XgbnWNpAvy8tqalNtUQKhoy4wm/PY9eyNFCWbKY6L5YFluvCaj7L5PBbhc+RYTtLUU1sj5dYpBp2KB1U/YkWYm9OEuWH7aYVQKHyxm0CuqBsAamwyPn2AoCioG4C2ejfuZSiQcweM9S76wcozJ9LydRFJL5muNQrNjArrXVwXZrEHsuQA96V8M0+P8F/RZ+NP4YvUZr21ka/PwV7nxGsqy/KHhBoLfAEmkwcuNOVJYzf5eEGZUpva5E+wzUcEPj2SBtrlBVcA4JjAaR+LGDwzxZ1OCUk3FTQu4jPhBMeyHoskADRilGBtKf1uipulLp7zBDMu48LDCf544QR7PH6TYY+Xx6syNQXq3QKH6zbaZNrwwYS53j2QX29gccm4cDrAa96z1CyF0Ik3gmwNAJHln8mx/FThoA4C/bIBXF4xpBC58TYKDLrGMw8Lczk8b3DrmQzPoK8wfPRW4QZ3C7MuqPoRYsEb9i3WrHAjommr58WD4aOPhpOmtRIAul7C8rKcr5fd2I/Mxzh9evaJtreVv9noZWpfzAh1D2aYugcrAue/wvhB1TAIJ83XmuwhAQACMXmeij4eY+I4NMvXB2DfcMUF/XptM6dymLpeiTUFxpnrHKVr3yDmt9s4Zq9wI9iTuxEMCLUeFsr8EaDa5E+w9QuLtL81mwi+WhuvI17Lax/fw9yhX3RScdwpxZB2NHpw6w/4352y/skXL6lNTnCzMu16gGbGZVy4TGceyN8k2UWfx6u6Wf/NOVxArkvdRXDmYr2Briaj3oCrht0ywRV/cQPYd+kghmaj6N9Ux+lVizxzD/M0KWX5AXzxskFTVpjS9q5385cKtvARdSPSKMS4MRdjivEX+egGJva1RK0HKlepnOsQmPGtuTdjNQIDzU5Tp9+DeyR5KuaHl1mD7M0uwPP1Mj6d4sxFvpuNB6UL3yiw2ey/KY67R5LjLoIXpwrNiGuGXZ8Dm3z4xi/M6y80SPTrneDXCztK6npFXRspXfu8GgtM7spqIlC1HsphCqGrAJN9Xa99Qb+93YdzhS/oqTbFnSo/qsHHSvGjGnysFD+qwcdK8cOqj6s1xclXma13ptOKqZjwpuLBm4oHbyoevK33eChO/gSZ7GmdskphOivFj2rwsVL8qAYfK8WPavCxUvyoBh+tHq9Sao+U2tQmvwYmY+E1OzgVxuszUexsr8PZuS+TrfKjVlltiv0utUZ6qce2Gm1yq6y2LFYyLWuKIy7XfJr5YjX2q/H/eP34zThf9+A34yGcWaSPbKzsRfpIMddUbQAr8bDCoJcjP0p9zEJjpmpVWNWTN+tndcy/mgxhbD6BeHoJ44EEbADe1FE4HlYYesqPcpja5NfAhgSufSjHwgPZDf6WR1/SJ/zO956Kc7Y2kGgMxVVTWBWF9sg0kykWnvLj8KxcdY0aG8XJy8ZG8cwy/h+geWDKf1msTOU2tT4ER0zFw+p8Tgi+TOR8oeaMzA+L/sv8oOYlAeDzj5l/aEb5L0q8srGifJTN9ZiAhY0tJPQLOBUPKoepnJNpmlvND8oPKr+pY8p8oXykNePlqC19nTDvZ/WaFEvLNePFvGLxSypHQqlFoV92rikfy2Fqk18Dk31BDwDDgSg+/66TMRaIo6fFh+FAFOdsbcBAqw/vfWMHUksrcNc60M+gMdTXzBSu0tnk4Y7Joj0yzeRJoZjMJMNOU3w3pfpFSd42iQwpoyEtk42V6XADcowFABIEU0t9/S1DEX0uBxdfFj2iNKmpeCwk0lz82XoJ3U0e3HTxDr24URtTVEiUHNZ8oeZM/AKd/dJ5UriYTTIcNIVx5Ukf5/zoa/Fysepl5uXIHF8ghb0BKIQUymJFradtQq4O5HK1yVvD9WnyGpfLqZCBnDZ5ndkiS7n5bPU5se/SU/RCPywSmVxc4nxMpI2ck2ma9wu+c/lBYJSUHju1Pqljbmv1cmOry+Fkfa3CfLI5QHDmjV5zxFKbM9m6kPWj8ntHm49bL2zuUHgxJTlMocLhBD/XGm7Y08THqpvxsRymNvk1sD6/Gw9cdabpb/Kdjb68VzcAYLPxxTvYKm4yhAugcRWnwy49Zq8EIelrkcuIuhw2KXJVCzlS47DxXHgNg/3UO2sEdM1IUZlsLMUl19p4H1nEKI93Z/tlwGnUs+iaTEO6wV3LxXcvE98eobBHD1PYw27jGXQH42OXn0fh/j8m/g6HnXv6YOfG7zbHhdw18jlzOXgdd1bitY/QzXba5BiX6IeGYzlsNmkuDrT68IAEnaJyv6uJL9zExopaTw7wWJ6GytW75PPZ22y+bgHA46yRtm1u8OCrDD71/+0w8Ckxr7SN1074nieHy6z3erd8LdUIY65l1id1zIzNxr1t0MZGzWee/DWDrokIWiODoNmIdSHrJ+a3h8nvTAbcemEr3lG68JT0rhhjFi3t8Htwz3/lz7XDYZPmVTmsrJv83XffjY6ODvT19WH//v1wu93Yv38/urq6ynnairQ+v9v0gzvZK6RDwt8PzRolOg/NxTA6F8dKJoO5aBrplRX9N6LhgFA4Y4F5XSW8Jjo8ZxxzaE4oPJErL0m9Vj00F8NXnzqsj+W6C7fpfrw6G8PXfmq0fewt2/CmXNvrJm1av0OzMTz620m9bXOjR/dxOBDT33p0N3v1sR2e5X3nfJyN4avMua5jzkX1e8XER63O9ZG5GFc4SI8V8XrxSAEfZWMeEkp7DgWKe/14ZI4/5lZ/9piH5mKosWUvfCsZ4PB8zIiH0GeL3/CD8v91kzzYw/jIHTM3NrO82sv4Lsu5I4EYmj0uxNNLaPDUYmjB8J96DUqtp9dM5npPV2PeejlS5Ktfq22yGFO+H5GsW+1ci8sZAMDicoZb79ScyfKb8p+6thyZ4/04wpQbPjwXQ3ezTz8X20atC/GYQ7l+h+djaPEa+XE4ENPHRcVxTLhuji/EjJ8Ugvx1ZyJktA0LfrCllGV5TOVAOaxsm3wgEMAjjzyCG264Affeey/uv/9+zM3N4f7778e+ffvKddqqs+2SCmSyvwPZJ51vSJ6u+5rlhTNkryWpY1J9qDbKf6ttsrFt2yR/8qNeu1P9CsXf1I9ynEt4A9DfXFysZK9jZb4XM9fSGFP9JDGhXhdTx6PymzqmlZxb6/yWxdjqtcDqnFE5YiVWlI9WzqWdj33DuP/yXPEuonAQHcc6fEr4Nkqz/mZ52462Oq4sL9smxqSYa3s5rGyc/IEDB+BwONDX14fHHnsMDz74IADgAx/4AL75zW9K+21ETr7SizpUih/V4GOl+FENPlaKH9XgY6X4UUk+ygqCWT2eRjntaK/DOcwHkatpk0nKUn6s1taEk5+enkYsFsPpp58OIFsnWbMKq71TUrPKUmpms5n+Wfr3tW6rFD+oNuVH8W3Kj+Lb1qMfdntWk4D52bok51ureKysABlkf2svtg815qWVDJYz4PQENFtcttYm863WYYPDBjgdxKBLZGXZ5O+77z5cffXVeO655wAANibadjuRUbn/1+dzkf9PJdpPXj2W97HN23a1FWz7j1eP5XGzb93VRvb5T6GPLQNcXMS5rLT956vH8phw7VxPvHosj+u9aJU+PiGc79kM9GPK2igfZfEtxg/Z2GT9/kP4+5cuG9TP9eSrx5BeXgEyGaSXMvjVeAh/Usb5lPlCxZfygxqblfmk5qVQm8yPp189lpWyyWSQAfD8eAgXMGM73hyh/Hjq1WN52uQXFhFHK3NdjmvB06/P4mevZ/sdDSdRCxsuyH0YRsVY1kbFyspasro+Kd+feH0Wn/k+o+N++am4KDfmJ147hvEAk6cALtq5umuIzJefH55DIL6IxeUVBOKL+O10RK+9Xw4ryyb/0ksv4dZbb8Xs7CwAoLu7G4FAAIFAAB0dHWTfTCZTlSUHzT66inVlx2HGH2tjNONmY7GU5OOMbB8zjlU7ntnHHlobdUyZ/2Ya49rxzLherc2MLS3GDzP+WOsnazPj1rU+Zgy91mb2oVYxYzPjj2OxlKm0pNYnnQH2/evL+vH2XTqot1HzScXKDLnS+pkx+7FYiowvNWdmrLPWRuW37HzUvASEtpOZNjM+WmtLAviccMHV2qg8lp1PtjaBfB33LzDnouJItcnyyuq1gMrveWFsZzD9xgQ/xhbiBeNvJvesx0pYS7cza4nKYeqaKluf1Bo8dCzKtR06FsWenFRubPH486NQjGWxiqSXpfEohXkZVBIo0yb/6KOPAgC+//3vAwD6+/tx7bXXwmaz4cCBA+U45Qm3ba0+U34UyOfTWf44ubTE8bbJxSxLSX2cEUql9S9Bt/o9CCUNbpPiwqljyljtPL6b4UfHF+IcB8rKM4YEtjTEMsvEB1KULrWsTfSRZZZjaZ5VjTFccneTiMYY8yJjlgGg2esU+OnsoqoXeOA6BqcZmefZ75H5GM7PyaCGBBaejdX2Np6R3s7MWYuP94PVJq9z8sy+z+koGF+KB6ZkOimlP9n5KLnhZJrXM0/m/huguWrqq+WZMF/v4SiTI+mlZW4NpnMywFQdBZZGcdizMqjndUnmM2HEkWauea7dn8sr6oPOPHlaoS4G24+rpyHUFAgU4QcAtHpr8Dd/ehqG52Lo31SHVDor2SuToAWAEWEtjQSyEtEA0Fbn4q6b7IZE1V8YFY45Op9dn6L2O7sGuwmVyKPCNYTNDzEfE0w+9jZ5+VoV9cZbaDFXG3O5SsWjHFZWhO7yyy/X//uRRx4p56lOuGVsMOVHAZpP31zvMWVqHRmB3WXO1dHglXK4oryhi2FL7cIx2SIdNRJ2PW/zZ790Jhj6rmaxKIWxQCmGnroBkLWJjD8rMbq10YOv/9ScS3YKnL+L+aFOxiwDQJ2rxnQ+RVlVlgfub5XLZnb4eelglu9GRs5I+wQ/WN62wWPOeFPxpXhgSqbTSfD1sjjScsPm0q8AzVWLmyF7E9vT7MP9PzOPf3u923Q9UXUUKJa/0+/Fvex87jDaqBiL8swac03VbKDkZPOkg4usKUDJRLtdtaaxEiVjqcJY7Jf3bqcDX5Rdy4j6C3lf8+fmmpLJrRXy1Mmsd1mdkGwe8PnYweSj3WGT1qqQydBS8SiHqWI4JTLqKYLkXCVsNcWZkxxujhMFsh99sJyojAeWtZ2b45mPl5kFaH6XGhvF+Q/P876MBAw+XcZwD80Lr9MYPyheXzzXMMunS5hgikum2G+ruVMo/mbno+ZzLBTDFy4bxJFjUQy01WE8HAOQbRsJxrCnv0XfaEZDRfLMkrkZEuI7FODHxfYR48hy1UMMl0zNmZX4U3UUKCafLB0syWEtjmb5U6hmg2ydHZqNYWzeqKeRWjbqaVDxGA7EcFqnX1+Dw0wtAlmsqLwasngNOTQfw91PGuO+/k+M65XsOnFknvedzSuyHkUB/8UYF7MGJxcS3HxO5cr5Ti8kuONNM2V+y2Fqky+RWWZjJa/irB7PKicqa7PKsVJsrBUWHsi+OTheTl4sjdnfsvo4yphgq1xyuZhrs/NR89ndKG/r8Vvnmc1iUii+sjj2E/5bmTPKfzKvLLxxAuQ5TJ1vrTn5XmINWrlOrOYaIlu7suuEdU6enhczJt/smNvb2Lyqw9eYinfvPnUz+fdymdKTL6FVO3da6X5Ug4+V4kc1+FgpflSDj5XiRzX4uJZMPiBn4QHghZkoXsspjJ7RXlfw76UwpSe/SlsN7261bT0yuuVqU34U36b8KL5N+VF8WyX7of2tlEy+r9YBT40dvlpHXls0vYzE0gpii8vc3+NLy0gurSCxtJzXp9SmNvnjMKtaxZTm8K/GeQ3pX42H8KYuWsf9V4JOsSMD/Tdtq/rMlEa6TEtZ5jsAPDce4jji58ZDOLsIP6xocRfSdJbF0arutxVN7VKPuZj5NJu31ejTy+JIHVPWz+p6OSjk1cHxkP77NOXjQaHtYAZ6PyvzaXVeCmnUs21fvmwQe7oacXA8xNVYYMdsdb2vJv5mvlA58NvxUPYCmqtf8NvxEN5YRByt5Cp5vIkQfn6IOR6AczuN2Ivc/Z4i4vH7mShenYliIZ7G68eisAM4Lfdk/qyQc89mgD1djXh2MiTw+oPYI7wdKKWpTf44zBSryk02pd1MaQ4nJRrSMs1yAAgSes95aEkgXvAjPwBISvSxKW1pkVW9Pec7AKSQzxFrRn2sQn20JNONN2NjdR13Io6UfjqpUS+JIymsQsTeypgBOh9FxlvrR2ljUzksy49Cx0wK8f98Lv70WpJrjJvx6ZqZsfB6m+D/bYz/sny0mh/U2MzqF2htE0LbRK4tlcmvsaAZpdVO+UHlHBV/mS/UdSIOSGkgMwZdM+qYsrkxq22gmcjya/rugDl3rxl1TZ1LLErXhVmNiOy8CPtBIKE2+Uqx1jo5l1yILWVZUDuMdz4yHpvSH6c041vreD9a6orTkJbxzBSHOzIv8J7zBu9ptqlpHPEO8WMV5gMYSg86LmHe69287jcrqUkx9HnYD4NIRQmOW+R3e3L8LlWjoF/ow2pjdwv60iy/S/nRIsx1M5OPyaUlrpZCNMczU/ULKP1xiq8Xj8my36Y3YGhCs0/uex5fzOi4U3klsvAzIbamg8nGlfNf9kEWJWFMcf6tdU6OnWYxLp/LwR3T5zRe8XqFNk+uzWxD1mosUFrtVIypdSbjuwFgJCDUewhkfRH5/wUmB6ib+szSMvZdOoih2SzRsRBJ6v0ChK69bG4opj2cNNd3B7LXYbaNrYvRQlz3rdT1aBDmrN5d3m1YbfLHYT4nwSUTusIeCVsKyDliitukNON9gh57ndPwwwZen5nBTqU3ACLvznK4A5TqGvElaybD+8EapQe9pdGDr5kw75SOO8XQ53GzjC9UgReR39VqEZA1Cmw2qTZ2rUOuxU35Ue+S51y7pP5CJ1G/QDwee7NE3SCKx2TZb1k/cb2w58rji12rZ+Gpugc2IR+1LBC16z1MfoibDDsvXmcN9v/IvGaG3y3nuEXdda0WATVm6niNxDXJJdSIcDPrrEHCdwPZr9fNvuancoDyv1lSoyA7n/LrnFgDQJubzQLTvoVh2jsaPbhHUjODqmNR5zSviwHQeSXPfXmth3KY2uSPw0RmWeSZZYx0odfTpjruBKN7NBzDFy8bxOFjUWxrq8NMxOCZKRbUilY75cfwPM+qslzysDCuYYHflfoo6J0fmo9xOtfcU9xc4dfksvgW8oNipGVa3IfmYhidy3LJk8Ekelq9nJa19FyEFjflh5hzh+aK4JmJ48k06LW24+GI2ToFZjki1hRg9eSptUTlHMl+Ewz96yZzc25uPtlcPDzPa9fL8pusYyHEeIufzzmzcY9I1iaQXbfs8TqbmeMJzPiRgOH/IZMcZhl6mf67dA0SeTW6wM/ZaLD4WhuynJPVAKD8sPozYTIlVGBMGW8H0sll7nxppm0yzNedmMpdp6l1Vg5Tm/xxmBUeuFA/SsdddrzNDaVl4QFrWu0Uk9rfKq+GtxpelXtzwPDpZn+n4rua+aQYdKvnkvlfyI/jzTnL7HcBDlo2blmODGySPzlZzTkqjlb4aWrMVvPbylwXqh3BvfFrXl2th0LzaaVGRG9Tedh1s/NZvg6L42LaxJ/a+luNNwp9rV7s+/Eretv7z+o0xu0316HP84Nh68thipM/Tqt23rOa/agGHyvFj2rwsVL8qAYfK8WPavDR6vEo3n04mMTQXBz9rV70+d1Ft8m05inufrUmcvK07usGtV+Mh/DPv53CMxMh6f9zonnPjewH1ab8KL5N+VF8m/Kj+La1OledM8un1zl5Pp3SjKeORz3uTsdSmAgncdRELW4yksJ4OImpaH6bTGue4u5Lbep1vWC/EjhQlv22yp1SnKtVRrfUXLisn4z11Pqwx9t/2aB+Loo7pfoV4mbNfKT6UCw/xeFa4Y9LfbxC/aixrSXLb8X/QnlF1Yg43jGvdawK5TC1ZsxiYjUHqDhSx7SSq1bWLTXmQnH8w0wUgcQiEovLWEgs4Q8zUQy21+H5yRBCiSUsr6wglFjC85MhnNVR+HjkNWQyhJ+9nm07muPr39RhPQ+oPuUwtckLZqb7rdmwIHbCfmxDMcYU5ypjWa1yrBQrTHGzsn4y1hOgmV+KO5XxwAAQTslZVhlzTbGxFMtPcbhUbQNZHKnjUSw/NS9UP2psso+MqDyluHCrHy3JcpXKKyqHqTGTa5DoJ617QNQ2oM5FMfTUmpHFhOTWiXFRcaT4eirnZHlArUHZuqXGDNAMfSC1bHpNjS/x8djHxIPykZqzYEK+rqncF7n8U3Pa9dRaKoepTV4wGQcKZBEM9oOJLY0GNtPqc3IsPPsCieJcZSwrpXVOcayiLjKr/95a5+L6sQx9HmMczvajOFCPk+d63cxrM0pr3us054EBIJTg+eNQ3GBZpyMJjv2ejmR9TAq63wmGWR5biHNa4WOMH1QNgGZvjaAZb8R4k8DNtubiSHG9DR65DnqrT85VNxA1AEYFtneUYXtlOvRUPYfOJg/Xh8XCKAyK0i1v9tZwY9NylcqrmYh5LgK0Fjc1NqqmQ18erpr9sIqqbdDsdQr5YZxLZOhjTD56nQ6uH5v7spg0ErljVqhFywHZmgZovp7SZBc/vNuW+/Aukea/QI8zY5bVSiiUB6nFZc7/JFMaVnZNHRXW+yiz3hOLPCefSBs+UvUoqHWdp1HP1tpIL3G+aMek1lI5TG3ygsk4UABw1/JsppfhZj3OGinvSU2qjBd21cg5VplOMZB/wWL13+ucDilDL2OMqS+uRY3xZmZzorTmm4l+lC51T5PPNMabBd3vLcxC62sx7wPQNQB8Ljl775HUS6C43gaXnP32umqw/8fmXLVYA4BjdAm2V6ZDT9VzcDrs0nPVZIDPv/tkjM3H0d3i5S4clG6511WL/T9+Lc9Hii/uafLh/qeLIwDYr8KpscnUHgHAaYdpfQOHjV+DNUxtA59LXjNjK1FEx++R55UsJo0eOVdNxpGoG0Dy+kSbHea1NkTNdXbMVhX7tjS48dWnDuttb2G4dtk1lVrvWxo8+NpT5pw8daNKrWuq1sbWBvNaFdRaKoepTV4w8rVkIAZ7xuBmh4rQWQaynCjLubKcqIwJft2EA9V+qzpcgGOVsaVmPHAh/nU0GNMrUvVvqsNYKKa/uhtZ4DXGR4LF1QYYCcZw7kCrfkxWm5ziwq2w31ZqFBTqJ2uj2OlCTL70XARDT3HhMh16ikGntOtfnc3XNH8T00+mW16OOZNqkwta8+y6kOmPA8DhQAzNHheA7IdQhxdieFNuDYpjLma9F6pFID6BFhrb0Dw/rmFGI/14zsXFmOL1iTZZTQHRjyHBD9mckfNC5L6sXgI55uPMK/ZcbNtIYHXrmlpL5TC1yQtmVeuc6kdxolZ4T4pjtardLONfKR1xq/wrdcxSs9/l0LyXtVllp1fDVcvaSh2rUteIWM2cWdEtJ1lzSVs54mGlFoEVDfpC+VHqvKLqHlidFyt1D/J+TihyzvoFH7/0Ht7/WxlBGUpPvpjzURr05TDFyZtYtfOe69WPavCxUvyoBh8rxY9q8LFS/KgGHyne3SonT3HtpfZxtbZmevLT09P41Kc+hcXFRVx44YXYvXs39u/fD7fbjf3796Orq6tcpy7KtOCvpS681TblR/Ftyo/i25QfxbcpP4pvO9F+FPPYerycPMW11zpscNgApyP/oNp5rPhYKivbJv/Nb34T119/Pc4++2x88IMfxDPPPIP7778fc3NzuP/++7Fv375ynbqgFWJ0S806W9FFtsr8Unw6NW7ZMX89Hspq5uW0oH89HsJuJh5WtKBLrSFNjcsqh0vFXxbjQn1kfpSDT5fFsRw66FbnjNLvtlL3oNRjs7qmC+Ucxaeb+W819oWuBVb002XxtzKu1eSczH+r47J6vfr9VDhb8GYlg/RKBr+fCuO0HH737EQI4wEmDwDs6aR9LIeVbZO/5pprUF+ffW2wsrICu90Ov98Pv9+PkZGRcp22KKPYTIp1pnhV6qMOmbY3YI2Tp9jYNNFGjVt2zBSAz0m+VqW4UyqOFJNKaZPLYkWNi2qj/KDiL4sxxbtTfljV/ab6yeIoY3cLnYviqqm5lq0Lqo4CxUdTuU/lI1UDQMauU5w8NWZqrikGXeY/1Yfyg7oWUG1WajNQdSWodUbF2EodDrI+x3HEnvWR1Lxfzki/5k8smtcHoHwsh5Vtk/f7/QCAhx9+GCeffDJefvllvY36DMBms8Hnc5XLLQDmbKbvlM0ATNjpeFr3xy+w035Pjd5m9kGN1mbGzWptZpy8z+cy1XvW+oyH4hwvPh6Mw3dyOwBzHviduTZq3LJ+Zhfpt+1qA5Cv3ZxkxmXGoGttoi58PG30CyfSXFsoYfTbVOfK49N9PpfpBuTzZcdFtZmxsdq5zOoUaG2yWLUK/rXk5hIAJonYm9Uv0PqZyQoXigeAPH3vYC6Pw0l+zOEEP2ZR115rqxN4/TpXTVFzvW0Tz+sP5NaF2Q2KlsN5eZVe1o83JtRfGFsw+pmx2lo/M/1xrc1M493nc2GglY9Hf4sR+6CQp+x1gprrJncN7nzvqRibj6OnxYc0k/sy/81qLMjmmY09dS2g2upNOHn9mCZ1Ct55cjuafXx+NHtrilrvvUItgl4mxuK8eHPzAgATQZ6Hn8hdA8W8Gp038sOM/9ev0YKPMcZHKh+p6+OkULNkMpS99lC5Xw4r69f1jz32GJ544gl87Wtfw0c+8hH973a7vKhwJpNBzKQ+cCnNjC3VztltooustdWZsNNaW62NZx+dNuhtZtys1lZvwsnHYilTXXWtT68JL661mWm8623EuGX9zHhUrY+o3byZGVdeHJuNOJrpwmttHX4v7vmvIabNGJvH6TCNf15tgBbDR6rNjI3V59PB6787mfjLYuUT/Hszkx99ROx9zvz6BUZe8XngtNsKxoPK47wxN/Fjlvkv8vrsuczqDWhtNuTz+rFYilyDInO9pdFtxNGk/oKsH7vOzLThtTYzLjwWS8Fmk8ej0+/FvWyeMn5Qc+1110rXruh/R85/sxoLuh9E7M1qAxTTJnL5WjzMriEDrVruy/ODWu9iftcy+e0X/Ghi/OhtNr8GmqnJaX2aiHFtbfTg6xIf8/KKyUfq+ii79lC5XwrzMoWZgDJu8i+++CJ++MMf4p577oHT6YTb7UYgEEAgEEBHR0e5TluUFWJ0rfC7h+ZjcMCOxOIyjoZSWMaK/lthofOZccuHc8cDclrWAUNXnfKD0tseIXh9WT9Kh7sQoytj0CmW1QrnSvpxHHMtMuMy/lUWK5JpJ/ygzmWV1Zbxx4X8YI/HcvJWuXBZTMqxBql+wwsxbK73ILm4jLZ6V7ZWQ4H4U/Egc7hE/muxovKDOtdwAR16WZvsmqTlPlcLQsv9AuOStVH5TenaS2tVUNc/oj4H9VMVdZ0YJmpjyOZmiKgpUA4r2yZ/zz33YG5uDldffTUA4JOf/CSuvfZa2Gw2HDhwoFynLcoKsaVW+N1C2s3Hez4r+teF+lFcu6yf1XFZ0aQu1GaFuV7LuS40rlLz6VZqOqw1Jy+LSTnmherXY6GmQ6l14a36b3XMVmoDFDpmf4sP/4etordzdTUFSl3HgrpeUfU5KI13Mh5CbQyWr5f1o2oKlMM2LCdfKUwn1ab8qD4fK8WPavCxUvyoBh8rxY9q8NHq8ayy8Fa4fOp4qzWlJy/YiWY6i2lTfhTfpvwovk35UXyb8qP4tmr1oxiN9+Pl62X9ZPx8OWzdl7UdDiYxNBdHf6sXfX43AFrf2KoGcyHek9IxNjum1XNZZXtl/OtqzmUlxlbOZ5WNpebl4HgI6eUVIJNBeimDg+MhnFOgX6lrJaxmPq3UXyg0Z1b8txKrcsSx0Fwvr2SATAbLK9DnuhznKrWuvVUG3Wqblfmk1qdVzl82Z6vh7ktdT0PW9sxEKK+Ebqmr3rG2rjf54WASH37oN3owH7jqTPT53aTOctIi40pxuCSbLGjUa8IIZtr1xXwEReobEwy6lH8lWGzKDyrGVBv5MZkkxhTzS/HdJI+dgaleNSDXvKdiRWrXW+TkKbZX1o86HqX7TflPsc6y3LeaV1QOH0+tCpahTwO47V/+qLd9IfcbaanHDNCcv5WaGRSDXuhjSZn/VD/Z+ajrH7U+qRhTPLlszijfqes3VduAmk9q3NL5FHwcmo2pTd6qDc3FhcURR5/fTeosU/rGlLa3yOGyWtxmbLLeT5RJzWnUb5X8HaBlM3sE1rm7ifUjzbGl4aShiyzTpW6p4zl+VoOektCldO2p+IsfNG1jPmjq9PN655qcJaWpXefi54zVzU4t5vOvmsn0qgEgkuJ1oiPJ7Hzm6cz7jFiFhNiHEkbsW4kYm3HymlEa2GZ1Fqi/A7Tu94IJF65Zn8A69zC667Lcz6sNwMSKyoGQSR0FzXYITP52pl8izfvB6p2bbXjndTWSOuIDwrlYoZlIimeuI8y5KF17s5oZQHZNcznAzFksLdeup9bnQKsvrwaAZjs3+bDv0lMwHczW4WhkJKnNan4AJtc/xscxgWkfCxrr06zegN7PbJPM9ZPNmVldBs0aBE6+3m2MazLIX5MmmdyPJPgxR9jrNyErLLt2djV5cNPFO7AQT6PF50RbXXnrwqzrTb5fuPj0t2YTmdJZplSizFhhzdyCrrCL0RUWNdK7mAUganFrGvVuRz7Xq1lthmfyDbVnwCGwzqyPHY1eaXUmmS51nbNGqkHvAjgZWpbOpHTtqfjbwOtVs79ZOWvM9c4pTe1GQr97S2M+/6oZ9dWvTCdapjNfKPY+IsZOu81U6xygNbBdDp4/djuy+eOqMf87QOd+l9+L+wQuXLMam1BTgPFRlvt1LqE2AHPzJdMsB0z49B2GHxnkM/n6nPnlF2PZZkjpiJvx/8Zce3DPT811y6kb9AaTmhkAUCPUbKhl5kx8SGAfLmoy4HKHvdjbbHL/lwHuCZrNVbOaH0D+9YrNqz4Tpl06n0Vei2Vz5hDm5TxmXA1CPYRGt3HlNKu/oMe4WX4DI16/2eu07NpZ47Bzbw3K/XX9ut7k+/xuPHDVmXm/yZOvuwkuXGR+OcaY0GAW9ZRF3nOU0eJO57S4D83F8NWnDH70ugsNfvRVk7Y3FfGqjXpFJ2M6KUb35VlDR3x8IYHuFi/Oloy5WE6e1Ge2wFxT+t0U/zoajHE3MGOhWMHXyVZZ4UKcvBbjyWAS3S1e/bdCKq9k+UNpv1OM8fFok2/1ezjW2cxHStdeplleTO6wbSLnL8uREUlNAUrr3GpNAapWxWEJF07lx5BJPQo9jnMx3M3kwPXMdaLUNRGs1nOg5pOKv2zODgk/cx6eL1wPQTsX26/YeiCH52IYnWOu3ysrBc9HxaMctq43eSC70Wubu2ar4d25u/Ai+W5SA1vCTJaaJQfop4hSM7rUmC37b4G5Jp8GKK76eJjaIrjqsmiTW4hxIQbaypxZ0UhfDUtuNXeOlyenWHKr80nVqpBx4YV00GVPoNS8lDofV3M82Xxa4fwHhDeI/S1F+tFKX2+t1AOxcp0ohylOXnGnVeNHNfhYKX5Ug4+V4kc1+FgpflSDj2vNyZfax9XamunJV4tVCtNJtSk/im9TfhTfZvZ3uz37e7ODqKBRKj+KYYVPdFs5fKRiLGujNMs76l1IpZbRUZ//ARd1rjqnA54aO+qcjrw26nyyNqoPdS7Kf83M4vjmrkbTDbJQrJaWV0zPtcXnQqJhGVtMBNIoH2V+UP2oPqW2DbnJl4M7XQ1DX2otays63c8K5/vyZYMF9ZmtxsNK3QDqfOVgvwvVSzDzfzU8cCn1xyn/fzXO8/8sp/38ZAiLSxlkMhksLmf/fVbH6uZMqmtPsMKr4dOtrMHnBOb6ufEQzu5qlOqBr8bHZydD+Mz3mXV2+SD2dNBtv54KY3gujmhqCSPzcdgA7NbQtWASw8EExkMJ2HMffen1QITj7b98UH9CfWEmik8+8qLe9ndXnI4z2uuy8ZgK46evzSK1tIKpUBIAcHbufAenwrjl0Zf0fne+91Scs7VB+ncAeHEmin9/eQappRWMBLL+n547lwxzLhRHra/4vRXlB3Uuq20yP4rpt1a2ITd5q9zp+AKPdIwvGGwvxWNTH7zJdJipc1llS6mxTQjazRM57WaKcaXGRTGpFJ8+LsRjfKFwHCk/KCafiiPFjMviSMWe4rut6o9T/G5C8P9zOf/TGTn/n1gxZ48BmjO3ojVvNmfaJk/FipprM5SymI/JUjAfd3zRPIar8fHwMcGPYzF9kx8PCLkfSGBPRyPCqWWpHxPhFDefX7h0UN9IDs0IH9fNxPRN/o9HI1zbH49G9E1+Pp42rQMBAK/PRLl+r89Ecc7WBrwm/P213N8BYDKczMtTbZP/zWSI6/ebyVBRH0jLNtBhAZsenovrfvxBGPMfjkb0c8lw60Jt1EZO9VtL25CbPMUKyzhQAGjy8tyjn5H087l4BtPLIEF9gi51L8OkNnlrhGPWmJ6riTmXqN/N8rtjAUFvm2FLKa7a4+S1m92512rjAuM6zjCu/a1ejvfc0mAksJl2s2ZJgk9v8tZwx2zwGP3MtKc1P9i/9zHxFXn9oyGG/TbR4taMYsbNtKcBYHQ+X8tai1Uoka/vrtl0OMHFeJqpG0DFkaq/cFSoRXA0d0yzIksa/y9jj4GsJjjbxnLmPsFHthaBLFe7mzx52vWaUbGS5QCQzyU3M+z9doKhl437aISfl6MRY16omhPiutjMrItOYdws8tbgruH4dKxksvkh1pxgctismNZ5ufkcaPVyx6urNV6VdzQKKByDj4YTfH6zebWzvY7rtzO3WfebyKpqFhPqBrDXnbpaB+djJjdmANjZJvD6TF4Nz/HXueHcBtqSV2vAwOQa3LVcG8vJy3BrrY2vieAt6EehY8qe/sthG3KTN9Nq14wqaiNyrA1M0jV587WPNXPY8nWpNat352tFA0C9y5yZBfK1wll+t79VrnAkctXs2ET/m3P+m+k2a2az2aS8p6gF7Wfi0Snw6R3MBcbnqsWXf/ya6THNtKcBwC5w2g4GrBZ5/V7m4mOmea8Z9WWymfY0QNML4o1lV5Nxrp4meYzNNLCNY+Zrw+vHlNQiMNMD14wqniLy2CxnTs21LFdrHeY1DwrFyiXUDWCZfJFLZtcMIOfCpZw8MS9U3QNqXTiJcdeZaM0DdA5T82mz27g3S6xCWl69BIbv7vR7cM9/mXP+LrEeSO7a2VHv4uals8H4DdpMT14fs8d8zACwnJHz+s31Tjz5yoze9q7BzQCARk+NNBe9Tt53r9O46ZHh1pqxc3bFGVsL+qEZez7N1vo1/obc5A/NxVBjM7TaD83zWu2UxriM7R0JxrCnvwXDczH0tfo4rWJKZ/yw5Jgie8xy96Ke+QjDdB6PLjLLew7Nx9Dd7DO49kCsINNZiH+VaUG/LvhxaC5WFFMrY3FJve0CvL5M835kIYbbLznFmM9g4RiTDDTF2lIxnuPnhY0jNTbZMc24anZcsrZC/svWxZDgo6a3TWq1z8r1tg/Px2CHHamlFSzEFjEfSxlrl1gz1PmsaKRbLQtrljt7CxxTFkMAGBZixZZVpcqnHp6N4R8Yhv7jF27TvzcQmXH2+vLqTJSLcV+LD6e31+mblBO2vE2SuiZZjeN8hH/bMx9JA+3ZJ2vRP+17guH5OJenI/NxvQ0wx62z/stfu8v80PqxvuzuakKf373mr/E35CZfiC+2onNNcdWFmHezY5L8KMEzW+XCZYx0ObSgrTLSVrhTskYB4SPJM0tiTPWxOuZC/h8vx02N2eqckXkl+Kg9TZJj3iR/G0XlvlWG3opGet7Tf1tx5xJfd+/Ive6mjrltkw+3Ch/QsX3+DxMrto06F9W2YxPftn2TvN9Opp9sk6S02ne0823b2+Vx3M70k70Kp/zb0VaHrzNvKN59Kv/ULbNCr/KPt43qUw5TnLziTqvGj2rwsVL8qCQfZXrblRIPq7GyoiMOZL8Af30mih3tdfpHYYWOSTHcVBt1LqttL8xE8dpMFDvb6/SP9QqZVf+pGMt+16b8e2EmitePRbGjrXjfqXNZbSvnb/IiJ79hN/lqMZ/PhVgsdaLdqChTMeFNxYM3FQ/eVDx4W+/xEDd5ouSFMmXKlClTpqyaTW3yypQpU6ZM2To1tckrU6ZMmTJl69TUJq9MmTJlypStU6u4D++UKVOmTJkyZaUx9SSvTJkyZcqUrVNTm7wyZcqUKVO2Tk1t8sqUKVOmTNk6NbXJK1OmTJkyZevUTnjt+unpaXzqU5/C4uIiLrzwQuzevRv79++H2+3G/v370dXVdaJdXFOLRqP4xCc+gUgkgquuugqdnZ0bOh6a3X333ejo6EBfX9+Gjkc0GsU73vEO9Pb2wm6345Of/OSGjgcAJJNJ3HrrrTh69Ch27dqFSy65ZEPH5IEHHsBTTz0FAHj55Zfxj//4j7jjjjs2bDySySQ+9rGPIRKJ4IorrsDAwMDGyo/MCbY77rgjc/DgwUwmk8l84AMfyHzgAx/ILCwsZA4dOpT53Oc+d4K9W3v7zne+k3n00UczKysrmfe///2Zj370oxs6HplMJjM/P59585vfnHn00Uc3fDx+97vfZb761a/q/97o8chkMpkHH3ww84Mf/CCTyWQy3/zmNzf8NUSz119/PXPjjTdu+Bz5j//4j8zXv/71zPLycubP/uzPNlw8TviT/DXXXIP6+myt3ZWVFdjtdvj9fvj9foyMjJxY506AXXnllVheXkYsFkMmk0EymdzQ8QCAf/qnf8Jll10GABs+HocOHcLPf/5z/PKXv8Tll1++4eMBAM8//zx27NiBq666Cu95z3sAYMPHBADuvfdeXH/99bjttts2dDz6+/vxyiuvYGlpCbW1tRtuzZzw3+T9fj8cDgcefvhhnHzyyVhZWdHbMhsU4Z+bm8O73/1uDA4Obvh4TE9PIxaLoa+vDwA2fDw6Oztx880344EHHsAPf/jDDR8PAAiHw2hra8MDDzyAxx57TMUEQCwWQzAYRG9v74aPR21tLR5//HG8/e1vx969ezdcPE74Jg8Ajz32GJ544gncdNNNsNls+t/t9opwb82tvb0dTz31FCYmJri/b8R43Hfffbj66qv1f2/0/Dj99NPxhje8AU6nE6effvqGjwcANDQ04Oyzz0ZNTQ1OPfVUrm2jxuTpp5/GxRdfDECtmW9961u48cYb8cQTT+D3v/8917YR4nHCX9e/+OKL+OEPf4h77rkHTqcTbrcbgUAAgUAAHR0dJ9q9NbeHHnoI/f392Lt3L1wuF1wu14aOx0svvYRbb70Vs7OzAIDu7u4NHY9/+Id/wN69e7F371788Y9/hNPp3NDxAIBTTjkFv/71r9Hb24tXX30VADZ8TH7961/jv//3/w4AG/6a6vF44PP5YLfbUVdXh0gksqHiccLL2l577bWYnJyE3+8HAHzyk5/EnXfeCZvNhgMHDqCnp+dEurfmNjs7i5tvvhnpdBrnnHMOLrjgAuzfv3/DxkOz73//+wCyv69t5HjMzMzgr/7qr7C4uIjLLrsMu3bt2tDxALKv62+++WbMz8/j4osvxjnnnLPhY3L11VfjrrvuQl1dHV544YUNHY+5uTncfPPNSKVSGBwcxDvf+c4NFY8TvskrU6ZMmTJlyspj6/8HCWXKlClTpmyDmtrklSlTpkyZsnVqapNXpkyZMmXK1qmpTV6ZMmXKlClbp6Y2eWXKlEnt4osvxk9/+tMT7YYyZcosmtrklSlTZmovvvgi3vSmN+Hxxx8/0a4oU6bMop3wYjjKlCmrTPv3f/93XH755fjf//t/Ix6P45//+Z/x9NNPo7OzE7W1tfjsZz+LW265BeFwGGeccQZuuummE+2yMmXKBFNP8sqUKTO1F154AWeccQbe/OY344knnsALL7yAhx9+GOeffz4A4Hvf+x7e8Y534KGHHkIkEsFrr712gj1WpkyZaOpJXpkyZXn2hz/8AdPT0/jIRz6CZDIJr9eLk046CQBw6qmn4tlnn8Xw8DAef/xxPPzww4jFYjj//POxc+fOE+y5MmXKWFObvDJlyvLsJz/5CW6//XZccMEFAIC3ve1tcDgcAKDXh+/q6sKFF16ICy64AN///vexffv2E+avMmXKzE29rlemTFme/eIXv8CePXv0f19yySUYHBzE+973PvzLv/wLHA4H/uzP/gwPP/wwrrzySjz99NPYvHnzCfRYmTJlZqZq1ytTpqygJZNJ/Nu//Rv+9E//FD/60Y9w6NAhfOITnzjRbilTpqyAqdf1ypQpK2hutxu//e1v8d3vfhdutxt33333iXZJmTJlRZh6klemTJkyZcrWqanf5JUpU6ZMmbJ1amqTV6ZMmTJlytapqU1emTJlypQpW6emNnllypQpU6Zsndr/D7/11yKPn8NA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187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5800" y="1591056"/>
            <a:ext cx="382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Age – Vintage are highly correlated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911" y="485843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Old – Aged Adults are staying with the banks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last 100 months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0499" y="1853295"/>
            <a:ext cx="353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Account Balance is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age group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AutoShape 2" descr="data:image/png;base64,iVBORw0KGgoAAAANSUhEUgAAAfcAAADpCAYAAAA53n54AAAAOXRFWHRTb2Z0d2FyZQBNYXRwbG90bGliIHZlcnNpb24zLjMuNCwgaHR0cHM6Ly9tYXRwbG90bGliLm9yZy8QVMy6AAAACXBIWXMAAAexAAAHsQEGxWGGAADR3ElEQVR4nOy9d5xk51UmfCqHW6nzdJ6eKM+MAiigNJZkrwwIkGRZP60WVmDjALvAemU+GbTOkpMwC/zACTDWrmWz2GCBDUg22GDWgLEFi4UtlGam43TururKub4/6oZzzr3vqZ473aOZUZ1/pOo7VXXr3ve+Jz3neTytVqsFXeta17rWta517aIx70t9Al3rWte61rWudW1nrevcu9a1rnWta127yKzr3LvWta51rWtdu8is69y71rWuda1rXbvI7Lxz7r/0S78ECwsLtr9/61vfgvvuuw/uu+8+uOWWW+DRRx99Cc6ua13rWte61rXz3/wv9QkYVq1W4f7774fvfe97jsevu+46uO6666BarcIb3/hGuPfee8/xGXata13rWte6dmHYeZO5V6tVeP3rXw/XX389AAA8+eSTcO+998J9990Hp06dMv/dF7/4Rbj99tshEom8VKfata51rWtd69p5beeNc4/FYnD11VcDAECr1YLPfOYz8LnPfQ5+/dd/HX77t3/b/Hdf+9rX4LbbbnupTrNrXeta17rWtfPezpuyPLbNzU2YnZ2F17/+9QAAEAgEAABgbW0NUqkUaJr2Ep5d17rWta51rWvnt52Xzr2npwcuueQS+IM/+APY3NyEJ598EgAA/vmf/xl+8Ad/8CU+u651rWtd61rXzm87b8ry2LxeL7z2ta+Fn/qpn4I3vvGNMDk5CQAACwsLsGfPnpf47LrWta51rWtdO7/N0+WW71rXuta1rnXt4rLzMnPvWte61rWuda1r7u286LlXKjUA8ECj0XypT+W8MZ/P270eyLrXg1r3etite02oda8HtYv5ekSjQdvfzgvn3mi0AKAFhULlpT6V88Y0LdS9Hsi614Na93rYrXtNqHWvB7WL+Xo4OfduWb5rXeta17rWtYvMus69a13rWte61rWLzLrOvWtd61rXuta1i8y6zr1rXeta17rWtYvMus69a13rWtd2yKYzZfj6iU2YzpRf6lPp2svczgu0fNe61rWuXeg2nSnDGx77FyhUG6AFffDofVfCVCr8Up9W116m1s3cu9a1rnVtB+zUehEK1QYAABSqDTi1XnyJz6hrL2frOveuda1rXdsB29cfBS3oAwAALeiDff3Rl/iMuvZytm5Zvmtd61rXdsCmUmF49L4r4dR6Efb1R7sl+a69pLbjmfsv/dIvwcLCgvm6Wq3Cf/kv/wXuvfde+MIXvrDTX9e1rnWta+eNTaXC8OoDvV3H3rWX3HbMuVerVfiFX/gFePrpp8nfn3jiCTh+/Dj84R/+IXzlK1+BSuXipP/r2sVjXcRz17rWtQvddtS5v/71r4frr7+e/P2ZZ56BK6+8ErxeLxw6dAhOnjy5U1/Zta7tuBmI51/90vfhDY/9S9fBd61rXbsgbcd67rFYDK6++mr44he/SP5eKBQgGm0DSyKRCBSLdgSpz+cFr9cDmhbaqdO54C0Q8HWvB7JzdT1mZ9IE8TybKcGx0eSuf++ZWnd92K17Tah1rwe1l9v12HVAXTQahVKpBAAApVIJYrGY7d80Gk1oNOCiVexxYxezgpEbO1fXYzIVAS3oM2eVJ1OR8/I+7PT1mM6UL3ggWPeZoda9HtQu5uvxkki+Hj16FJ566ik4ePAgPPvss3D//ffv9ld2rWuu7eWIeO6Sr3Staxef7dqc+6c+9Sk4ceIE3HbbbfCP//iPcPfdd8NrXvMaCIVePmWRrl2Y9nJDPHfJV7rWtYvPPK1Wq/VSn0SxWAWAblnesOlMGWYzJZhMRV42DqaTXcwlNTe2k9fjYsncu2uEWvd6ULuYr8fAQNz2ty6JzXlmF8tG27ULx16OrYiude1it65zP8/MqUS63c32YgBFde2lsalUuLtmunZBW3f/o9Z17jtgO7moDH5qI3PfLj91N+PfOetuEl3r2oVlF8r+dy73lq5zP0vb6UVllEjPtOd+Nhl/1yy7UDaJrnWta5ZdCPvfud5buqpwZ2m7gTSeSoXhx47uOaMb30mRqkupuj3rIse71rULzy4ERb5zvbd0M3dkbkomffEgKaP3xe1kAufCJFBUNxvdvrlti+yGddsDXeva9uxCAIWe672l69x1c+sAN3NVePUrhqDZaoHX44HNXBVgqH3suyt5eH4lD4eHYnDFkJ2ZTzqX2Zn0GY/CqUBRF0LJSjK318ONnS+bRDcg69rFYOcyQD3fQaHnem/pOnfd3DrAqf4oPPTks+Ym/J+vGgOAtmP/71942vz7b91zOXHwqkU/nSnD5//1NFTqTQgHfHDPFSM7AtL75VsPQbpYhT4teF6WrFT2Uji582GTuNADsq51rRug2u1c7i1d565bp5KJyhmrorHnV/Jkc35+JW86d2nRz2VK8JXvL5vHrt3bY3P+Zxr5bVXq8Mm/O0kCjQvFLnYnp7qf0no8l5UMtyat0wuh3XAuz/FCuB5u7GJ/ds936zp33Tr1rI1s+p8XMrZs2ika29cfhdf94KiZgU+hzfn7yzmy6L+/nDPfny7WzDK/z+uBdLFGzsNNJCwFGm7tXG1I51MPfKdNup+q9XghZEPSOV7o538hf9e5tovh2ZUqrOd7QNZ17shUJZNO2bRTb71YbdjeY1giHCCLPh62bkOvFoKvP7tiHnvlgX7zmNtI+PBQjHzf4R1w7OdqQ3I7Gniuzc3D3ul+Oq3HCyEbks7xQj9/gJ3d2C9m0qrzBb/i1lT73IUSkHWd+zZss1gjD+AmyqZVvfVsuU7eky3XzfdMpMLwI8f2QKXehJDfC5OpiHlso1Ah79soVM1jbiPhK4Zi8Fv3XO4K3Odk53LzA2hvEsdGk+ctL3Snh91N6V1lF0I2JJ3jhX7+O72xX+ykVecDfsWtqfa5CyFABeg6921Zb5SOu/VEA+ax51Zpyfu51XbJeygRIu8ZTFhqeFOpMPzHHxh13PD5d/Wi7zqbSPiKHXDqhp3LzW+37FxlX25K75JdCJUM6XddCNmcdI47vbG7vR4XioO5kE21z10IASrAy9C5u9nUpUw7FaEl9mSk7YxnNopkRG52owg/NJIw36eKaFMRP/muVCRAjp8PkfC53Px2w85l9uWm9N7JzvdKBoD8u86HNdzJVOe4Gxu7m+uxG+dxPpX5z4dzUe1zF0KACvAyc+5uN3Up0+6LBogz7tMz7cODMTi1XoBKvQVBvxcOD24va97MVWGiV4OtUhVS0SCZmz+fbKtSh/ViFfoqlLSHAwnPx6j2XGZfbqcwzrWdS3T7bvzmczVBcL5s7Dt9HrtVcXNzr3fjXKT1IZ2jKvC6EALUl5VzP5tNXXUz+6NBuHw8BUuZEoykIjAQbTu7RMhPAHX3XDGyre/piQfhfWhuno+tnQ/OoNMMv5vffS7tXGZf0iZ8rlsYEvL3XKHbz+bzdpobwm1AI23sFyppy25U3Nze650+lwt9esOtvayc+9ls6qqHdjZTgkeefM78zPf+xJE2onK9SEbapre5QDdyVQqoQ5n7+bIQpdG6C6EsP5UKE4DhS7UJn8trJa2d3UC3q56Xs/k81fnPsmmWH2LTLGf6eW6fs/Pl+XRjuxHwur3XO30uF/r0hlt7WTl3ACAl9O2a9NDmGCo+p6Pie+NBMtL248f2bOu7pLL2bkXXZ5q9SKN15xPYRMr0cOVhp8p+quv47cUsvKAHEtcg3MW51CWQ1s5Oo9ul58Xt+pDOX/UMuv08t4H5hewodqPd4PZe7/S5XOjTG27tZeXcT60X4Yv/77T5+urxzhG+8T7VQ3tsT5wsjmN74gAgZ+AAsjNQlbV3uvLgNnu5YigGj7zuUnhhJQ+HGAr/XGfFKnObqe70d317MQu/8sXvmcceed2lJrByIV0ioMuFdGnXyIWkoFHaTN1stNL17fR5bsYGpckUlUmf1ykwdzvaeD601CTbjT6ym2Rqp8/FWHNOEybnC4ZiN+xl5dzdPnxuNka342JS1uB2Iaq+T9qEJRa96UyZOCweFOx0VuzG3GaqO/1dL67myf18cTVvOvd4OECcyPEDfWd1Hp3KwhIWYic3007XV/VdbscGO02mOJn0eW5bY53wFRLL5cVobpOp3bCplHrCZDeCmvPBXlbO/WzATW5AYj9/035IF6vQq9Fyq+QMtKifbPi3vmLQ9hvOdCGqvk/ahJPhAAloEohF70LoYUm/7VyW/fYPaPCpb06bxz541zHzmDRi6caeWc6RQOIZFJCdTa9bckpO7Ixur6/bscFDgzH4+Dcs7YSfuHR7LTCV7cZoo4QLON8zerd2oZS8L9br/7Jy7gDuwE1if04RFMxmSkSsZUgH2gHIi36GfdfMeucsxLAzLRdKJfREhKL9fxgFGRdCD6uTg9mNsp/TdxVLDXI/S6UGed+PHBk64xaGaqwnEQkqqYvd3hfJKUlTE26ur9tzNBgYX1jNw6HB7ZE1uc3A3Z6jChdwIYPwDJNEtaQW3fngVC+G66+yl51zV5n00ErAJ5Xjl0A+0ubhlgferQiJqoQulSZ3ukd7MZjKmXVqz5xpC0O6z1sles+2ShZNslsshLSOd1qQyG0/HqDt4G/Y17dtYh+3Gbjb9a3C5pwvlS631gm3o1rf54tTvdCvv2Rd566b9NBu5qqkp4eJZVSb93hPhPx9vCdi+z6nReQmCwHYeRESt33TTsfOle3GPLUbk5yqm43FDbjT+E1usBDSZ06xNbJ3F6s05wunO4C8vp3aFMZ7zhSbcyGYhM250Nt3F7p1nTsy1UPL0bO4p6d6aKWAoJOdaRYCsPMiJBd6Bu52nGk3SFtUTrXTKJxTkNHpnn3wrmPw4koBDg1pZx1IGJ+pWgf5Yp2s8UKx8wiaZOdywsFtJUOyTuROTvvLhf6cSQqXF0P77kK2HXHu1WoV3vrWt0I6nYa77roL7rnnHgAAKJfL8Au/8AuQy+Xgnnvugbvvvnsnvu6cWydH7fjQ9kfhIcQ095+vGtvVc3SzSM9lX3q3TJVlu+UZcOtEVBmb9HnSKJzK0Rn3zGms59uLWfgfj3/ffA8euzubMS1liVpY4zstgbvTzmA3pjrctikuhOdMZRIo9EJp313I11+yHXHuTzzxBBw/fhzuvfdeeNOb3gR33HEHhEIh+OY3vwlXXXUV/NzP/Rz85E/+5AXr3N06amnGczfAJG4WqduFfb6DYTrxDKjMjRORMjYpO5dG4TrNijuN9bzAnMsLK9bYnbSZno3mAuY7ONt+qnStdtoZ7EZZeDfaFOfDcybZVEqtu2EcP5/bdxez7Yhzf+aZZ+Duu+8Gr9cLhw4dgpMnT8KRI0dg37598Oyzz0K9XodAIND5g85TcwP0mVkvmgIwPdEgzGwDYb+btpObxIUAhnGbqbpxIi+wWfYXVq2MTcrOpaxHOn8V4x0HYx5iWaNqM5X6ppJ9dyVP+A6MoKaT41RVOdxUyNzabhDOFIp1eMsr98NWqQrJSBCK22xTbIcz/3yejT9fnPT5Hgida9sR514oFCAabT8ckUgEisUiAAAEAgH4y7/8S/izP/szs1TvZD6fF7xeD2haZ2apl8qOaSE4Npq0/f351TxxdJ/92Wvg8GAMNC0Av4ey/V+7+zLz983OpMnmN5spkc9+fjUPp+YysK9Ps6nJPb+ahxNreTgwENu20pzqHN1ap/PvdC5O59/pdwUCPtv6ODxMwV6Hh+PmvwkUaoRnAL+/0/VQ3WuVTfVrZM76NUeGzO9KRQMQ8HlMdcBkJGAeO6aFIBDwOf5u1fn/7Yl14lB/7e7L4BZ95O2WgwPwobusTPpVBwe2df6pqF22eDvP4gury7RSsJqHG/b1wVAyRDgSBpMh8/O+NbNJqhy/fe8VcN3eXgAAODQcJxWyN1w3eUZ7gtMaUa2rY1oIPvuz1yjXorQ+VJ95cDgO7/v0d8j7Op2/9F3zsxkyhnjdVO8ZrUun6yGd/4Vs29njVNfD7fed79dwR5x7NBqFUqkEAAClUglisfaP/exnPwtve9vb4NZbb4Vf/MVfhNOnT8Po6Kjt/Y1GExoNOK/1qVX2/BLNep5fysGYFoDptQL5+/RaAa4ZbiONJ1MUST+Zipi/fTpThm/PZSBdrMLyVhlqtcZZZ/yqc+xkqkhYOn/pfarz7/S7pjNlxx7zRr5CMt+NfAUK+u86sZanPAPxkPmb/3U+Q67Hv85ntnU9VJYt1Mjn5Qo183rEQna+AHytxrQAjGk97feiv6vO/3mWZT+/nDPX1XSmDA8+bjn+PdtcH2MJWkEYT4a3dT8PDbJKwWAMCoUKbBaq5PPThar5ec+ytfjsUg4uG9DMa4GrJmNaYFvnYZimhWz/XlpXtVoDGvUW1GoN8j7peZE+s1ZrkOvIP9fp/KXv2irRdbVVqp3RHsmvx3auicpU1ZZO5jabPtP3bWePc7oebs5jO/vVua4gRKN2XYodce5Hjx6Fp556Cg4ePAjPPvss3H///QDQzuI1TQOv1wuxWMzM6M9Xc3NTVOW9yb4IyV4m+qySa65SJ1lZrmKV72a3KPnNe2+3yG86IcDdcF67kQF1279VlWs7kQSp5DyfW8kTesupPg0u1zceaT5bQvhK5ub6zqdL5DzmGX+8atPcKFDMwLruMA8MauS79g9q5ns6ldel9b23T3NkU+ykMYAR58b5V5stEtBcOZEyP69TX1pV4t1WAMiIfdyQT3W6n9JnPrOcg1qjBQAA9WaLMASqvk/6LmkM0a25wRp0mgJQ2blU19sN9L0b2u7zpWUJsEPO/bbbboO3ve1t8Pjjj8Ndd90Fjz32GNx8881w3333wQMPPAAf//jH4dixY3Dw4MGd+LpdsbMBFTk5uq1SnWxwV4xZ5bTFXIU48F/90UvgMtSjxQtnIV0CmGxndhIC3C2JjdvRo61KHdaLVeirbJ9aV/UASg+mxJAmOQppY3RD++o22JECiadX8vCVf1+BSr0JM5tF8ACYwYkW8pP3xULt9zVrTXjf7Udher0AU/0atGpN67si7Lsi1ndJ5z/H2BT3IDbFTuvgCodMrlRlrHxVi5XP7ficFNiqAkA35FOGqcCw0lpNRYJmCybga7dgOn3fuUaUu1EidDsF4Ba06OZ9u3GtVOfhNvg717Yjzj0UCsHHPvYxx2OPPvroTnzFrtvZ3BSnbKPINrgi2uDK1QbZqMro2AgreY8kLccjIcDPJYmNFMl3msM20NV4tlh6MKUMvJOjUG3QUymZ9tUpw5V421XXF6AdSOAqDQ4kFnMVErhcNpY0nftwPETOfzje7hXWPADv/fIzpLJj2GquTK7HWs4qQUr3erNIy7+bRYvZzk1G1In4xs3kSSTiI4Htqy6x8ASqANAN+ZRxrVSCJ9JaLdZpQP8D41ZA7zaz3Gmwmhv+DbesmW5/8/kyA686D2kNnC/nDtAlsTFtX38UfvnWQ5AuVqFPC9puitRzcnIGe5JUhnIoaQE59vZF4be+/qJjBp4I+kxn0BMNQjzk29Y5nksSGymSl96nQlcb73PaxNw6CmmDns6UScacDPk7VjMk3nbjt6nWB86Kr7nvSvPv2VKNBAyYLjYRoo+m8fp0pkyu/elMGWCy/W8me6Pwsb/FwL7t6QH0Rmk21xO1Mk43GdHZZKOq1sGJVYphOblagOt1cJkqAOwUSLjJzo3f4HQdMixIyhQp/e+ZVs92w9wEV6r2y3ZMJZ610+87m+t4pqyCxjGnz9+NCoJbE5371tYWLC0twejoKMTjZ9/vOZ9tq1Inm/Bv3XO5eUzKVFXjKifXCiRCPrVmbUYn19lGtV4wP69QbcDMRgEq9SZslWowjLSppXMEAPiVH70EljIlGNmmulinhahawJ0iedX73Jb3pAxcdf5S+VEq9asyXIm3XVofUsY81hOBTyCU/S2HrWxUNUo50UMdzzi611IlQ7pWndoUUvboBqeiaulIG7Q05idRPavWjtvsXDIngCG2M62e7Ya5/W1O7ZdOJoln7fT7zoZ86kxZBTvZTldb3JrSuX/uc5+Db33rW7CwsAB33nknzM/Pw7ve9a5zeW7n1CTHIx1TOQpJ6rOHZUophHTMlesElLNdoY75rTI88uRz5mc+dPvRbWdZZ7oQ3Ubybsp70+tFcj04iFB1/lL5USr1q7I2yYFI90XKAstl2ropl632TDTqJ6OUj7zuUgAAGEuESGVnPImuRYesTMo2JCISlbmZfnAbCF0zkiCEOVgpUXWvJQfuNjuXzM1z8VKUcc+V85GeM8ny5TqpaOW38T6313GnxY/OJ1M69yeffBI++9nPwn333Qevf/3rxTn1i8EkxyMdUy3geq1JNuEGAj5lSnQz2ipZo0PjPRH4/lLWBOVgJyIByBYyDIiXKQFMpnb2IiFzE8m72fzc0shKjq6TqI9TSXCrVCNZIM7cpfUxlVJzmEsbkkr6t/3+lONooOrcd8tUIDcJ/OY2EAIAGIwGIR8PwyAb+1Hda7dtp7OxZMgP/dEgJEPb63ju1nmoZIHPpblF+4/1RODX//qFM3rmpedMMrd4ggvBlCswFArB008/DQAAp06duujL8lcMxUhmgB1PMuQnGzt+cFULeL1Yg//51y+Y/+5//Ogl5v8PJ8Lw218/Yb7n1QgclC7VbJUAw0pVOkeLgXgHBtiI1IA1InU+2ZkGBZ1oZN0wzaVzVZNJLBUNQhp95snNIikJ9v3YK2AqFYZsuU6ywKPDVuYoBS0Sh7l0jpcMxcgo5SUsYHCin5VQ79K16sSEdqb8/VJA1mkzVQUnnaYVsJIi/7tqw3ebwboZH5XsfDmPnTa3gUun8VEnc6sVcMVQjIgt7XbWfi5n4JXO/UMf+hD8/u//PoTDYfjc5z4HH/zgB3f1RF5qm86UCdiLj4VJ/TmnDUQCKWWKlH1sCwFvpFLWZrFGzuPwUJy8Dzv+7ZSydsvcLGC3M/puNrGeeBDehzI9jF1IM0Iag5ClUxaiClo6cROoNvZivUGCvFcetHjnv7uShxdWl22SwBLqXbpWEgbBDX+/FJBJgZDUa+00W+y0sXfa8N2uU6V+uUseCjd2LhX0tnMubrjlVe+TxkfdCDRJ9t2VPBFb2u4Mvxs710GX0rm/+OKLMDo6Cu94xzvgHe94B5w6dQqGhrapWXoBmtuxMBXyWhqB8nk9JmguW67DD6AZeMmJ9MdowNCPspuNQpU4/n39L03m7oa9aTsz5E5laLdkElJmkORUrHpQlq3Q4Clb2V7wJI1wSfbCCgVdvrBSgOtGk2Q2fnqDzsZLAaV0raSAcqd5CyRTEfd0+ky35EhuNlrpM93yULgxibDoXPbxd4OoRgXwdDuCK9m57Lmf66BL6dx/4zd+A/73//7fAADwrne9C17/+tfDddddt2sn8lKbtDikjf3kZtHGxmXcMNUIVAPANt9smOTM1vIVUk5eQ2XZTkjdnTZV1O1mQ+3ErKYqQ0uIeOkzpcyg1WpRhHUbyyey4UnXQxrhkt53aIi2WQ4OtYO15Ry9Bsu5inkeE6kwmZjYrhCNFFC66VtL5XBpg1YR90jfJZ3j2ZDYqEy6HmfDQ3GmJq1haQ/Zaev0u9xk2iqAZ6cR3PO95+6GQOhsTOnc/X6/yROfy+XA4/Hs6om81CZtHs8s58jGPtEbNTfUTUUZVyrRFSo0UyqwLFDlzFLRIDz05/9uLo53/4RFYCJhBiRzwxktRd1uNtRkOED6y4lt0sFKiHhp85NGv3qjlI/ayH6lHrjbES7pfdeNJs1e4MEhzQwIPB5QEqWsFavw9HwGKvUmrOWr0BsNbKu/L22MnfqmTmVXqRwubdAq4h7pu/A5cmcmgSDPhlTGzfhlp+rfmZbrtzO+6LSHuDU3bTOJgdHNtILkiM+m5+52hv9MzQ2B0NmYchd917veBQ8//DDkcjkIh8Pwzne+c/fO4jwx1eYxylnj0L/p1agTMYBAvByLQXMDGiW4GdgmsnmL9VS3WE/1b59fg0q9CYtbZRiMBjsubrec0TPrRbOCwOVs3bCCJSJ2cZXt2FR/FL4znzYV16bQBpGKUBBkT4QSs6hGvwrFOlw2loLlrRIMpyKmbGeCCcDcc8WI+R6pSnDNSII4aTzC1SnrGdZCUEo0YBgpWVVqTfKeCprCWMtXyTkeQ99l/G6nNeF2YzTea2uzCIGtFCRdPhSDFoC50V5+BhutkzOTQJBuwV7Ge53+vbT2Vd93NiA8N+OLkqkCfbfUy0uMgfFyxMDY6fo7nYvkiM+mMiKBfFXyym7MLTujW1M692PHjsE73/lOqNXaDuRiz9wlC3goQUwArGsxoAWJEzEc9fwm6+tuluA6PfviUffENklnrhhJEOd4BVpscwwUdS0CRQE4b8L/zpzSvy/ntuXcVTPYAPICVj3QnRDxKgCZZJu5qkkCk4oGt60NnooH4b0s4AGQNw+pSjCdKcP/fWEdKvUmLGfLMKyFzPfFo6wMHaXvc0KwSyX0co1xutesaQoAgH88vWWigq9DrQEpWBMBZIpjUu+5BSAGctJGe6YZbicQpAT2kkw5oeGCZ2Cnaa/xOZ7JKJwU6HeiXlaZpDHg9lxU66NTyVu6Hqr7+e3FLAFZP/K6S0lwfqZ2NgGlG1M691/+5V+Gra0tGBiwMs4PfehDu3oy56sV601CEPPOH3uFeWwjVzVJVmqNlumY+uM0O++L0RKjSoULQB0tTqWcudkB2gh8vEFntoGUHmdsZ2MsyFBF8qoZbMNUrGDGb+CLWirRSQ+6hPLujQfh2/NpE7R4ZJtBgSrQkDYPqUQqnePMRpFkerMb1nVUvU/qp/7gaJKc45XIgX/r9BZBBX/ormOmg5eCNcn5qI5JwVonAJPb8S6nzdttH1Yyt1msyvb1R0kl40zAb24ybZVJ90WiXhavRx99rqf6tjfpIp2Lan1IVRM3ASoAwAvsPF5YyZ+Vcwc4t+x1Sue+vr5uAupe7iZFoKpofbNAF1u6aCF/pZEfKVp8eiVPSu8hn9dCSsdC8Jtfsjbvh++wGPFUm/BYIkQqEpjtTHKqUu9LGhtU2VqxSpzjWrG6rQddQnlLfAGSqZx4p5KrSogmzVopaRR07e2LwscR/Szmgi+U6yRYK6DfpuqnSs7MKSAznLsUrEnOR0LLq97TqW/qZsxMpQp3Nu0GlXXKtN1s3qp2j/HbVDoNbpj+VCbdF4l6Wfou6ZmR3qdq3YiBhFA1cROgOl2TQ9tMEM4XUzr3vr4++I3f+A2YmpoyS/J33nnnuTqvl8RUkfCxPXGy2Ih4iSJaH4iF4KPPWkQ1x9GcsuSUpGhxMVsm57uYLZvOfT5NF+l8uggw0d68pcwYVyQeRYh+yalKvS83QKXnGRJ9NBUxKxZuZV3dUl+qCG54qfknLqVjTion0s/G0/oQYC9frhMWQ+zAe+NB+N7Sull5wHPuKpPOYzhJcSN7UCDXCTEsOR+pSuNkGPh5Jn1TLeon1/9WVM6fy5TId8xlSjCVkkfhjOt1piXSs8m0nWy7QQsnFzobpj8nkwC5rqcpBIcrvU+Fb+mEsHej1CYdkyiPLwRTOvfjx4+b/99qtS76nnsncJm0wTkJYeSQ4pfX44F8ydq4JfrTfYxpDs+rez0epUb8EfYAHtlGAHImUSvf8FU0m25Kk1KEXK42iAOs4KoJalMcYpmqW+pLFcGNlIVIgLpAwEP4DoIBywmuF6qExfCB1xwy/z9dsLIjp9dOJt3PfJmuRxxIuAUqqcRtOpHiqMii3NDxAgBUGk3HCYJOCHWJlU8yaS84U5PwCdJ17ER5LI3CqbgmVPdFeqbdHgOQRX2c1pwbhH2n69GpdfNDI4kLzqkbJgLqvva1r0Gj0YBWqwUbGxsXReauitalSFja4FRBwdE9ccKPjKNW3mud2Sia35Vl7HVZVAJLs/IYLvUnQ37iBLnTXS1WYTFXhnjUTzZTVRbSiVJV2hjPtDQpIcq3ynXiAN+N8A6dJGTdgFdU/WIpC5EAdRuFGmnBPPDDh81je1lPchL1JH0+FsihkTeVSZuftB4B3AGVVL16t6Q4AOoNX3JmKqlVaQ1IjhPAHY+D9D7VMQmfIF3HTiNcqtaNqrS9G+0G6X1S+061js8GkCZdj51u3ZwvpnTu73znO+Etb3kLfOlLX4KrrroKXnzxxXN5XrtiZzKPjDcPadN8YZWV0VfbQYG0EJNRGq3fcMAquXp9HuIMHrztEvPYZK/aGZxaLxIn+OE7jnXs429V6q5G0NxujCqTEOVSBr4b7FIqZybdT4mNUEKwF4pWXz0ZCZpjdwDy2KPKcCXDaV7dDbhMqliosmnpnnXiQVBt+JIzm+qjQepe9FyonIvkOKV9wi0dsuqYdD3cUh4b3+eEDnebFavM7Shfp++TZJ530vmea9a4c2lK565pGrz61a+Gr33ta/DTP/3T8OSTT57L89oVk26k1HNaL1bJ5r2OAF99Gn04t6PGlS5WlGC7rLCpFytUOKZYsRyFGIAo+viSc5TaFG43RpVJwYJUUnMLzpLMLdGEio1wfz9tsxxAbZa9/VFY0e+93wsET+CGcVACXLrNUKSKher6i8A+oWrVacNXOTMOnvyBbVQ5JMfptrcrVvgWs+TYdxezMJUKiyJGAGeOaQBwF5y4zYo7sUu6EXZyA8qVvkuyncZQnE+mdO6XXnop/NEf/REMDAzAgw8+CM1mU/VPLxjrFHWrek6r+aqytJoK++HdP3EE5jaKMNEXhWTQZ36e6gHrj4bg6whsdxPK3CeFUq3EHy9tqKqetuQcpRl4aWN8ejFLAEJP65uYZJ3Ab6qS2m6QWqicmahRrti4AQC2clV4948fgbnNIkz0abCFNu+tSp2sKyxgIykRqkwiDTmbTVi1rlTgOCmQiIQoudM1aIqhk4NRjkHZWCK3V+VwA8Ay3uu0lqT3RYI+ciyi7xOdxhAlJ+e2dbCTWXEnjgcpwHZzHVV2Ntz9O4mhOJ9MuWPcf//90Gg0wOfzwXPPPQcTExPn8rx2xdxG3ZV6gzisch2VVmtNQgn70O1HAUDeTHsifjKChtnT1rMVePuPXGIypG1kKwD6euPlRz43qtpQcU/7EOppS85RmoGXNvw+LQQBn8fUo99OJaNT+VEioFAB+zptEKrJCNUakdZHOOAl3xVCoLlAxAfvQfPlH7zLGlHshPM40+xF1XsG6LwJqzAU0rpSBcTS2g/7vcS5hAPby0ilc+T3eooF7WdCnWv83U0LQ9pf+qIB8rsNmuNOY4huWgDS+3Y6K5Y4HjoFlNJ1PNPr7zaY76Tkp3zfOZRudWs2537fffeZyHgDJW/89zOf+cw5P8FzZdIDsb9PgxdW8qbDOtBnZcxzbARtLl0EmExBKhyAX771EKSLVejTgpBEm2m6XCcjaEZAAAAQiwbg3V96xjp2h3WsXKOo4Ounes1j0uKezpQJgQneCFSlzrFEiAD08Ay8tOFnq7REemy0M9JU2hTdElBIn9lpMsJp0xdHd8J0406ErGDtpCAcI435ucle9vbRKYzJPmujlTZh1SgZgLxBq9acFEhkS2pKWOl+SgJNqpGls1EscwuyUgUMKlpjiY7XbTICoM7OdzornkqpOR6kdWB8ruqZd1LalMwtZkCaVnBzPc4nszn3xx57zPEfrq+v7/rJ7La5dQaZEi3z4dcTvTSbnuhpL6pg0EtKrrjctpCh1LQLmRLAZAoAAOY2WLCwUQSYaB9bzJbJMTz33ilaP9Ootn085Xg9pA2/WKEAsiIrsUsZs9M5dRrFUtGmSp/pFoin2jAzBYvqNhkJwhbCUEhjfvlinY6nFem1Un2fqpJRrTXJe2qId34qpeYiV42SAQCkmARuClWZVGtOAhhKY6BSFrXJ5GA3kRwsQHtk6VUHB0jrxm02dzYgK9X67okH4Z90h7WWr8KP6OBVSbMAwF3pulN2fqZ9/E6JgyoQkgJKqRLTCbDrZG6rLZL8s5vrcT6Zsiz/gQ98AJ5++mnY3NyEer0OAwMD8Md//Mfn8tx23NyOe0ibX6nWcBxZOrVRII7n1EbBzCgOsFn2AwNWJWCMlcNH0ea3JxEmx4YSFqXt2fQQVaa6HlJEPtlLN+8J1DpwI1QjoYlDER/83pNWAIVL3gDqzEDKllQmbZijPRH4iAMfPYBMhCER46i+T8XGBtAeG1RlxQDq+ymV8yu1BnHUFdSSUq25bKUOMxsFk4DnEgQGlACLUhblBmDYad1LSme46rbd50Va32uFqq3yAOB+tM7t8+6mLO82cZACSsmBuyGgcltt6VRdONPrcT6Z8pc899xz8IUvfAHe8Y53wDvf+U5485vffC7Pa1fM7cMubX6qkaWxVBTe9WeIDvZOy/FUWIaFlb38wEVqLEszStsMAw5JPcSdFCyQInIpG3WTMUvOQCp5S1WaTtmSk/XHgyQg6EdBRieE/WA0CPl4GAajFH8gIaVVa1UqoW8Hu+C0BqR5+3qLTgL86o9eQj7Tac2JamAC+l6a+e401+0kLuS23SMBHSVTjcUCAKSLzpUHKXh1C0gzstgXVvNwaDBmc/xnig4/m8RBdY6SA3dDQOU2m+4knetkO72f7pYpnXswGISFhQUol8uQTqchk8mcw9PaHZNKN1KZSMoaRmxysO3FMb1OHc/0egGO61n9QrZEmL0WsiUASAEAQDzih7//9w1b+Q4AoC8ahIODMTOj4NrjbsBDbvTcpT6btHm7yZilzzswSCsg+wetCoj0sLvJljJs3OpajPIWznE6U4bn1guwlClBDVrm9QNQs+EZ/8ZpA6k1W44ZoGFSKV+1vpczZQLiXMmUAfQKgxtlr0KFbtz5CuXFd+soVPgQrBs+vUF1w1UmrQG34jZDrLI2iCprqQh14in92ZU0588G7CVlsW7Q4Z0CiTMth0sOvFNQttPVSTfSuarrcT6Z0rm/4x3vgBMnTsAb3/hGeP/73w8/8zM/o/yQarUKb33rWyGdTsNdd90F99xzDwAAlMtlePDBB2F5eRkuueQSeM973rPzv+AMTFr0UpkoGaLodozMPrVeIFnbqfUC3DiehKk+6nj29lqLbTwVhXeirP79KKtXle8A5D6+G5CHWz136TrmKnVSxs2hjb2T3KeTGQ+605x7pdSwnFIyAtXS9ub+3aCQ11nPdw31fKXN6HS2DE/PZ8xgLRb0mcc7Sd060RpLzvaZ5ZypUFhvtog0pyQJnNKC8O4vIxAnAnhKMsPG9eK/u1+jiogDbGJC2hjdzHWrKgVngrDHa8Atf4JEOR0J0CmBiL89CidpzrsBewG4A0Eav+1MnZwb8BtA5+zXaY2cjSKfNHFzIThqN+bo3GdmZiAej8PNN98Mjz/+ONxyyy3w4z/+48oPeeKJJ+D48eNw7733wpve9Ca44447IBQKwRe+8AW46aab4M4774THHnsMyuUyhMMv3UWUFna+XCdRch6ViWYzJYJufy9ScZvsi8Kn/37aOqZvjD0hH5l/7w3TgICeRzsgAJCBQyfXWBl6zerju9Fcdgssk75rMVexlXEv0z/zhdU8eR8uW0o2lXKec1dprxvvccN5rVojWohpr7PROydHDACQrzZsjsewgXiQ9HYHUElWFXhJgLR4xE/GEOMR6xw3WftoE7WWlnJlcl+WchZQs1MW9e25DKSLVdgoVQGgjWDnpc6JbZQ6jWsv9YNVVSZVwCMh7KXfJQfz6j1EovhdzzNpaP25ljLYTsGfyqQ+siqo2Y6k7pn2zjvZmTpVt5ips0G3XwgjbyqzOfeHH34YcrkcVKtVKBaLcNVVV0F/fz/cf//98MlPftLxQ5555hm4++67wev1wqFDh+DkyZNw5MgR+Od//mc4dOgQ3HffffDa1772JXXsAHK0PtYTIQ8mjpKl/lDM7zU3guFUBGL63O5KoQoP/6VVcn3Xj70CjPx8PwPU7SeAOrp5Y0DdBKOfnUDVAElzGcB5kXYSh1EtbOm7skigxOf1QLZMJU5PrRdM57OXge3OtD3QafNzE5Gr1shIPEQqEiNxq+QqVUBUvVYAgEyZ9nZxxnwCVYR8Xg+cWC/AFUMxsYzLRyWxsFAvY1Ls0ayWzkAsBJ941jqP6/d3VqADAJjdotLF7739iHnNpVLntxezJvHNNagSID2fuPQ+s0lL76rqQieEvWp9SMF8p561qvLQE+XPTF/H97gtNUt9ZFVQI02eSM5xg13jdXaNz5RrXzI3eAGAs5iBP4tRyvMhILA592eeeQb+6I/+CADaEq9vectbAADgz//8z5UfUigUIBptX+hIJALFYhEAALLZLAwODsKjjz4Kb3zjG+Hmm2+G3t5e2/t9Pi94vR7QtJDt2E7aMS0En/3Za+DEWh4ODMTgMOqdn95aJwvg9FYZbtjXfgCduKuNc33lwQH4q+dXYcXrhUTYDzcdHACANiUm3pzTpZr5nlK5TrL6UrluHlvIlAjI6nSmBNrhdvl6MVMkXOSLmSJol7SP5So0M8tVrM98fjVPypM/dfU4HB6MwQ37QvDb914Bzy3n4JI9cbhur3Vvnl/Nk4X92Z+9xrxe0neN90Th439rbfivvmTQPMadz3VTvaBpIfjWzCZxjr997xXkXAAAAgGfbX0cHqZZz+Hh+LbWkOp6GGvEuCav2BOHYzpArzdWg0+ic/zsz15jftcLq8vkerywmjfXzsEBGkAdHIyRe43ft5ApgXakHZ1wZ3Ddvj7QtBDkqw2S3V46mjQ/L8d63fi+rBfKZF1t5CvmsWyJ3s8sWqvSOljgY0SbJdCOtIPiQKEGPr/Hdt/+7sQ6ocj1ejxwkx4cBgpUNAm/dzm3YQtcrtev8TEtBL9292Xw/EoOLhmy7tkrWFZ8yZ7trY8CqwQUqg3rGq8VyHn86NEh89jsTJrcm2unes1z2T+gkWrA/oH2OpDeg9fiJWgtdrJjWghytQY8t5KDVwzZ33dMC9n+pmkBwpT3a3dfRn4Xvh6zmZL5/liYVrTiIf+21o50TGWBAsW9/NTV4+R+fmtm03xur0X7h9t9QvrdKnPzu3bLbM49GLRKg4mEFVU3GmogTTQahVKpjeItlUoQi8XM919zzTXg9/vh0ksvhYWFBUfn3mg0odEAW9l1N2xMC8CY1gZD4e+LB/3EgceDPvP46WzZNu5mHPvuSh7e8adW/1zTs7Y+jYnD7O8z31MHgA8jVrtf/dFLzGP9sRBhvHv3Txwxj432RMl3feC1x8xjRxjo78hgzDx2ci1v67eO6ZnbZQMaXKZXDvD1eH6J9u2eX8qZ7zkySIFx+LucgIQFnchmizmRrVINCoUKPMd6hM8t58xzMkzTQrb1Uas12Fx3g/wbVQR9gl2PH0LXYzpThie+v2yCs2KBdo9cuh6TvRFSXp/ojZjn0RehBDf9kYB5zIlq2DjGM/50sQqFQgWODMbId+FrH3NoHRjHhuIRG87DXFfJMLmfI8mweexf5zPkPP51PmP+7sNsHRweap+LlPGsM0zJ5WPWs3RiLU8qAUPxkPldToELfgbf/if/ZquctJotQsQEzda21of0LD3L1sGzS9ZanWTg2smUtQ7W8xVSDfitey6HMS0gvmc6U4b/9kffdZU5nun7plnLb3qtANcMxzv+rr5IgARkvVFrfT81S53jU7Np837+08wmOfZPM5vmMdW9kZ5BqXo2pgUIbmdMC2zL10i/W2XSb1b9rp2waNTOBGpz7s8++yz89E//NLRaLXjuuefM/3/++eeVH3z06FF46qmn4ODBg/Dss8/C/fffT/6+d+9eeO655+Dnfu7nduzH7LQFAlRi85UHrbJZWuCufp6Nvzyv95HXchXy97WctSjKVUZnW7UCp808KyXmrTLXNAPvTa8X4Aa99Jqt1IkTySIg25oABlNZp5KgCnEr0dYOJSjQykATp6K0ZJxkUwBOY04Aco9WBD5JkqSbRfLdpzY7q2YVak3ilN79E0fMY99fztkAU+Y5Ii6EZCQI0xvW/eyN0L5pr04eI41pDcdDZA0Mo9aBiPMo1pTlfBUnOgBAP9tQBvTXUhnUqUpgmIR7GWAgvX4E0lNhR55dyROlxP/v1kMm/sMtOGs7OupO75PwLdg5YjuXJDxuf1eJrf2HUWtJWjtRfixgHVPdG+kZlMYQ3VonkJ6TSb/5XDPb2Zz7U089Jb7hy1/+Mtx+++3kb7fddhu87W1vg8cffxzuuusueOyxx+Dmm2+G//Sf/hM88MAD8PnPfx5uvfVWiMc7zyvutqkiJyew2nV6CYaTx+xBIy7DSXpsOKHPUrPNOYGYvfb2ReG3vv6ieQz390d76OeN9ljneGgwBp/6pgXew2j551fzNlEZoyfZy5xnj0OUx80N6AwAIBnykWwphcA8XBFsdqPNo91qtWjfsWWdhxSRSz04aYxIAjHxUTMMgFNtwousvL6YKQFAuzokgZv29mokm374DmtqwufzkGvi87UpoSVBn8uHYlBuNE3CHDwONsXU6fYiCmWnrNgwzgUf8ll9YRVgTbovvPePr+VAIkSqXbeiaQqpj6xyTK8YolUOTKbjFpy1HR11x5ExBdXwXKZECH/2xC25Y7c9d2l2XmVXDMVM/YmDQ9q2f9c8W/vziG1TCjZ7Odc+ym5V90Yau5PW1dk41TPF7cgB9rlltutMx8PsT/7kT2zOPRQKwcc+9jHHf/+7v/u77s5sF0y6yap5dQCA3oifOKw+5KiXtsrEYS3plLB+j4f02PCFxk7O56Wyl5kiBUxhwpyBaNDs1U/2aYQURVrc6RIjvyl1ztwB3FFfntyguvL/A6Hl9/ZF4ePfsKL81xxpb9574rT/hV93QvSrKgjSGJEUuOQVM9qzGQoeG0Igq722sUfLcaYiVN0NiwSNxkMEjDmGgsaVbMVRAXDUtk4ponmzWINaownpYg2mM2XzHDdzFVIlSOetSpJTOd+wTLFGUN4YwJcuVimuRKfd3arUlSOPA1qQXA88JjfLqJeN4M+4ZyqQXjJEn08D3d4CII4T9z47OU4J4CnpqKusUKyT629wy0u8BZIzk8yNbPF3V/JEf4KPxaqSoqN74iSQO4oC5cuHYtACMM8fB5vLW3R9XzIUBxht/78qOJRGcPf3Rsm62o/AxrvhVJVgYzZFg1+fa2a7M3burVar8z86T026yY0G7c/V6xZrXJzdMPw6FQ0QJ3K1Tm6ihX3wIHpYPoSoURPsPRidXKg2yKyycb4AAPNbZZsCHV7cOLPEi5tLzGKkrlsSG0ypihe3VJZay1YIqGtdV7yTNgGJ+Ea6n26R9HEHgBBA28lhR4aDrlyByrrmELf8Ro6NQKHzmEqFYbVYhfVcBfqiAeqwGOlJUg8KvC0g69SLHseFLO3rPnzHMfMzLxtJ2AJbw6RsQxrv6ouF4OsOKHupRLqZs3j4U9EgcTyd2jNLhQosZMsQjfjItZpZL0ITXQcD6S0y5QmOsxP/g5tnZm9/lBAWGddf4i1wS6kqkSqpTAqiz4btURUIhdk+EUb7BIBz0O7WSe+0U5Wuh9QqdBusubUzdu6GYtyFaBJn9FAsaM6eejw0ezy1TrPRD6NNM+hjZUt9nGV2k5arZjdLZplfGtEZjAXho4qRmSUmHLOEhGMAKE3oNWjz5kIextxxp01MFZ1+dyVPpD7x+yRHkYgE4SN/bQU8hCxFsQlIm4dbohrpt+2J0fM31kGvFlKO//UmQuR64HaJtNE+vZInyPGQz2s6Hy3gJZWfqD5imYz44XS2/X6PB4iQy/QGA0VtFOD4ROe2gljOFzYkFfVyP6si9aHv64sHYUUPfnweICVjD7TIOeLA5Vunt0hm+aG7jpnPk0oT3QnAaV4rgXxFcnRunxlVtUhqEbl1ZsZ3ORE/qUzquUvn4VbWVdonVJ8ptXs6OdUzvR6SSdejE0GWW7VBN/ayytwlMFI85CclvGvGU+axff1ReOR1l5rl8L3ohmwWqmRRHdRLf8kIzQATqNeqsag1irPbPC11riFAXZ+waXaiqnRy/G6jdel9kqNYL1CQ4cY2gH2dhCncENVIv+3yoRjkaw14cbUABwct3MJangZWa6isLZWTAdRzzFJmWW+1bLPWAG1wJL6X7/qxV5ifd5DR8R5AdLxSb3c6UyZBxmA0SI6pnOBoiuJDjBZBOOijbGxofUuz/UGfl54jovidZutger1oOnfV9T/MUO+4LC+Rr0hSvFJVwg0XvFQFc9M7x5/rRPyksiuGYuQ8cMAiOSw3wisAcrVOqv65CfTdXA/JpO+S9h23gZBbU96JT3/60/CzP/uz5uuPf/zj8F//6381594vRJOckvSwL+YrpBz+gddamfswGyPaYwDqQhQwkkQa37EgPRYP4jK/fb7ZsCEtSLK5IeTcIxEfed+rLhkwj6kWldtoXdr8pjNlksXiDU4iUlHZ2ZTUVKV36bd9ezFLxg0fed2l8EMjCRtDnYZaMxLeQcooClWKDi9ULSCboyww9NhIQ3CAlM5VCUd8Jmcdk3q70tqXjqkAkifWCuQ3j6QicL0OTDy9VSK/+fSWpatQrjeVYEbpGquOeYAGVrjmKE1MSOJHne71mWbaUhVMEhbqZKoJE5VJzy2AOkB1I7ximKpap7pvbgN94/ep6GfPdDytU3ldte9IQctumM25P/HEE/B//s//geeeew6+8Y1vmJn64GAbFHP8+PFdPaHdNMkppVmJMY16qi8y9bEXV9EIWrnGNqR2xuYFgMvHUyZYyot2ltV82THbB5BL9lvlOuUpn7I4Azja/9SapZCmiq4xQvYQQ8hKJTBp85MewNUcBR/i8UCVGQ+Sk8KVWxSsWDpzyBB/aCQhMtRJIDHpOnIuhBtRC8YG8Ey2N03ei8dTGNGwH96LgtD3oJE8afxSGkGTnotDgzECkDQkazkyf6rfqiBM9kZhdqNoshROImxImpXRM6iMPhgNEOKnJNoYVUHvcyt0gmSqz6rESDS+khSv23utMinhkISFAOS22ZlqRsyuF83AcCQVgVkmtCSVvN0Ir0gW8NIAwq9vnm4V6KR9ws0e4ra8HvTSFm7Au7stbptzv+222+C2226Dv/mbv4FXvepVu/rl59owoCsZsQBdAAD9MXXJ21buRAQr2RIFxGRLBrq6CM2mByr1JmwVa7BVqsJ1+lxxf4zO7PbFrO+KhWh0p4WsTSxbpSjkS0et0q9tvhzT1iqi604IWVUJTOojSw/gZG8UPva3drS8ZNKDdDYoWFUm0qdRaVdjREdq22yVarC3TzMdP+7tStdxOUvbFMtZK9gJeDwEOGecpt8Lyg1irVAhTnodtQ4G2ZjZaxCCXaJeTobV7aVkyM+qU+1jG7kKCeI2UBCXZjP1x1D7YpSNlY4k0BRDvUnBpHdY5fx0uU5aGEapXwJj5hiNbw5PAQgZswSQlO41gLMzlhIOCRQqOSU3M9/BiA/ei/aCDyIA8LlGeY+zZ9jACElcHpJJLctOe4gTeNKNqqT0u3bLlGX5hYUFeN3rXgeaZjmyz3zmM7t6MrttsXAAPoI2sfeizCZbrJEHGj/si9kivO/2ozC9XoCp/hgs5YoA0HbU8Qh1xjF98xtLRGBhqw1483oARhLWjZQy2HCA9ivDfsu5Fyo0kMAZ1kQyTJzBZJLySTtJtEpZQ6cFrHKOU6kwqQaQMTMh41c9ENKD6XbTkYhlIgEf2aCv39eujkg66tVmi/SR34n64NJ1HIozUp+YVQ3woSKyx2O95qU8/LovytDrqKUzxwCec5slk9ddciJBn49ULPCcu0qFTuJRL9cYOrxmVRBW8zQoWMNscg4VlVfqrQVVqV9SIVxhWJkDqHomZcxSVt9Jcc3JGReLddJKKaFnolOFSfVcSK0DlZ1k1cmTq1blzy1+xa2pqgESl4dkffEgEVTC2AUJ16CqgLhRlTR+l0oqezdM6dz/4i/+Aj7/+c+D33/GmLvz1jhqHPeHRnsi8BGFwthwXC3Rauuth9uZXoVt+O/6cSuQ4BnsD6MMNuL3muX8kVQEIsh5jqU4wY11/ph4xOOhr1XZr5Q1SIt+Zr1I9OixyMS3F7OkGmD0rAHaWcp35tNQqbcg6PfCFJpfVT0QbufVjc91OmZjx0IOkve6T2fKABNyz1oaZ5Kuo2rSAgAgX6fAs/9x2yUAAHBirUAyxxNrBbOfbWvpoMy9l1UkerTtbXBFxXkAtFsEeNM0xvUmUmHCxzCBrv0PjibJd12JuLpjQUvVLuj3QgxhUQ4IYMF9/Rr87t+dMo/dqqPlVeyRAA79T8SQJgU70gy5G1IlSdkQQB1ES8+FNBYL4Pxc7B/QyLnvZ/TPbvArqu/ajjl9H6+q9bGgRfVd6VLNhhsxTLqfquRHSmA6BXjnBVr+0ksvhX/6p3+Cqakpc/xtZGRE9c8vGFONi0kPNBfIWEiXAPQS+8l1O3johvEkLG3R9yxtWaxlhXKd9AgLuMdZrsEjTz5vnuOv/Ohh89ipzQKJ8mc2rd7/Msr+PfprgzxGJdEqZdLZEhXxwDShqtEjAOcHwnDuKnITCUXqdl5dJUcKAOBn7G8Bn5Ulp6IUn5DSZ60zQj94oidCNp0JFHRJ11G1dozvI3P1+vsODmpEYhjzJ0z0sj4yUt2rNZli3LjlVBfSJbIOFtIl0wlusfPALYdSnd7PH9A/c7VYJSX0R153KblH2PFjCwW8dBOesjbhXL5Kqmc5NEWSLzLiIX0dJwWWyETQT+5LHLW/4lFG6hO1tkmcBQb9XhuCXVWWH4gH4aq9PeYzb8j7nk6XiBrbaXTtpV53p+dCtc+pAuk8K3Hz1yoTA5pMmQg03XPFyFk5/j4tqKzESAmChBuRWowqwLGUwLittuyGKZ17sViEv/zLvyR/+9CHPrRrJ3IuzO18ooTy3sfkWw0msbEU/bxR3F/xeuDp2bQJjLsGRZKFCgU+FSpWFjjZoykrCAG/lzzQGEyVYsAtQ7lOWthyqZnKkZ5at3TlpzhbG3IwKurUTvrTbmQeF7bKpEc+nLCCgNVchZSTV1Fg1MdpMXXnLmV6XAzlKpTVS9dRwkmMJCNEXe/mQ+17pvkpva+G2jZSsJYX0OFJVkY3vgugLTOMq0yYEtbGE69vmi+wAO8FFOAtZOnkCSbayZXYOZasc9SiQXjXl5ypelWVh4ifjeSh7Dfg95D1MdlrXfu0wBKZYVngtejZlfaXTKVhIxgyrj3mfnj/HdvrdXea+Vadh3TMKVDbjqkCGmnSwk05f56rELJASPW7OJ4K6xJI1T8V1bC0vqXPk6otu2FK5/7a176WvL6QyWsM69SjVZXAIj4vifKjqO84ly6QXv1cpgAwnoSQj9LP4l5lsdpQgop6hVG4NCu7phGSfoUJ1awghzW3WWQPRRFgIikCVCR09XhPlJRBb0ZBhqfZIpSqHkQdphKVkdolADJISWWFWkM5VtWvYFYDAMgV66TsbWSBvP2CWQo3WWawiZyBVLIPe+kaCSOU8Glbe6BdLZLEUFRtDwCAwTht6QzFrU1nMVskFaHFrIUpWWWgv1UEQh1kmguDOgBujCHRcWArEe1IhC7zGZr1zGfaaxhAXXnojfhJiwvTRqdLtOpwGVofxSqV1T08ZJ1HlgVJ2fL2euQz7HfP6L/7NKvwtfECVq9bGrlSPRdS5UF1jhzPg5MKyaRsVBRoclHO75QEqK59td4kz261YbGPGtdZFVgkQ37oR5TGAPaM/tA2efg7VVt22pTO/Tvf+Q4AtElrTpw4Ac1mE66++urdO5NzYFJUNbdehGv29sLcZrtcOIcWWzBIs2Jchp5IMfEP3dGlSzX4t9NbZnZ+KXLgpRp1nBhUtMH4ujcRqGg4ESIMe0TARhC3OcCqC0Y/7YW1PMlgX1jLmwCVwUSI9FMH0eepHA9Am9jk23Ptcb1sqQaXIFR5IuRj+ARr+anKiJ2IH1SlPYmdTAqSVICplXzJXB8TfVFYLZTN90gTDiolPACAQp1mczirVxEWjffSFsB47/YCoVkWhM6mLac6lrJLCRsWDtDfFgpYAQh2uF6PB+a3igCQErEEqkoXgIyGnuiJwu+hgBJXrZLhABwcjJnPhYHoj4X88AjrcZrfVabthmzZWh9XjCTIOV6Bnt1jjEsdByAA6paDqkrTwyh3U4hyV+rRPr2YJef/9GK2I/8AgDpg4PoCeA1LJmWjx/bEyX6Fr5UbUJqk0zCVssiAeCDEg7Wjw9b9lEx1HteMJEjPHRNWSXbecMv/4i/+Inn9hje8YVdP5FyZKqryh33wHsUGN8cYsObQw8KlNKfXC3B8PAk+L5WQxTKaA7EQfBRxvR9HVKb9DjrwhuWqDWXpfb3Axo+Qw1IhcgdiIfgYymDxd3EZUEIoYlOZo2Q0Kkc9ly7ZHrLLh2KiA+fROh7Fknp6EjvZgIBSVwFs9jjooeN7ppp9PslkenELgzuYLeRgVEIYvCyMxyGl6ziR0uDdX3am/p1nSPr5zRKAfr8DPg+pqgRRBWqyV4Pf/zur/3/L4fY1md2kveKJ3qiJJahXG2RevY4CWwkNfYplvqc2LMlaVfAtXY/RZAQ+4dD2AJAdBYA6gJJaDtV6g7RTarp2RYDhP/D1lbJbToeM95DDgzE4tV4wKzh47asChkaTZrcNTNYP6iBaKpVnK3WlcI9UlfjuYpZ85nf1wGWdMVri1xIZkMRpIJnq+k9nyqTnzlsKZ0pBvFumdO4f/ehHzf/f3Nzc1ZM4H+wEGwU5gYhquDPoRwQmqkxks8hKMEhMZIGVGBcyRVMmcbPAM3f8PmfWMgAZaRwI++DXHAKXNVYmWkelfAlAFvEx3vNtbkiqslqS/R1n9NEga4kErYxinvX0rkM9PdUMNoBcplOVth3HrXTnUq7RMh9+Pd5LWxiGAwSwsxHi9gAAkNl5w3jvHI9DJiMBklUmItZvXs1R+lyCM7CNTlnBWrXRVKLlp9dpNWBad7hHWHn9CJbUbbXgX6bbeJOVXAV+EPV2+7UgyfRwb3Q/I8bZhzLjE4zA6cRaO4CSAkPeqprbLJr3U3IUIhpaaDn0RgNmu8bjATMgVtFXA8iZ3kKGnsdpJLUq6TGozj8WogE63j+kIJoDUJNYMVOgV5aqEtGQMz33BrtWuOojSSF3UslTOWPV9ZeCxnOt2S6Z0rlfc801Zp89GAzCkSNHVP/0ojA+asNHQVQ0lrObNDObTbc3uPEUBbyMo7nz8V4Nfv//WhnPQwhE0xul40VYe30ixVDZqJfJcQL4tZNW/Q1jSejR6IOJx6OkMr834IFH/twqJ2PCC2msStVbDwdpGRcrRG0Ua8S5/OqPWs5llZXXV1EgJCGNs+W6sqeqQvQPxELwCUWffj5TsmWqxka7kKH97IUty4lssRZMBgWA84wLfljngrf1s1EWUqo3lIj4vph69pmXO7EYTbZE2esw2n9/vwb/98V18xyP6/PsEu1rswXKilAk5INP/qV1jfEkACedyZfxtAJ71vR1Jf0uKQCR+B9kkBtj5kMBSL5Gq27vvb29n/ZrjNBqm2AvVasNwB1weDQRMoPJnmgQxpIoO8+UzGN9WhDmEcfDFlJL9Hro+igo5JMB5F59IkzvmxGkHmLVuEMoENrbE4WH7jhqJhwJFJxIwOFOc+lO11/q/bvhOtgtUzr3VqsFv/3bvw0ejwdqtRo88MADcOWVV6r++QVjqigt6KXlsRAaj5pn5eTRVARAR8lOpqIwv1EyM72JZPthqTfo6NEPTVqo2rlN6mzn0gUTHFRl78PlfJ+PjgrhMrrtfWhjP8BnWPWIV5qH9bWAZOc+VKWTCC86RclOJftp5oin+jSTYEXqnWtBtQDPQJxmgQMoyOiP0nnZftRWcELCXjEUg808nyG3HLGkaT2RjMJcugSVehNypRpMpDD9bJhJ8Vql1TK7nz9gBgRstA5LzwoAJg9QVTjMfIkBgABARoX6Yuo2Ub7iPAon0b7yilYaBTRO1TNDHKZQbSgz3EqNjm1V6+3PwGxy9SZlk5MqO5LmglROHo2HSMthDAXEjq2PyZ6O3OyqNuJihhJhLWXKANsYxwJwVgdsf0fKcW9sesAxMAGQJYEHWOAyiPUAhF793EbJtn6uG02KdNlcaAm3nQwn7aQK12k8batSh/ViFfoqNElR3TPp2u+GrrxkSuf+m7/5m/AHf/AHoGka5PN5eMMb3gB//Md/vGsnci5MVDpj/b6xnghcrT8s0sgSR2UbTnWNZZVrKKscSdLsaxix10nlcKfyo9F35E6Qb/qqgEHVH49F/PDOLzxDSpOG2aociFCkPx4k4KZ+5FRVi1si05H6+5EA3aDxeNpmuabckEJBGiTdcshyqmMMsDamA9Z4qTCCAEc8sHoV+rxynZa1343IjGZZkDe7abVn+P00xrE8Xo+yksFBUTHksApVmjk+8MMWf0KxWiekRFjAZoWh5VcQRa5KxGayj1WY+hAVci+91xM91r3m2VcUVZ8kymbwUHyLQTAkORCpsiM5kU5EJLjnjgF8KoQ1p1DdLqVqOEiFoq5GI3mSM5vNlMg6GPqJIyRTVQUS+D4vZsoAk/S7VHSr+PkcR04QJwE+L00CVOtHosueZrio6Y0ivFJ/lozzdFKFk9aIiqFuKqXm05eux3kDqGu1WuDVR3M8Ho/5/xeySb0SlVAHQFsEBmex+EqoNK013jdCziDi9ZAIP4zGDIfYyNIg6u/bWLpQKW4wRt83gN7H1cfy+uYtXQ8JKFMvNeChO47BqbU87B+IQaNkgaK2mKTnwyiCVi3ucrVBsolK1fq8ngglG8EI2XiQsvnFUeZ+OsN65Jl2pgTQRhPj3zazUTQrBSruc0kwxGljMQLDpSw9j6WshZPY2885Aaz72ceynn4d9CcFf/YyNHLurERaQE5kMBaGb560yus3ovHLCY7O71E76nHdUZdrTdt8s7k+2Aw5rsR4fLTdg0GL1RpdIzWEa7AFQvpnOt0XXF5XzYn/20oe5jZKUKzWYX6zBJrfZ44bimVXIQsciNL1M6i3255fpRMrz6/mt0Wpyu91MkK3cpUzk6o7KpNaGADO2a1xDiq6VS3qJ04V8ydslZyTEamvfmiIPksHh2hbVaWSJ+1zqiqe8dtUWbfq2HkDqPvv//2/w5vf/Gbwer3QbDbhv/23/7arJ3IuTOqVhP2s74tGfgr1upI1boA5YwNslwhRp5REPaB6C+A705smqOh6pO62lKMzu8tZa+SqUq6ToKCC59LrDXL+lbq1+fUq1Mek6yEd80d88CCKoHFvdDbNtLXTRTiuR9CqkqZE9LJRrJLeM3ZYXCXvakQes7eP4hrw9AOf+caBkIr7POTzEoBbGIEIY0xcRUPXaqKH4yusYGctVyZCRmv5Mhgzzo1mk6yfhg76k8RVcqU6OUdMArMnyTEUqPRYZQj8MQuBn2aqh8fQsSxqEfQgPYa1PBWwWUM0uKVagzgzPAbKJ09OrVuVqSbQKtODqGKhBX3EUWt6kCdJbK4WKfHQzYf6zfW4XqJVn3ejqRRphlzKAlV6BpN9UaKsh52cZHObJcLHML9ZMlsYAGqJU4lLQGUqMhcAWYFuOlOGr/z7ClTqTZjZLEIy5DfPZZYFXnhcTxXA8grqOKr6XDeahA+89hi8uFqAg4Oa2SYEAHh6JW+ex/RGETwAZgDVYyMoswKU8T7O+Hj2Qi9SULDTpnTu+/btgze/+c1w0003wf/6X/8LDhw4cE5OaDdN6pXMbNjHdwzO7nyZbvh401xhzng113bGmKzEA0A2Ma7udgyru6WiMLteNHv4Y6hHu1GqwUf+yiIweeA1h8z/T5dq5PxxFuhIRAIyeYx0rWY3SuzBtDaWUcbMN4IJTBQlTYnoBUA9Usj53vGxuU2aRc1tFs3ph7U87Vdi9bQJBlib1DPVxVzFVg43srlkOECuYwohj5e3aElzZQvNxwf9UK23Ny6/lyKUGy0a8BgBZavZoj3TlgWGaAAoS/Yb+QoB9q2jOf0CW9+FsnX9S+xYCR0r1BqEUOdXfqR9jv2xEAR8BRMU2o9GDQdjYXjRlzePDcQ6T54AAGxVaoSmFY8NakFnpPdoPEQqbqMoiHtxNU/Wx4uriEXPiW56r1X1Uc2QSyQlCUaFG9eDVBV1rmFOqmQAncfdzhQk1smcyFwAZPChxFAnidtMMhrlCb01hgGoXo8HthBeYzpThm/q4M6VbBlGYiHzu0TU/gYFRE+jEctsifEulLbXMlHds3NtYub+4IMPAgDAVVddBQ888MAFrwon9UpU7GkAAHsYEQnOesZSUfjkN+yjTj5GB4uj/yJjgyoiNije/EC4PuiLUpBYL+o/j7E+Pj5/Fcp0tVgl57gXcYBLvcCU5sy/DgAwEPGT6sIgKqPPrBfJBm0IzvQLCHupDJ1jpWYslsNZ9G5CEwmS9OwGKxtv6G2WolDW3qrQTO/tqLJjGxVC1yoR8cMHEQjow6gCwgNKw+GWG01SycAYBKnkOhALw9/rpfe1fBVuQKX3OKs8xHAFR+GUAByqO/rGX62rQaHZilrydZZttLOb1kY7HI8Q+lk8YVKsOZdxi40mAVlh8qn9Axp86ptWRQVPfOwXgoxLBmPQbIH5DF6CnKqU1a/ly2Rs0Ago3aiSAQBUGMsafq16zgxbLVZhMVeGeNRP/q5UZhSCBVFWV1iPg1qQBKkYbJcpObduju6Jw/eXsmZAg4GrUiAhJQ+XDMbgdLrkGCTlK3WlcqDKpHsmXePdMKVzr9frcOml7Yfh6NGjUK1WVf/0gjJVWeR0tkhKpIvZtmwkAMBqvkyynjWU9SxsFeDdP37EZC5b2GrTz6qyZQD1HCdA21FQWkxr84uGffDJJ5xHhZZzJbJ5LOcsGksvMKS0/h4pe5EQzwmGNMbzw01oVwpKtfbcfD9y7hoTnPk1fbOd3aTZ0Nxm0SyrSQxeEq5hJcvnuq2Sd6lYR/dMgzLKljJF5woI5zogmAbmiPMou40EvErQn5MM67X67+alfsPhchlTPBURCzmXpwEAskLp3e+hRDV+FFDWOblJw6oUtKBFKZv1921wjgcEJi1U1UHSRE+UtDBuOoiIdli7ZyFt0c+qAkBpfa87Zdm6LW+VzOd9TzICK1nrWSqxuX8cMEiERaOpiGMrS9KOl3TZ1/JVZZAUivjg9560zhEHLt9ezJIZfkP0RHLgIskUy+Tx62N74gQgeRgFSRnW+ngIJT+5ckM5z66a35cCiak+mrhNIb2L/ijFCQyg1xLaX2VSJaOTkM5Om9K533PPPXDffffBnj17YHFxEe65555dO4lzaarIaW9PFL7xggUquumgldkMaWFY2Cqb40y4zzmZ1CBTqUOz1YJqvQmTyfZC7IlSQhGcYaXCzjKxAA4CH6gUdJL1JE+uW6NCg7EI/OMp6/yvQ33801kqopII++GyoRhM9NDsBY+PSBE5Hw2c6tdMRjOpX6kCsvVEQ/D1Z60s+5q9VjlZopyMcb73IHb8nE4T4SuiftsGZ9hEb4RUR4wKyDyfV88UAfQePw8ysFNdyBbhun19ML1egH39MTidLYARNMbCfnKNMbq92aKOs6kzhmWKzih6ACDrqH3trNdS6d3v86hFhyLsM3FwFaDbR1R/PZFSI+JHOXAVVZhaSJdgJBUhLYdJtkFPoLHNHq7kp5/z/n4N/F6veS8xGDAW9BHHE0KzgRM9Ufj682tmlQNPU0iqh+OpKMxuoJYaAuUusEBuYbMEMJoUteMlidNKvUGy80odYRfYSOEpNKr64lqevO/Ftfb5nwlLJMbfnNws2iYVjPetFqu2yolxbIOt4w20jsd6KD7EoFhWMdcByFgCaTxXyvgltL/Kj0hjlNJ37YYpnfvrXvc6uPbaa0HTNDh16tRFM+Ouik6HtJAyKqwxKkb8utpsEVDXtbpTDfrpuBVWflvKleCysZSZGSznrcxAhZIGANjbS8uFk71WRJsTyp1ej3PfejXPslvUe5Yi8hTPppEDWGQseouIRc9e4m2/L+ChpCd+tNGuZpmCGxIuWdgqmNdxJBWBhWzBvI4+D+UtwHPdswzxPLtu9U1LNZqZvUsfXZtIacqytsZG8rBzH0uqlfxiwQBl2EMBmc1x6p9pq2Sgay9WfYRq0SoTHVpD7HWn0xS4dTptUdOe3KCStcOpCByfSJIJAa/HmBBov2d6g7LazaDSe6HWgKcXLD2GyxAWRXpfNEA1C6J6dYSPIeKgJRDwwfsU9yVXrhPSljwRh1Ez5QX9HuWIZSJCAzmjvYF7+D6vB2YQor+fZYr49WA8rFxXIz3qAGpvr/N6jARo1QcDiqUAe5ONQ24SIik7QNJ4ziSlzYU0rUIupNuBUDRIzxGvYQC18JdKL8K418qMX9HGnc6U4bn1AixlSlCDlvlvAWT+BDeTCmdjSud+//33wy233AJ33nknPPnkk/CHf/iH8Bu/8Ru7ejK7bVJ0+v9Ob5Fj/+/0lnmMI3XfhWaVC6w3bbxeEzbMeCgIH3rCitYx8rfeoCjpOuqlLWTopokFW4oM5V2sWpG8qjcdD7ENBy3EUywivwpF5BIPNR8pHE5ihCnNRj36gzGgBclIGy5/JSL0wcREL+OC4wx4PQQ5HkSjnKO9apY3VXDCe8WY090DQNi9MCObkzyu4ZQWs+y7ENgu6PXANVO9JnYhpJ9/mImyhNFGtsUkU7dQu4EHIHhjlKYH9vZF4SQCbk2ikuahAc2xyjEQCxPNAmM6AwBgqleDdyjumU2PAbUcVE4JoD2hgQOQOZ3OWQLGSch8YFwCBC0fpIEE1oGfZkHj9Lo1YhlnVZWE/joRDSgpiFfyFAj2A+NJAN3xO7FOGuc/EAmQCsgAqrbw9sZ8us2YGPT7lIHmQrpk8iAYztZo0R0epBU+3LO2IdFRyRtz7fdqFtc+QBvM7FRZ4+N++PUzyzmSBDyD9vYs6+FjFr1OvPNO+ITT2QqpSLwfaQhI/AmSkM5umNK5Ly8vw5133gkAAD/1Uz8FX/nKV3b1RM6FpcIBcnExh7kdrGYtxCUmy7i0ZWWjfox4AzCzziQrFSZQtOtpNol6VBWRhoAHKGAKbXA9bCPAxBWDrIQ3gEg+okFnLfIwi3Dx60yJippgIJsW8BPHiR1FGMnj9kSDREM7zlDNxuutSoNUP2IoK5aqC9IG3WKsWjhrk2atVYRFEqd7GZVEPR4gY4j7+jX49N9brQ+sQ24ba0OUn5Vmk2AXDL6Der1Byvx1xM42mgyTNTCKPq/ZaJrvmxrQoIGCv41ihWRKm0XcI2/YSomG1RoU0W+0ddaLFKOyUbTu2byTPoJJxMTkVFFLSrrX4z1RmN+0QFHj+oSJRD4lIfOl6tMpNlVzeChuOjqplaXiT5CSABVJEIBMly2p4dkxLO19whZoohHceIRqzuP2nUTg5AeK5cBbJeq4gIe9VskMc7Q6fp2MUNpuzHG/yjjpMTCuWKpZnB2DMSiivUCFT3DmrmivRYmoZqtCOUBwC2Y3TOncL7nkEnjooYfgFa94BTz33HOwf/9+5YdUq1V461vfCul0Gu666y5bf/53fud3YHR0FO66666dO3MXJkm3Ss5gb5+6HK7iyo5z0BnKirVwAL55Yt2cc8eUni3aASCvw0xXHjvOikA/m1D0+MsCqrmteW5Ro96IMuZIwEMCkL1IdnR6swCn1orQbLVgPV+FRqsJ1+vnspwvkwxrWZ/r3uKz1KilkGB96QSZIY8qCVYcZWn1DbpQpYCd/QPWw+73UsKigE4wxFsRSaaERwIydB0lYF+jyfrq/OY7WDDoh3ci1Pj7CWpczS0fDPiU7xvUwvAPCK+BeRccBXP06zjDxFdmNtusYENaGN715WccnUEvo/7txaREDESIe7sSgr3MfrdBg1uu1cm9LKOAZkYo8+/ro3TNmCM+HPCS88ASuJKpKmuvGIyRpAKj7yeEue5smQaouYrllCQynWTYuWwsMUEWS1V43+1H2wHlQAyKKPg7yaoVJ9ctAqewn+4TowkrMPQL00TJMMUrGUlYE9S6BNW6MwUxQHsPIesK7cUtnxf+Ee3FN6K9WNVWGIyHybQN3hvzFbrmMJ++BLbbDVM69/e9733w7LPPwszMDNxxxx2QSKg1a5944gk4fvw43HvvvfCmN70J7rjjDgiF2pnG5uYmfOELX4D7779/58/+DG2GLcQZ1GtdZNHYImISK1X4JoHQ1Qqa0JMbBVLKOrlZMJ0czhQBgJSJGtBSln9LrIeI55jTAtAKP/gAALlq+/VWWc3bbledsqhR05zOFjmR4WSEIJ6v3289tFrQ71h5KCmIYwDaIC3Cp4+yeq8HlKXEKWGD1iRUeaUOv/YVi7Do7frsthbwkcAqhnri0qbTwzAUmCRjMVsimAG85hot51aQs7Ntf1+6QO9numDdT54xz2dKJto8z0bJLkPnv7dXM7PigM8Le3us67hfoVmwxAIaTMQU8NJKVwCTAQV95DmLocmCXJnOHONNM6vI+GPhgLKUL5X5q2zMrIZec3IqLFAizVMPs2mLYb0SI6Hv13Nl06lO9cdgAwWG+bI6QJXY3zLFGmkhGc+8jcTLb137uBYkrZQPoGvFAZKjqL9f4MkD2idOs5bJadQy8fpoe8ZIflRMhABtYjBVohJmmIwwWlc8scD77UiCsjMO60DqebY3YlXPtVKNlOxx0CLRbO+GKZ07AEBfXx/80z/9Ezz66KOgaRo8+uijjv/umWeegbvvvhu8Xi8cOnQITp48aarIfepTnzLL+y+1SUjGyR6qTY0f9iYAuWHYqe5h/cohXSxiStg8JK13aQZeAmRIILdCxXkjkBDlk0K1wgaiQSIqEZ+XtBzCaDMfjofIQ2ZscJIy1hzrEc6hEag59pDNoYeM657jakAs6FcGBaprvFVVz7JnOa8/2nQ4YQ4uu070qNeIqhU0GA/B9LpFEIO16AcZHwOmLuaIcpyZSeI8XBwGr9WMotRsY+zDcruCMFKlQcU/MLZlq1wjPVVMYtPLFe/0ltQ0y7ymUSlfKvOXmFO6jBEnEc0CtHmrAn0AgHyVBic5vZ0ioe97YmF4t2K2X6pyOPXjjc/MVuqEeOj/04mw5tJFm7aG8SzNsgrN7GYRbtCv1ektOsZ6eqsIRgCywcSWNtA+wdsiU6gSo9LQkEbapBbGPMNkYGecK1Nq7hxrtzkF7cf2JMh5HNtj7S2ctGoZ4WgwzXZPlNJs74bZnHs2m4WvfOUr8NWvfhV8Ph8sLS3BY489BqlUSvkhhUIBotH2hY5EIlAsFgEAYGlpCQqFAlx+udxb8Pm84PV6QNNC4r87W7thXwh+7e7L4PnlHBzeEydZoBPw6YcvaUe8WcaOlavUzHOtN+gNqzeaoGkhWMtZfceRVATWcmXQtPbnpdkc8Gaxan7eUNy+QRvH4mHaO4+FfeaxJge5tVrmsQEtZOvHa1oIeiK0XJ+KBMz3nFqzz+wa12Occ4r3Rs331ZotIp7x0O1H0bEc6dXXmu1zTBcpe1oGXY+BGD33fi1oHrPRUaas87BVA6oN89h6oULu53qhYh6b6KGjcOOpCGhayHGUzDxHBwpi49hoIgzTaxYgbSQRtq6xg4MxrrFN60A/DyfnaHyek2aBcczLJhK8AOg62gmQjGPSWlVd41iQln5jIb/5HqeZdOOYU69b09rI5uFkBD6BSqGvPDhg3U9Ed2swDmpaCEYd5HGt+8xL3tYxJ70I45gTta7yOqLP5LPb+wdioGkhx96/8Z65dIGs07l0ATQ9C48GaTYaCVh7ge13o/s52UOz0Un9HHkwP9FrnUcfF+1Bz+CeeISQeN144Ih1jR1EgqzziKKqhAZ70R7ipKGhaSEoVxuklVJBzzQflZxEn+eEyTCOjfVE4BOI/veWw9a6yrNEq1Bpf19/jLZE+mPW876Xn0ef9V3pUg1eXM1Ds9WCjUK13eLZRZ9nc+433XQT3H777fCRj3wEent74U1vepPo2AEAotEolEolAAAolUoQi7Uzw9/93d+FN7/5zfCd73xHfH+j0YRGA2wiBztt05kyvP1P/s288HgUjgOf3n/nMfN8huMRcwwqW67DDfv6zGOhgB9mNtpgsK1SDUZT/VAoVGDAYVTFeM+YQy/NODbDCF1m00XzWNRPS4JRv888lmBo3GQoYB7jpf6r9/ZAoVABT4uivL1g3YP9AxosZqwHYn+/Zh6bXrdTNhrHnKJ849hqrkJ6cPGQv+O1SkZoln3LoX7z2FqObupr+Yp5bA/Xo0+GzWN9Wgjeg3rC77v9qHWtWDncOBcbYU7QuvYbBXoem4WqeYxjMq6b6jWPTfXZhWOMY0EGTAx6vVAoVGyOJ1Oqme+ptqgqGf5dGNHfqwXB47HuNdecP71l3TNb2TUZQc9FiMyKxwPta7KcLdtISIz3OAkjGcecsjnjmE0medNac8lwwARTBXVMSaFQgSiqIk30RSHq85rvCfjoqGQQHeNrZyhhneOeZAROrlmVkz0J63qc3qIjXIvZknks5hCYFwoVCHkAnaMGQa91X6Z6NRObky3X4Yb91r6zlq+QbHS9YK39deG5qDPK5hv2tddjvlAlxE6FIlrDDomDcWyFVaZW0Xf5my14+M5jcHI1DwcGY+BrNq1nJl+Bb53aMHvdqbAfCvo43OxmgZAIzabb9zoU9MHv/V/awjCf2zonW7K+y9tiZX70DC5lSiSAWspY9ywVodWRZKS9X/3rfMamEzCmn7uTJLO578RCpF1y86GBHfN50aidYMfm3L/85S/DV77yFfjlX/5l6Ovrg42NDSgUCqBpmu3N5o87ehSeeuopOHjwIDz77LNmf/173/sePPjgg7C2tgYAAFdeeSVMTk7uyI9xY5KiE+8xL2SKJoo3w/oyRzFlZrpA5DJn0wU4PpFUjpwAtEFnmA1vGoF5pvo1+INvOrcHyvUGBW6h0vtyrkzOYxmJkKjQv/OZEinRPfCaQ3CdwatcVs9M7+2l54jLhbzXjTnu/azf6tNfS+Nic6w3N5cumeNFWpDKXl6JJB4XMkU6K4vu5xwLQOaQ1KqqXBtjAEkMyomFfMS5aGg8asEJHa5/1wpjFVxFrIKzCJi4UWgDE2+cSNrobDGpzFya8emnrd+lBf3wL3MZc+2Mp6yq1XA8Au9WAOBWcpQ2dTVvlRlrLdqueq/+vjGWHWIq5NUC/bw1tLnVak1aBUNTBzwQohgKv2OPtlhvwndmLIGmqyctQNf0RoGU+ac3Cmap2QcUVImnqbNCu6dfC5HgCvdbNYfAvH09avCRr1oYDyzF26m1hNcc1iVIhulUzXVT1u92ep5gIgXJeJDIqWJWu0QoQAJDjDPYkwiziooFLqsCwLv/zBllv5KrEC6BlVzFHPObSGmMarj9Pie9CKPdMMuItUZTEbOHv1ook/etojW3JxlRtsY84MzsyUl9MMjX56Mgwh9AOIN59nxin7AbZnPu4+Pj8OY3vxne/OY3w+LiInz1q1+Fn//5n4dQKASf+tSnHD/ktttug7e97W3w+OOPw1133QWPPfYY3HzzzfDFL34RAAAef/xxAICX1LEDtLXGSYkX8Tj3RhnwKWIdsymFoV6JCpgznKAZD+aj39enwTv+VEGgwSK/HOp/SsCtfodsFH+fE7hsMBYiJWgs4iExmklOSaI5pTAlAAMb7lQ1MYxrlOP+bSKiZvobjodhSaf89XnaGaN5z2x4Aqt3x0lKjF7gWo5mSmuE8MdeNTHvi0NJ0zymheC9yBngCY3xFFOT0+9ngM25BxEgbapPgwBiZMOyxRLBjQr1DtB+Lh76C+sccR9cFSTlOOASrdPRRIRmo/voXDfpB99qCSPlBUAdJrjpiQZN8Y9yjfY08eu9fZSdEY8oFuoNJcamWFXzSWzmmUY5WiPFesMRDMs/r4DAukUm1VxExySSrEiQA8isZ8a2HnV8wknGancSsdpxESPspHmVAIswSesqwNDyeO37WtSp+vWNYjAeYih1a+1wPNUhhKdKRYNKLgFVfx8AIBTwEUdtMA5GgoxSOmiFfz4PS2DQ6z2JMNG7uAH95t0wEVA3MjICb3jDG+ANb3gDrKysAADAAw88AB/5yEfIvwuFQvCxj31M+Tkv9QicYTwSvhY9EJzlSkPRqS1SQ+QJqkxvmanFrSDE8CIjo1nasmZ9vYxAAxPcbJXp7DkGFc2zB2keZaN85M3IYKTxPzuDlOWU+rQQvE/hlPIMuZxHs6heABKtG25pmSHAl9H14P3beJBee+xwT6HsqwGgHLVZx1oByQhsoEgeO4pkJAgzGwU4Pp4ELeSM9AeQHaeN1x89+ytsxnkVge1Wc3yErn1ss1glFRo8k15nojIYUKdClAPIM98bBXqO2GFNKfToN3mfHoGbJIDeaJJm/JhZLcNUDzEAa6rPOcCWgKtzaVotms8UTKBmqVonwQJ2qinGsoiJVHpjaieiog1ORpypcwHaYlCNpiVSg+lsRQBZpkjWyAICuWnM8RsZv20NoLl5yUmHWfXsB5Hssmp9ACgqWvqkSL5O58H/x23tPXBdAOgNRIMEyDuIytTr7DlbR8+ZU3/fMBWSfnazSKo+s5sWWRHXfrgSXQ+JOno3THTu2IaG2mS8y8vLu3Yyu22ZIgXG4YuLy+spvbx+o/6w1xu0n1NH4hm2vmmvRaDhpBYH0M5GDw7GzIcWl9TyLFrHGcooAxXdfGjAPDbJsnPMvb2aZ05E36AXmVNdRDPMm0xeMY2cyGqOlblyVuBimwdHm5UqWu+NheDriNEMb4rzGYp0nc9YaHneHsDZlzRq49TjN2xfv3NVRcX1DgCwxWQ7M0WaYamyHolKltPFGtnBYCwM/4DwH9ejzLdQbSjLuHy+HLd0VrIlC9w0oMEKqsQMxNTsdYtbVGxpSXci4yn1fLak8ifxHUgCQipUfIYFwxkUDE/0aPB7iukYaX3EQnRcDwebko79JNMGn9S1wbkwD95b+JgcDlB5RQvrEkz0RpUl9oWtImWb22qXhotlOu5bRKjx/QLl7qAWJOePybM2cjSI3kStQu74cZslyxDsWf1c+hgwGMvEns6W4TvTVgsmsK/XbLk6ASut68GEvxCFdanWIOdhjOj2aXS/ug49g1ICJlHu7oZt27kb5mFlhwvJ+uMheBaVBDFhwVgqqixrJ5l4Bi7/4hJSTzRo9uc4Cxoej4qHAvAImqXGhCIDWpiQxxxHBAni+A5iKgOgrGmqMSg+w4zH3bSgjwQgGpoNHU1F4RMocLnpIBobbNHNqgnWZrXCmKdW9LL5Zl49WterqUVleHsAOyUOWsQP9PQGcwZIw3khW4D333kMTuggoNO59sMeD/gJRW4UEQiNp8I2YJlhi2w0BlPMeoBeK4/HulaxgJ9stgZhEcdCYAdoK/GiwDAa9Dn2pQHaa07Vc6/UG+QcMfveWCrqGAjVmMPCc+LiyKagGGcDwCE64XFFj18Khh0rXfoacBJowmNyqjlm6fvifh8B98X1nrttb0GvJfrcVqtFKkItFGzOMr762Q1LZXFPjLWrYjrFtgfgkSes3/XgbdZz1mqpedv7o0ECysWqav08SEL7nBMo17jGPayMbjjPWoMGrz+I+tXGdXJ6fTpD94nTGUsfYTSumcHySq4C1++zxmJ72XkYzwwfBU6jqklvlDLlYaZTaSx2N+yMnfuFbBJARaKBLFXrZAGXkSNdyNpBaQAAhZqaZMKxJKVno7Npjgq2yutS+VTFlAcAEPUzYQ19Y5GuRzzMAhCUvcww5LIBIgSwB39exLSu0jaPKLJUAIAWcxSYxa0vGoJv64CpbLkO1yDAVNDrsaHNDZvqZRgEFNSMxTXCHmgEgB6fBx758+ccr0fL46Fc0+iYpA4YZXS8Gnrt8QCh5DVY4yQHnmTiJDi75Q4LB4bLAulMuuQsgQvQBv3hzH0u3ZY7Pp0p2WemwXBK6uBvTCBEWWfocAzEC/ho/9m4Z9MbtPSOHUgv6z3jLPBgvzNnPoBcEZKCxsVcBTaLNZNOuF5vwrGhGGzlqyaR0XAqAlvIUUisfAn2fGJimYmeKOnt3oyOqdpVTuN/hp1k4MOTG1ZVc269CIPxEJRrDRhKhGGOgJTZPocIl/Yx4PAHXmudIx+/NJznFuOg2ELVBV4Ox/vfcCwE/zBt7RPXoZZaoVpXvm+jQDEURvtO2q9so6ooAEmFgwQEyRUXd9rO2Lm3tkGReb6aBIaRbthWpQaJSACK1TqkogHYQoxvKsKOGJcBDVufxzd8vAmrAF0AcrQrEdzMOhBUHJ9M2cpOuLfIHTim57S3IqxzxH31Xo2KqMSDrKSpZ7ixAP17GLOWhWjGjCsINYFJbDZTAGi1P6cFAHOopyqVf9Ml58kISahDBegyzh8bbsHMpWnvbi5tkYNkWW/aOMd+RtjSj8rk3MlhkJXTXLd5TgLpzFCclkKH0PeNJCKwrGeBfi/AQKz9mRO9lBYYS756PTTz86EVIrHQJSL2cTfDHIPl8SRM9aknT7QABUXhdVVpqNXkpIrQJJvrnkS/W9WS6okHHXXeAQBK5TrJ9svoejiROxlrh1eLlrbKZlUC4318Xo85OeM0n23YwX4NQj6vY7DjD/vgPah6g530HsbZgdfOWpaN62URgp2NSxpgZAlcK7V7igLNNt83s2jf5Jm70QLrDVNhHjw9ILFE+hnzHtZp2A1TOvcHH3yQ/kO/HwYHB+GjH/3orp7Qblqc0Y7G0MgS11jHUdVgLEJGM3BvN6pQ20qF6AJIktEp59EdgHYfHJeQsCjBZK8Gp9PW7DnePCTGqr29UVI2Nmg9B2Nh+ChqAWDFNY4oxw48X66TkiAt//rhA6i8hzOKapMykBkbnNfrhUee/HfH61tTvAfAjr7Hryd76IzwjagvpuqlOR7TAx4uCIHZsVSALgC5OjLE0LPXo99WqDiXqDkWAoPVJEawqJ9WMqIogIoE7IQohgUVWTFAO5gg3OH6pt9gs9Q4yLA19dAftliVAGeqccYqeBydBwelGSJNjvoCupPLszJuHq0BCewV9NI2XBBVqpx4FwxTaR3MMZ33uc0SXKeX0OsA8GEEXMWofS4NjSsPKrwGQBub8ymHMdYFp9K1vlarAlBzboMFGRtFuAE5T6oCaZkW9MFVe3scxw1zZTYxpPetPUBbER6UaA6yQAJP/uBnxuf1EBAq9wlY5U8FDC03mso9ybZPIIrZZdaWXM6+RGX5arUKN910E1x66aXw7LPPwl/8xV/AddddB7/4i78Ijz322K6e1G5ZMkr1s195kDpVnEUtIsS2U7nNKEOXa3WSWRqUgqWGujfHR4hwv69PGD0qMw5wPEPJGauiaINuAS0bG86TtwBm0Vz0AiPTWWAzmSqO+yW2iS2hDXWelTTn9ZLmLC/zb1rXV+o7ekBdisszKd58VR2RY0DMSCwMjcGWmaUM6yN0Pg9VuMIz+1JWXxYCCQlrMMKR4zpSuj9KS3u4xzlkI1+xxv9qjRYko1b1qY56tCGfl1RbcOWE82jPZawMURW4SKI9PibF60ftEkmcZ4FlowsoG/WAsxPZk3TOAAHaDgQ/7zkEfJIy8IWtsskytp6vAu5CtYFWWGzJWlfjqagjLoBXTWLb1P+OBanWAQb2ceZJLM4zu2EnA4KJJKQiQXjo62hGH+07JUbDiqdBhpNs5BcpES4I7ZlIyK8MiPnEkLG/xEIB+NCTzliliN9LkimMiZHaFPEI9Qn4nvWx9WgEUNL6vmYkAR947TF4cbUABwc1cw6/fa04sdbuMrIqnfvp06fh9ttvBwCAqakp+MM//EO47bbblPzyF4LNsyh5HkXJfQJim1MbYiR6HCm8reWrZmYj9eb4xj2MHggJrCH1xebTFAU7j/iTVcEJRzXjctueRAQ+iWcyDyCeb4FLfZDJjg6iDVXVQ+R0tmNoM5XaFDyyxoh+qQdnex+6xpWWM0I5XaLc8phsRJLf7NWcQTkA7WoLyRpQtUXVOsBMc30605xhCxkWkKHJgmqrRXr4OJvOV+uUHAk51d4oLcv3If4HldKZNAJVbzaV38WR4w2EHNeCdoZAw4IM5BXSg5N5FqDOo+B1OBkhM9MY/LbKSsZ4GiQRoSORVyHipEqdthWqTArYSc+gPxIgTrpfmJjAvzldqpHriIOCco3WtMoIBKmqyNn0IvC+w8Yot9A0SIXpslfRd0ntGQm0mGWI86weeHEyriXUw6/Wm2R94zFnmzJj1kLtOzHUGWC7RqNJAoam3vaTVEK/u5InINPfuudyU/ltIhkmnzeJRht3w5TO/aabboKf//mfh8OHD8OJEyfg+uuvhy9+8Ytw6NAh1VvOe7PxlKPSDV8AKwjVHPRQzm5cilPN7UpEKWWG+sQ9oL5YUDnuMcgiP+w4x1MavPvLzmxQUwqRBicKTsPWGF/3BioxSuNuBZYxY1KOQrlGx2107MJ6vkKAWXjuvNVskfcAyjhtet0pNHLFHHgGOf4BXsJDZUZVpcCGT0AZuIdNTGBXY1tXCKzGS96YQc2Jtx2gXapVjUe1UcZWQHb1Xkq+omoPSGBMP5sVvwqdY4KXNHVcSa3WJM8LZpprtdTqXYmQnzKhIYfVE6VOEGejYZ+XVM/CurOf7GUlaPRMSGj5WETNadATVrfbOH/8AQSinc8wdjI9+K450B0blnLQflDdF3wdF7fUGXOlSvv4FR0czAPNGAo0VeJYhuEgA5+HSooXwIGDHe2P/SzRMgJiznHfi/ZvLvaD17AkkCUx1Hn9XnjEgXFwJVcidM2reSvI+P5Slqyr7y9liawrrqA+et+VsJumdO5XXHEF/Mf/+B9hYWEB7rvvPujv74dKpQKve93rdvWEdtOqTTWwYpJHmWix1RpNWM1WTKTrHuQMVKWztXyZOKx15LAypSqdty9ZjkdCW0qZyHKWOiWMeJ7doEC82c02McuJtQLZBIaTEbPkGg+rN7ggZ0lDmZPH41E+ZE3WHvgVvdymBf3wO193ZgTLV+vw9MKWGZFfjiVwq3XiVPEUAwc+4WrASrbMRuisa6WqLvQJGfjMZhF+82svmq/v/w8HTXlfzs2OWeM2hF7gcJxWQAy5SakiFGOtGQwSy7MePm5bSGAkuwKgtY5DftwpBVMmtAEAD/+5c2tJBD7VGo7kJQDtSgY+9itIlS9frcNWsdZ2MKUa+PTYeylXJHPWy7kSAKQAoO0oSEUCBdFhxOvfqwXNYAEAoMqU63DA0KepA/PJXso4aDiRk4x6GWewJ9coSdPJdYukKVdRA8HGWEUOTx14fV5HAipV9QMAoFanM/A1VJGQKmS5Sp0JblnnGOIiR6jNZZve0BMtruGAkwCphRHx+5T3U1IOVNF290Ro6xS3MKQq5PeXc9TxL+fMyYLdMKVz/973vgef/vSnYXBwEF7zmtfA9ddfb2q0X6gmLYCcwJzVaNHoFIM19rAytNFz6ouG4FvTG+Z7MDJyNBlVRos25inUhx1LRUkmgoEcST5mhqL8vb0afApvLDqhzn6hnBxh43P4gVjJlcmmg5nVClVKFJRHkwX8+uf1688rIy2MgheCha0Sla/8FVQqz5bUPAMDMTXDXhbR//ZELfpfCazmpJpl2HKWzrYuo0BCNc8L0EZsO2X1Topf5nchfYFUNAgriAfeln2hAHU0qQ5AeJ9wGH2fqhe7nKWI7CVEjiSR0eRKtByLqZfzjA45j+iQ/QzYNxDXr1UiqtQhD/kwvAvI/Hal3lSyRJ5mvf/TqMJnSx5QYK7iqDjQr8FSxuKaOIDaTvsG1LTMUd6mQECwSo0GvRVUZTrN0PJGv7gqIMrDAT/8gy7ygscyAeQ9lVNivxcFQhtFNae+aiRyNGWJ9gT9XhhF67RPc+6PAwA0QS3TKxHc2FoYentJkkhey7GkDj2DyQidksJMp7thyk9/y1veAm95y1vg1KlT8KEPfQh+9Vd/Fb71rW/t6snstvUqABIAALmSepHyjRY7GA4qMkanuBYwflhmWA98Bo1O7eVgHlRBgBYrUaOpxHiQClNgYRMsHYnnkZe2qBrYUtaiqVwtUEeB54rHkmFotSxazBHUHpAmC5JhH5kfTuhl3FDQ5zhbblxfkukhnMFIKqzELhSqdQKYwoA6TmO5jhx1vtYgAcPb9U1H0kr3gZpiNhGhIh64162a5wVoK+jhY0YAFfVTtbgIckqDsYiyNRP0ecjawZkZpmJtV4TQ2KAQJBWrrFVRaZ+vLUtFawDzD/RqlH9gKBmB31H0wZMR6swSER85D0dgH2NgPI1AsrgPzV/bUNKootIXDZA1jINoCROjwo7wpALvLdVyHR664xicWsvD/oEYVPFoYJi2KbCegd/jheFkGMq1RjvTRmt/skeDhTQirtIzy6xQCcjXeBCHgLwCLmBJ4E+QCIt8HtouNMCrtgQMBU92ZUZrv5KmH3CVpidKwaSruRJhrzM0NK4YoXruV2DQXDwM3zxpJXU3IlKcRks9RbIbpnTun//85+Hv//7vwev1wo/92I/BNddcs6snci4sXWKUqqgcvifBMnCCrFU7flVvVIruxhhyFmdfjYaa5rTapKAR3MPaqtRZ2dLKNsZTUXjXl+wMZANaGP5JJ3dYy1dJdaFPULjytNrOrlxrwEA8THrM0mRBNBiA/ze/ZRMNkcbF7FmldV/KNefsFqANWsTSnKMJ6xrzrAePCsXYMUPhbT5NVeYwYDHkp5njSMJ6oBMhGnThPnJEOA9VMNGkRQ3AtBNLPGNGm+lmSZ0p7e2Jgs/jdQzWCtU6JWNCmeVQPAy/g9DhNx1sO+OlLX4eCPjExqowDe4pRjpzCvMFBKgziwes96n4KySa0CaTQcYIcK5DjulzoyE/fFBJWKSuSuCM2evR58vHk5AVwKlevxf+EbGn4eezwJ53XF0IhXzKyiCf7jHEdDReCUBr0baXoaAlxYKMFOIfGE2GSSA0jNZVT0R9reaYwtvePg2uH0+K3OyqPj1Aey8g1SeU8Z/YKMDsuqW+WG02zZZav8DciH8zthobA8X3bJE9n4tZK8jYDVM6d03T4NWvfjV89atfhc997nPwqle9atdO4lxZfzQEAV/eLOv0ozGiXFUt/pFgYBMs8TfI5k0HdW7lJCOqwRF+C9QR3AIbyWuzOqWcfxDa2HPCJlFv0oChoXsELihD2JkEsYW6xwMP4UWPMjOJLEWFAJfIhcpVdYlRld0CyAIlfVE1KCoc4O2I9iY33qtR+Ur0m3OM5epShAvICL3iJHP8+Dw2C2yeXc8eMxWKksYI+8F4CKbXrYAGVxckhbEW0NEjnGkPJtQgThV6uU8LQcBnnUefZp1HQ3Cq+/o0+LSCdGarqr6OQzHnZ1CqjEhlfkxKlIoGCYGTRAFtE59CamxJVsExMCyaQCAkPZ9p9rynkaOTSJWCAR98wIFmOynwfPAAGycj5SoNMt6FcBLVBi2HY+yFfXTNCiaSUXpNjPJ1bzRIggUcGEZ8XiIcE0Ftl7CfYihwtetAnwaLqJJxAE12qKijT20Wye/q/7FXmL1zaU+a7NHg9xV6BrthNuf+d3/3d/CXf/mXsLKyAjfccAPk83n44z/+4109iXNlHmjRMSJ0rFitmyXqkVQEClXrYYkEKC/3dajn1ASWaet/DwlsYVwNbAWzMwmygBy8gstSCaHnPs8i4RFd61iKhHv4gyQIdZxaL8Ar9ey8xQRWcACiGp3ShNLeerEKv/HXFljtbbcetM5Rc+bMB2gHEqrKSa0JjnP/AHTUDCPf59gs/hwqXdvK0yg4kZxIsdZQjoUNaiE4gQLRAT1DsCmdoTUg9U15JQP31Re3GHAIjRjZxuu2imAEmyrHxEGh2Cnxa1WoWNdDYkWUVO3Aw+bc9WkW+1yxFZhIa84m44zWh42dETmDeRaYz6PryEvNRusmHqABXgydB8/q8RoeZb8NV7QkUiUnhbebJlNwakOtsDiXoW0bzPa4ye7LJrovS1tOwV97H6w12WjmJJ1IwNekR68GRAI+ZRBaabaIcMy1aI+Wqpo5Nt2DX6vosiVSHC6piyeypMBwN8zm3D/wgQ/AtddeC29729vg8ssvh6eeemrXvvxcm8RoJvWKF1nvaBGVOzlRw6juODniE49AjXCQEnowV5jUJ0ZySxsczwJx+Xdfv7Oe+0iCls0wyCoc9MEnn3Ae0ZE47tfyFSXLmBako1OavpFpjOVPQxvcZG9UyfMd9tHoH4P+bNKcUbn8a7QOggictVWqmZWHyR56HrhtIwHj4hHGHIhANNIIGs9wjeBwi4HO8IYv9Yq54MxlqLpg1/i21gHPNrC6oWpUS2pjcWENDD7kVZ8JNNrYE6G9bpxZzmwWbcHrKydTcGKNOqWTQpaNnbutV4/aClgRsS3+Yc1MD8ZD8MlvOHNlhH0euGaq18ws/XrU22Jgr/ehYD5hk5e1fnOpSgV9sFa95ET4NIjRZuEKi7gEPZaKkjVw/KB1TOq5c+Q4bm+UWQCI+/hNBmAe15/5mU363M5sWhz3vFKHW3sSFoI/Z7jqxkHFRsYvcaLYFUQtL6NSEN0tszn3v/qrv4J/+7d/g6985SvwyCOPwPLyMnzzm9+Ea6+9FgKoz3UhWpPNlOIRBqcHwtjwU7w/hB6yCdY/N5zBmDASsZx1UjNLAYA8uy09SMUa7WXiiLFYdWa28/o8yhlbzrp2ArGu+YHOdQdQCYSjT7EmdzLM2KD0hyLo95A+IAZ71VlpD286TQAlMYvfS8f1Agi4daBfg0cVKOTTW0VTyGMkFYFFXRKz3mwp+cal8m+CZWYJVKqV+q0qFqz+WAg+rthYpF6xTXQDBYYSGEmaOjidLcD1+/tNwJehoCdpnkvVhaWsE/VyCgDkXrftmdGfwf0IiR70e4lUaRCx8vVEg2TNjSQjMI2rHAivwQM5fP0l3fAma2UZ5fB1Jk6yjtaOn7Ei4sFDrm+/j6HsVcG3Sp8i3GpZaohDMQghAqF1gfMiEQook4rlLTYpghIcqY+fUeioj/fQaSGMvpdae8M2PBXaGyvsfaiS5GcTFQF9jUjMktkKZT7Ekq+AODuGUxEKmNkFc+y5X3bZZXDZZZcBAMAzzzwDX/3qV+E3f/M34fHHH9/Vk9lts+mao4fv4KBaCarVairlFbkYgOGwTgpZw4gwCoeVtlJRC9kO0O7b4Y0WR/KcMAJHrjmmj2xkUhJLlCrCBwCYSRdtpfLr9PedZsCzxYxFDqLi+s6U647z7wBt0RsiX4lm+yVilnWhgrDEemnLiMp0WHFvJMpJm05zDGM5LCfqYa8H42qt9JGUMwjIPndubSwFxvlfRCVGqYw7GAvDx1DA8EpEwVms1c2piZ5oEAqIS2Ak7lz+tWXFKKCR9K7HklGqB4AcpzSPHPLSSYCwHsh52N6JgZ8vrBXgY397wnz9C7ccMIFUWQHguVGskPW9WbT2EBtwC1V3ZhgH+8xGuxw+kAjD1/8G6TsctCYEAgyouQeVmqW1M7dZMFuMe5IRsofs66f6FEYVr+L1KPekvqiaVrdUU7MbjqUiJgYk6PfCGGoFDcXV0yeqCuVaXh08JViFDOOiVHs0QBsQSLFR1vtOrhdsFaEbxpM2mmeMQ+nV1Fn9WrECYfQsrKPK2m5Yx0G7o0ePwtGjR+Ftb3vbrp7IubAkWwDJqPXz+Wwrzswk+VOVItWBAZod4hlbSdBiokfdL5tlfbHZTazn7ozaBzCQpPjhbAvEHBAceL1SI7rmtQrux9MHswcBE0dT6g1a1aOVymaSspc0TjPENj+8edhU0NBGoHIikwLlZKZYJRv+FnpouRoYnjqQqDv5iI5REpQQ9k1Qc/5Xavy7rPXBmQoDKIsdiqvbVary7xxrVU32aWaPdoBVHm5gY4/KqQmhIpSp1uDXEOf423WwXZZVrHDpV1r70roaSUTI7Dxej/UmTQIaKDNTcUosMnW3RUQZzOVIccl4tUCJmLBIzXAiAt9GUzC4n21rz+iAxhNCpW6FtSJwUgQ8+USv81X16Fqj0STru4HK18MJrgnQfnZtOAmktBnglTq0hqX91sswLHjiRlVGn007JGD6PUuzSgyu4vWxuf/3ocrDbtjLSs89EaKZbwLpZ0sCJVIPSyX80BRG2iSxCC4qM4doMUeSUTI/jPnebSpRKHvk4h8LevabK1I62DwquQZDAZhLl6BUazMz4UqGh4EIsUlzu30RZ5T6RG/EsbUBIGtk8/IvHqdpCefoBTaXjo5NMFrMcf2BXs6WHNjOdIelheEfTlkBDSb5sIHVUMbfArUzxr10/LqHcZFjxLAtKy7h3iL9rgcRqtlxQkO/xnZxIatdpQKX9UTV92WNla7XCAGS2qlGERp6oi8KUdRmKTDQYqGsGEdFQSPmJuiJBgFXYG3jl2jt8zG/ZXStSvWGEtFfLNdJSdaoqvAKDQY68lIzBh+OsiADJw+Skp/qWh1kwccBRGg1yjJwMrorTD/YuENQKygS9MPMXAZhWyxFSg8DSHp1gCTfv/Fs/2axQtYwbi1JmBJeDcDrERpNk2dg32AMQA++bYBLdO0HWCJ1HCltLjAK4gU0Trsb9rJy7sVqnfTZiqjEKIldTPXRvvoUAkJwMJjRB+cgn9FUW0MdoI0GVY2d9DG9bgw4wpKHnMN8g0XyeHHznqTRi/X4PPBhJM+KN/wSq2TgMZao30d65FiBSeo/VxsUIWtMHWTL6oBAotLUghyIh0pe+Sp52HFmEwn4YGYj4+iMVTz30tx/vqbOECd61OIZNkpYBDwr1OqYRt8sh/PRurcjBzKajMAnFCQwUnWkX2N9fAQInOyhz8VEj/VcqMBlMXZfYogGl4PEEmjtD8bU1ZZ6C8j1x0hpFRbFVvpFvda5TMlUd9so6OpuupPmvf/lLA7kQqDtDVgtAJQhFirqSYB0qQYvrLS/b3GrDAcH23zjs4xSGredOOkW3gtUFUOANicDPjaPFB2VJeUmmzhAa882wooqCIWKc7AAADCQUGs4nERVyHqzBScxOj9dtHPjT6bgNKsI7evXzN8llcPXBdpaiaGu5fXAu79kJ4WaYYBcTELGx+eWEIPhBCN3wlWw3bCXlXNPFyld6QOvsURwcK/bZHHTMxSvR92zqdUbxNEZIhlSGTFXoUEG5vnmTHMx5LA2ClUiN4kBH72C8+GAmHXd0UkbvopXGQDA5/PAVtbi8k6g38ZBXZijn2f1Rtk1U6KlLCzyouqnAgCc2iyQfvCpTWuD6I2pgU/Fmpo9MBrwwYsrFtGOUQqV6Gf5dcQjhRzMeDnKbGyUmajaMqzIzFSZF0A7y8bjnLNpa9Pho5LYqW6w7AUDpiT2usF4CH7nbzCJTTtLWcmX4Jq9vTqzlwarBWuD4/Ks1NTVFgkpHQv4yBqJ6A7XNk2B1s5APASfUCDbB2JhJW2q1+uBp2esABUHhnwSoJe0qyLk+4zAi/fAMeiv2XRWJQOwa9hj/E2vRnnz8Xng62joTMBEEuYyRdZKicINxqinADqTWD8l4ieJ04DrfBgselIGni6qy+ETqQh8HAW9/+GwFfSeTlNyIVyyX8gWTYa6yT4NFrLtMdC9fVSQCDtpG/5GC5DvwtfxdKZkPku7YS8r555g9KeYonUkafWpsuU66VM56pAbyHGfF/5lxt7fsm0sKMLfFGa3cwLzFBcvuXGbSF3ec3+lvglLWZSoaseyejx1sMgQsotIXtFWZtT/fywVhU9+w1lvOVOpwa8hvMPbf8TKVKeE8hhWtfN5PaTcZhsZQxtBnCH6jZ6wNNI2mqLZ0CgCq/E59xxyxpusV49H1xwJNMaTEGctHUxiMyngNUJM7Ac7z6GkWgd+OBlRtoJqrPVkaMQPamGTi3wlVyEOEFdXAIAEr8vZio2ZzDAJKe33UfUu43fnBYVCTtK0gdbHwhYtn55Gs/0FFhjiKlOtQYdt8WtVa49PD+CJD5/PC/+Me+foWLOlbvtxxTjcR1YFE1zgCPO2x1hlJIZ47PHMN8+KpfK1VHngWAMjIE6z78JJQE9EPY7abNE2HIYJ9EQDZkAWZFXUiZTz+S+xc19GfAZhn4eQ6fjQt/G5edyu2g17WTn3eDgA312wsjLsHLHcKQBVSeKMSRiIp1Kay1UpAhyXvG0KdHhkSSCuqDUoYAfPUO7hhB0JOjvvpIImbRBlLj6BAFirzHGuokwvGvCRh+wHJlLWdWT84EmdH3yBIeIXUBkxrxCbAZAR1FKJ2qbchAIX1SYcYc4xgtaLjQsbSQL3szZLP8rOe6NBpYCNSgiD4wXwsI4EilrNUcc5hQBk82mmNogyrDDrdePsdylLe/WLOkmJxEW+kS/Ddfv6YHq9AFMDMdjIW8Efp4DG0qJrjDdiDY1VcVyGUSZVsbEBtIMWfH0xJanEJCZpHTQBlL9bpTbomDjoThyDYvlr7IT4a4klzYaJQaVwSlRjrYGAlzK84fU9pIWgPtiyuDIE0hY8jcOpejF2JFuiAbGBlu+Ph9hkgdXP5pU1rF6YKTFWR5TURQN+GsyjoED1PI0kKUYI4yRaipFHADWR0W7Zy8q5q0BKnY4lQ2qRBtvYhu58JDBJkT1gVyIUqTTiwtHQOGBYYupjS4j8ZkCjKmhGyR6PKAEAQV6nizVlC2MPI+vAQZJtXA9xTceCjB9cBzQOJcLwSQUrX180CA/dcdSsgOAz3stwEpOYOtKprWCAxJgE7tymNSqk2oTXCqyHj7J9x14g4lLH16OGEPEbDFm7gT4zXaJZvSELbJv3RiXBAwIoaixFNyQMkBzroUDNVyKSkkq9Cd+ZsZi/cEWLC8QY5ck8A/bl0LhbXzyszOaqDerMcOa7h7W5sDqdiixlloFTZzfxGCUbG0RZvWMLwAS1qkcKC0IgupJlGuA6IFMaOfX51JrtjQbOPwEaKDCf6I2w64EmCwosOCm0781YMgJ+pC+AlS+DbOIDc02Al3Jl4BI1n7fHvw1YywGPF9uY4XTHv8ACkAWET+CqmLgKyRHxuNoyzVgRp1G7R/U8qRQbAdQjjwDtQBm3cMM+3pbaWXtZOXdO3YlvcoARFuB+tkRfqIWcWdc4MA73U7fY3PkW2gTWGTAOl7mkHnkqHKTlJeRUVSV7jhfAjsc2Loai3VUWJa+i/nMAwMrM+mMQRJc1izZ5D3ot9bNDQR88rHAGcwwngfvBUn9uqleD+U0064vG2hYyFExlKIn1R4NwcDBmbn59qI85FAvBI6+71CzFedEI1GaRko3sRRscJ0S5FmUNPKs3ArJpBubBm9F8ugDvu/2onhVrMJ+xghZODIJBUZl8hbwvjbKeCis149fLLIBaMbjlBQYvTo50ElUXWgJjn4p8BQBgLV9G6l0arOk9fs7MiPvZDWiRbC6Brsckk0jGDms9z0fQkKxugva696DAfAC1KnCvvtlokSADV89s9NAo4ZhjZEtzqHVQqdOAsoru2Thz/AbhT8BHHThG36s41gFkoajVbIncl1U0YaKFA8ogz0Zhje4LDiZvwYC0ZpOs4QpWtRMYE6d6GXsn2gtOZ9Hz1K+ZJE1SZYQHa7hCVocWqebiSt1u2I4492q1Cm9961shnU7DXXfdBffccw8AACwtLcHb3/52qNVq8KpXvQre8pa37MTXuTbea02jng2nAsVRssQkFgvSHq2BALcJf6CsbDARJkAkTFwhyXZKWX3I5yG8+ZhxK6lQq9JCfvi/+kz6Wr4KN+5TZ+C47MfnTY2ABqCtPrZVrkOp1oCVbImUwIIBH3wS9c8NhzXINkWMkpacwd5ejczU45LaJlcARPdaGM2FgZgCmOgBpSa0x+eFhxSz4OMs48QZM58syKA1wmVpjYDnYJ8Go6mIo0DGuKJHCABQrlIkdxmVeKVsugXqUvMQ69MO6b+NM3jhYM0mfdpntUSywiY8looSvgMMGB2MRSiqWb/+dRaY1JGkngfUgf4sc1izm5bDGopHlDwO1UZLmdGpevVZljj8f0itT1KZ29tjrf21fJWcx0LamRIbACBXpoyDeZ2/QsIVjaTU1Yq9bHQUU6oOCJTe0nhx2O8z97JeLWg6+FqdtiVxZScqBAt2bJG6rXo1wjWMxTVHUKsNNIfuS6DVIjK9ARTor2TVmiK7YTvi3J944gk4fvw43HvvvfCmN70J7rjjDgiFQvCZz3wGfumXfgmuueYa+Jmf+Rn4yZ/8SYjFYjvxla7MNpaEqF0lXm4bEAI5uuUcm3vVy+E9DPyGyTpUaloAACvs8zC3/Fqh7Ih6BwBoMeeDo0It4CMPhVGOzwoz6aczJaLnjrWwEyE66oQpJ6NBH6lEYIpcFQKf80Jjsg4V+Uf7M5xpdQEA4iG/WkedkaUcRWQpmJCmJxo0QTvrhQr5+zqqqDgx/RnO4NRGgZRjp1GJl28SuLoTDzMQk07YUWsBEcjAY2uOXA3jFnmMoYgY8HlJ2VXaaLnaYA4FtjybPrVegOPjSejl45zodwU9QHr4QdR4lIBbPjYG6kMR2UKGqqAt6MImhaqawVDK5iRJZoloZ50zqOG+Lw/k9HXFyadw0FVv0gwcl+Kl81DR8QK0Aygn5saUpgZ7Sf14WztQwELgrF46x1KdV0oPm9dK1TuXkoBmi17HFnK40lSQCvQX8nmUmhZVoONzOKDpYUqhFwSg7plnnoG7774bvF4vHDp0CE6ePAlHjhyBn/u5n4N4PA4A7bEOv/+l7QI0mNYuVncbTtAsBAPS4sw54rndkSQdszCAW+kiLnXGYD1fMt8jkdhIusTJMJWNvGYKScUKJDx8NtrQ8uYbDh4f2ROPwD8iYhZ8rXwe2sLwoQ263gLlfPy4ou9rm5VFozaLrEy+iIIMSdUu6ucUqNY9K9dYFotEN/q1kKOGMx+PwkAZqdd9qFeDcrO98WlBP/Sie51m1R18/b02XvH2NcatDf66VwuwEShr81CNIQLYg17co7Upq6HnYn+/BkEf0oHXgUWZYpUENBjVXKw3YTVXgVKt3R7CQQbXA8DryqcQ9AFoo5r//qS9gmMngbEcuI2uNIL3JrUmd6GiJtrpj6sVwcZszqydWEg0rIkQ3fyxMyuxNVxCa1hSZoyFnNkZpWmKyZ4oaVM8hDAZYwkKXL0FAVf3MrElIkzFHCQGqBarDTLSaeAhpN75gQFaXj+AyuFeDyexstYVpwzeg8BxXOrbuP4ej4eU13F1dSHtQBimBzRaiIL3cGC+G7Yj3rZQKEA02l6skUgEisUiAACkUikAAPj85z8PR44cgXA47Ph+n88LXq8HNKT7vBs2zcAO0xtF+NEjQ+1z8HLGKut8uMN66Paj5jGnm6ldMghD8YitTGS8J8aCBS3oM49tMpDVZqFqHnMSQzGOOUXCxrFyvUEym3K9AZoWsonbjPdGzffkKvbMwDjGCXomeqNw6yWDANBmciOVjGwJNG0PANiZs165vw80LQTxMMUtxMLW9eh3KJMbx+Ls4YuF/Oax09myrddtHHPqdRvHnBQANS3kyByo6WtnM1siVL2buRJoWvt61ADgW2gs7Ib91ncNsfbMLYcHyL3m44aaFrJhQwLouQn7qTTxtVO95rGiA/ubcSzgwL1tHCvV7Opj+DnlfVpNC9kCpPeh54WDQt/149b9xIBOgDbg0zg2y4hNJvqi8Bp9zTkFPJoWgoGYnUTFfAb9PlJBCKHn3amnahxzCnacnl2vpy0Faj0zdo34H75kEE47jI7ie4b5MEro2g/GQvBRxoRmnkeRgj830HnYdNvDAdC0kE2LYT96XopVugbweTT4xE2rZR7zOIDtjGPpsn3E1Xrmw7Y2i6aFHCdnjPfw9hF+znA7xrgmxrEQo3kOo+fJNhar7xOSH+FTGHuS1vpY3CqRfXgpa+0Tu2E74tyj0SiUSu3MtFQqkdL7l770Jfja174GH/vYx5TvbzSa0GgAFAq724M40E/FYUYSYfM759JF8Oicby3QKVv1Y04ayMaxHlv/JQiFQsXRGRjv8XPwyh3HrM9zkA81jm0Wq+QBPDAQM4+1WrRsCS3reg44ZKOFQgVmN+iGM7tZMN9TYllPqdowj/VxsJoWNI9x0Mv777R+2zwD5sxvlaFQqNhwCzfg3+ygwGQcc3r4jGOpCHX8ybDfPObU67beZ2/BFAoVG4PhVL9mvqfXIZAzjm05lE+NYzatdLTmbAIx+jli1jqAtrM03sPR4XjNjSRo1WQ0GTGPOZVPrfOnZdz9aM3xefCFrfb3LSHmunaAVzbf40THaxw75SDUYa459pz1Ra0154QqLxQqsFEskwrCZrFivqcOtL1x3VSvecyJ8Mc4tpqjhFBreeszI0E6BvqDEynzmNPMd6FQgb5oAGYQELY3an3XVrlGWPQODVnXfo5RSuP9qlezy+qae1maMsPNpNv3eiBmx/MY7+GlfLwGZtNF8nmz6eK21lWxSisPRbS/qN7nxK5nvMd5bE1/psMB0sNPhq1r3Gw0YTgZhnKtAcOpMLQaLfMYpxpeyrbX6oFBViUYsPYCDoheL1jrY0887LgP74RFEcDXsB1x7kePHoWnnnoKDh48CM8++yzcf//9AADw9NNPw5/92Z/BJz7xCQgG7V9+ro33pTHoYm+vphSEsIGAUMkn7KVkNQaQzYaWR8xNNvQpInrBpBA+LwWCRYNMNISRSeCNAGd4KrTrJNtwcH9oDwPR7EEgmliAzr1qqOQt9W9t569naguc+x6JZ9j60piCk7ciEONTLGR3/IYNx9WlZtssqv73fMUZiGT8ZqIPj36zirgHoC0l/PVnrRHAq/daUxgSdaeqNMlHj/A6zVdpdotfT/YyilmEGE6wqkoCiXUMxsLwCXT+N+xvt2CGYiGY9lmSqYOoPD2eUvdaVWOIAFRIp1cLkj6nbYpExwUMaPbN1DCON8G4C8xjP9mngQ/1aPvY1ARmf1Pp2wOoNSNiQT+ZWIkjUp+BWIio9eEWnY1SGuGHynXGM4AnAdgM/8P6PldjIkZ4coaXp7HimiTsNGGjvbbudZ9DAGKYStRHxa4HILfGGkyu+WG0DlpeD2m34TWiapFyjBAWxJEA0XOsyjuHRvl2w3bEud92223wtre9DR5//HG466674LHHHoObb74ZPvGJT8D6+jq8+c1vBgCAX//1X4ehoaGd+EpXJpF8zEtczVsFNNIRhYUta8So4QHSfzFQvIkQ0/FmoDMnJwfQHoEitKnIKQ1EAvDwncfgpK65HERZXA+jvsRKbSogB3eOmA7x1JodLGVcq2yVyjzifuV+1vvaT0a/6ObXq29+exjeATOkcVARRkBzZjiM4l3msq4ogCrU6uQzscaAUwkPACBTrCvZ0/b3a7Co64YHfF7ym200oWhjjPppeyaCHNbpTJGN5LVHnTgfPQaC1Wt0driBNuiWgA5fzJYYKMoCeMaCtO+rodeqkSA+B4w3Py+0yDniQnyhzO4L6meX602y5rDj5NMgxly0tJk6VaYM8/m88G6FKIsEXJ3bLBLVxrl00aRDdqp2AQDUms56C07XF7MsrmSdiakAwM5xj34bD76ndRBkHUA57hv003YaBqdKTHMeoK1O3FAqM2Y+PIWhWgcSVW+90rBEXgZiUENrZ4m12jDoT+JCUK1vLqGdRc/gYpZVptB3Sf393bAdce6hUMix7P7JT35yJz5+x0xSPuJKVpgxaTypHjE6naGlG0Pne6NYU464pMKUzCWFHP9mscJ67mjmuAXwLsV51PiGih6WSMDnCCSU6BD3D2jwaYVkrTRGlGciMFcQJ1KAGw/0t3vTQzFYzOpzo/myrdRpXQ/aP9wsVcl34euIwU02uljkVNNs9nyKOWNshhMZE0bauLAGRvtzpG4ToZtKjTpzWNY52qR/9apKioExe9B7io0mCTTxBi1R7nLqTrx52+bjUYab4qNa+rWSgI5NoMEwHinMVuvkXmcZfaxqXQHr+xpXWBIdGk2ESItuFOuhOwQFhpOWgKtt8ZJT6DoiPoyA1xHgKQEdJXro0aR6JK9XU+sq8CqkUR2Rxn3Xc3TtYGprpzaWYSv5MtHCQOSGUKhQB4mf3Q3WfjSor23PGdJpaHk98I86qHI5W4Zr9lpBksR5wVUgsRaGir/fqXVqXnuBeS8ccJZx3i17WZHYlCo0IiwjVqqo369EV88o6C0B1GWpcl2NyOYz09hxDicicGLVKmnuSVgbkjTukS2raWtXczRyXdGjSVUJGgCgUqNOqYKyQImCk58H3iSG485BUoJNAZBZU847f8i6Vn6EpvYARe0HGfoX0wnb5ofRA1itNUmZ1NBYX0UUvslIEFYRbaqE9k+EAsqyK7AgCWe4Tv0+gCREmOJaBH0eZ4bLl3HpXb2JcT13fK2kDBeYfrkxYrQnzmhkkeNcYdnQCnIUfVF1qVaiZfZ6gPRUrSe3pcwcnUCyhvVEqTPAVTCbihgKGJp8dA2V809vlUlWb2R0haoa0S9VdrYYiBC/TrNxTtzay7H2Uk5vL3GZW8wtP5jk6npWhYwj8zEJTyqiJtaSAhAelBmTBUWm01BEOg0bxQoZ3d0o0gSBAx3NY/kKxWWgZIqP/BrPrqR8CcDU9dDf57cKMJyMtvv7yTAs6MnNbtnLyrmnHcBBhs2mCzaZQUOi1cZFjrjgF9kmbIxq2crraPG+yJz0i2uWmpmkh+4ECDSM67njMZxhrhmtb0iRAI0cIyigWdxy5g0HaNPP4vPA40yDDPQygM5RxQUfDzo/RACynruf0WLiEukaQ//i/i3fhJtoE+Z0z8brSMAH1Xp74/V7ASJ+61rZwF7IKZXrTVJ2xcQmEuNgnxaCAOpb9+mI2xNrdJ0OJyPm2hlKRuBjaCwJkyMtIaRuMkJlTNfzFeJ48Hw2BzHhlokWDsCHEOIZB7aqLJsL3+AxUKlUK2WxkYCfSPiO6JnUcq4M/xMJNP0yEmhyAsm+Un/evZ6WMugNeRjGBgWUPREayOGKXCoacKyO2EfyrN/VhJaSOMnnUVPT9msh5dhmvkyrIwZFbrFaY3S81lpUaVMY9wUbrnxJAjaS0BWXEl41pITZtYqhatxIImIScmXLdTiO9ttYyEeCDMyfMBALwzu/ZK+QAQBhBASwAqgEF29C1TOccAC0WzyGjSbUFeDdsJeVc08Ks60cVDSJQEU8ukuj6G5PnM65v/JAW8xgQyhlHWRoy4OoPcCjQlw+bQEDBKKFWOcc5qg3XWTla6OHlWNlzzyqZEiyhhztT9sURXKtFhEtpkpprtpokswL02XyjHMSBVa2fh8qkdqcCLrXXi8NavDcvsfrgUf+wj7DGg8H4BEHRwZg54FPo9YBqdiw17ysjTfGKmuzGEGeE1LXsJl1e4XplQbAMOiH765aokkYZBUXKidOI1wGEYkTec+N40nIsgoCHlWLC1gUiTDHz+f+0R5q0xvXS9s20iq0diaFcmzY5yXrkZCUtJpKCtF6k7YciOY8qwwagXSEAwWRM1gWesUbbJ/AugSOeu564KLk0fB4SIuoZ5wGCyo56ZnNgkmDO5yMwEzaSlQ2i5T4aRNl0z3RoJLQhWf1xjkG2SgwFvviexl+HWd8AZg/gGOt5hHuqFCjgZChKhhmHBphFOhvlarW9UhFIIv2glmmWTCLCK12w15Wzl0TtNKXspQsBYOK+uNh+AdE9YhBbvMZesMMRa0EH8VCG3ehomZWk/TQT7Es9tSGxSuerdRtY3KGNYAGBb+q92LzFRbFoweCA9JWECBNUmOz9YqRE+T61IZYRLHWcCTZAQBYZQxYOGvgMpUjqEQaC9B7HUciOc0WBc01UB9cBb6RWjOSupsk/mFjIEMlTVUPNFuqEZph7Dg5Wh5XKzDxEn+Nxyh7tSAR8djXp54imWLBmkE9KhExcZYxTN3J6ZUxoUs46INPPuEcUPKJhKL+/5W6Wk41BGCBUwdj4EO/uVSnksZYdnlN4BV3BJfpz+dcho6gGfuEbSwW/a5eVo3DyPzxlBoDMsrK2vi5UOk4cF5/vE6dxlENk2SGhxNqXECIgfQwkNALQEGXeiC3WbCPAhvmASDPBc6fJVGwHsbMh9fjUCxCphWMxG2OcS6M9UTM4GlAoHIeS1GBJixbvBv2snLuuMziYa8HYyH4J6TnjlmpsgLVo+qGSQjTLaYYt4UU4xp16gCbKIuVRkv2JNSja3aFOn1UiI3a4IfPDkJBG4tAHaka+QHQs1aUJZd1GVnO+oWDjJiQVUZ9tEQaRRlWsU4DBqyglwj6TXGbff0x8CPnrmIPlBTonIiHDFONaQEA9IRpGTeJslje2zU26HDARyoIOJCYYWp3OAAp1NWAS1tVAmWcvO20hBgCwwAmC+O+/hiE9FvLHSBGeTdaaq76Sq1OiGUqVavKIQWUMUbVq+njeouMUGkxa7WWGh6PGbCv5Cpk7fP+Pt4nNKGtwJ9BLFnrxP8AIHO6RwNsfaOAzCYzjMrBlVqdvK+KrmMk5Dypky6xEVyUcUrjqJL6okSRK6HUG+A8gcRJibB8csDvJUEj3m+5YBhZ+7wliO7nfIauOSMgm+ylzHvDqFUljQLz5wJXc3fDXlbOPRr0wUe+6rwxloR+n0RjucoIO9b0zFKK8IfZJoAXR67aIOeIs1hptCRXqpEHGpc0Bzgtpp4RrTOntI6cUqVOWakMYBkAQIlpvWM+7IEYFYHpRxtBJOh3nDvmACyspuURsspWq+08K/UmZEs1SKJKjNTProMH3vNlu9AIAEA8wKs7ds15r8cDpzNW0DKQCDOdaavXbUOUo8yg3FCXeE+u03L4Kd1RS2jt0SSlCcXlUxsIEiuMpWn1aS5TQDwDNAvHyOAqAOntGkGBrSWCeqO2QK5MA7lvKhzuWE9EyfceYWVSAw8x1aOBDyx6XJzd5iu0AoJ5C6QKQoozvKGKXJk9MxiEeoqp+Rn3MxlVtwqrTaoi9m5E5TzHxGH29mlwvb4e4+GAstrSwyZ1DDQ3B67edJC2nVSANB7sYPXIYs25omKcr1OLDoASBfm8HrR30r0A73/FqlpHQAJjTm/Qisr0htVWmLSdo2b+OxXWR0p8eBAaC9Nq2k7by8q5O0bJ+sboRG1o2GgqrNTCHoqHKYhJL91IqFpJS1pVYgQAWCtUyGgJlqWNBH1m5WEtXyWVB9WomTTSkSnVyKLHziARDsDTC1smz/dx/TcDyOW20ywLPL1VAoAUTuYBoM2rbpgWYqAt5IjLTTr7jIlenFjGDJvdpEIjmAzD6/M44gl6o2zMacqqBMxu2HtpJplOwEeCrhhqDywzlahlpBK1v09zLGlyjvJRtHn4gYqy4Iebj3pyhbG5DWtOf28PrUrQkqx1jqcZ29xpXQApwRxgEqOko2rwoTRSyKmLseMPsh65QSRVZOX1dyLnGPT7YGZjyzHTw2JQXo9H50hoW65cI5SwWKs+W6opQZz7+jT4tMNUTSoYIIQ5IfQs2Oas0bXnQUEyikRUhOwRB+ke9Jr3g+eQfDIflcRtFh7s4HvNxY/iEeTMGMoebwGD8RB88ht2yeB8Vd2+k/bNJOP5wC3SCYYtwoH+/CYN6OfT7YBe8iNRv4c8g1GEC4gHAmQviAe6zn3HTGLA4oxyeNPBo14AtJyvIjrA6ORUlKKTm0xLOok2MT5biSP5aJCiPnGZriBErqlwgLBqGSMpG0zFaiOPqwsR+MQ37EELQDva5T0nI9qdzxQdMQgAbeT17/6d5SCv1yNezhaGz91GV4oU9KRoPcxG4TAoan+fBnPpNl2y19N+bZgj8cl4EiJ+LxtLsq69xNLFs3Ocfdm4FZDDVZU0m/UG0ZiuI4BeHVoE+IQzCj5WFUXnL4GRbKVQFECp5oBPOtDIGutDIiUq15wFQwAATjCHdWLdyrDSJWdhpGW2dpbRxAcZ6WOvx1JRmFkvms/ZGGJ/2yrXCRPkwUGr7ysF9MusfL2sl6+bQGlwsexybyRIyr+4StDLM3AEEuNUyZhwqQlA9h5jqmY8RdsGGGEvAUaXspZ6ZDIShGWs2c7Hi5Fw2KmNom3qw5hOUvX4pUqATUcAlexDLDDEic/cZoE971ZQM6AFwTPoMa+/8XxyMCauOhRrTfjOjHU/r0ETAhUGxnz3haDnfqGYxIDFRR82ECKejzfg1wOxoGMZujcagof+4t8dN3WPMMYiyTxyLnUM7OPzyHjhR0N++CBG8erORyp1rvDZeNRWGE3ZecoN45sEnh9WPbQFB1ETw/YIqmSSQtdqTj0KxwFTWLmuX3NmEuO62zhrkPqOkgxoKkxbALjnrmoFhYN+mM+UoFRrgxzxtV/P03Im/q6CgEFoMhU0nDE78bMbFvY7U8KeieQoHkd1Egwx7x8rkU7hDVWxfsb4OkXr2+9TP9OlKg12SojBcCxFg96bkQra6S00KZKMwOlsEQxHN8TmyIf0+5at1lg70Lr2oQAF22GHW29RJ42riX4Acl8C6KeWas4BMZeaXkXA1Z5oUImWjwX9kGlYI6IaqkxxsZ+xlAU8s1F691n3U9Xj58yeUTTSVqnTaiieSllj+84aAgTa1ioK5KJBP0AB4S30tp+vxUTGrMsLRcX1BZAJkHbDLkrnPp0pw6n1Iuzrj8JUynIG2UrNjDJ7okHIoj5bKkz1v69FcqotD0OSInS7z0ujQoPD3En4wzCpB8RFDnC0flqgi+W9bhy5qkA7fKYe/64oA95gXfYgGyXDIymcMAdjDfYwvnSjt67KAAEA6g1avqujnrskR8qnFfAsqgT4shG66L+tVKOMWjirlPqOHKCHj1UbLSWRiu1a6b+t3FAHJoOsRXQjqrZsFRmIE1Wj8mUeSFgb42AsAu9S6FNXGs6o8pDXQza/MFovvWwECoOznCYSjFE+r4eSg2DCopFYCH797svawL6BGHj1aoCfZWy4nNxsqTn6+TEcfEs01f1aWOkElxQUvxzsmkXgWj7Shulz06yyg7nxNxWVDAC7fryRBAzEQnAS8Spg7opV1j5aRe2jWDgAH1aMiNr4QTBxEtAWUgC14jYUiZYN74BaAODxKINXaS/bEEhsVG2dlXxFqeOhur4A8jTLbthF59ynM2V4w2P/Yl7AR++70nTwe+IRJWFBlKEmNQTOygoPoOOs70QSNLagNBRlqjSVAdoiBzgix0Q1nC42icq41QYtM+I59x7Wn0vp/TkJdCYBhyR2LBvaHP22VouOuBhuOsauPUYgS2Q65RoVu6jUrWtgE45BG7s0/rKSrThyyA/GIvBRh7EYADtICW86sZD6tzmOTumb9yKTAjVG8pxU1YzrwZ3BAnIGnCwljrnZBf4HJxIhY849W3KeZ5/NFiAZCUGxWodkNACz2QJcr2ewtaaad14SaOLjR5N9UbMs3/J54T0OADIJuSyxLErBN8cM9JK1w6pdW1b2q4X8NsW49n1RB7ZT/ZTTAHOpS8yBRRtjItKc11ilUU8CJD2AsV42docqMTOsVz+DZrc38hVCnISroYVGEx5GlU0cpCbDftJGNPr4K7myOUM+koroY7Ht75KCVxVIFgAgGQkqz4O3dZb0vUc1h9++z86TGwAA4RZY0tBDMQhbecqu2EXn3E+tF9kDXTSduyO5w4TRKy7Z+cb1RToY44xsQfLvaH+rHZ1GA86kFQDOmsqG5as0m8ZkI8mgnzjHRJDePoz+xRYP0e8zSBykrHKOabZP9lqbqTRaItFRcvSv8SBJPVpOpkPm5llpMhWxzkOi6g0J1LQjCjGaJVa2XEJlyxwr2ZO5aIH9bSBGe6qYh7o3Sqk7jWMqbnCAdq9YVYb2ebhgi3VfNB5codKqVGJXZXtjSY1oIDyM7pkUUM4y1a+5TUugyUYZjGa+VYJQqjl8AIc5cfS7OFoeAzWjQYrMj6JncLKXkeag74sFePLQ3g/inHsD7ROSTgN3Ijgb7VdMxwConbiUwMwxaWh8XyZ6NTKhgVspPdEQvO/PrWkKXMlwbGXpQWo44INP/p21TxjtCKltYxuHRHuZj4FkMZeAhDs62KfBI6+71AQ7RvRqkYorAKBNkEMAhggLkdP78KVaAxbTJVId2Q276Jz7vv4o2/ysB2yPre+FsuKwn2y0WNaQ00ASVqpq3QI4DWjQ0G/6cq5ENvVl5Ax4ILEXBRIST3m5qR6d4mQY+Ni8w9gMjCchEfIzJDeiVGUAlV4U0EgzsT2RAFwz1Ws9EKhktaSIhKcEqdJphkTH9LNNUM9MHxxQM7mli1WSAWTQaM8yIzNqA4RSMBgLwScUxCxp5rDSmEY2GoKvP2uNyd14wHpfOOAnmxgueQdYT9gIQDJFyg2OwZ0BRpiDEeWRYEAUP7LjE9rXstFokhI7VprjJDGG83GaST+u37NUNKAEiQ0nIwSvYUjIAgDE/HTqQEMBmUoQygusN4pKv9lSjRzDo6PrBVo1wRu+0+iUsR6lNpcfgDwXAT24qjRp6Rdjc6TxRZ48YOe+WaCa85j7XCXqExMqjeO9mskJkC3XKYlXmpN4WYC09QLFa6yjzF0ahZtVtCOktg2vkOF5dafqgpE8jDMQ5DgKiGsApM1iaWH4yBqOo+x8erNAWr/T6Lta4Axm3C276Jz7VCoMj953pWPPHdMhpqJBNq/pzJMN0N788KI6jaLMYNDvWOof64nCNELcYr1lrqSES3GSjrckurHC+mIrqC/GJV+NMnSNZdI4IND8lEAjhtDVowk6E/vKA1avuNKgiG0MAuJAvBEdVLSQKZBNYCFjZQYSEl2ama43W8qRvP5YWNlHHk1GHUfQpD69xJS3zjZaTBPqVDY2St4qx1muN4hzKSHg0GkUmPREg3AaTWhIlQxJNSsS8sHMXMEcexzvsdoRGVaWN5yPqMvup1kZxhmEPR7lWBj4PPDIn9tBoQDtcS4n6uWTGwWY3SiavdFqowk36Nc3X23A//zrF8zPeDvqSw/FI/DRv7Ec7k0INLe3x5IdDfi8hA5Zwtm0fB546M+esZ2/8zSIrjLHFcZQC4AHC7gSYysbo4BS1YLxeinWhARCgjLgONOHx9n0cCKiDChLVYuXYzgVIaBFXg2d0tsRqr8DtHUEKGrfSqYmejWY37Tu2QQa9Ww2KfgQFRqVbZ1oKAAffNLZV+zrpZM4+9B3SVTUu2EXnXMHaDt47NQNs6E+UZTsiGTUNz9p81ZRTmYrDAU7bj0QUYYyxsxqy6zXimdseyLMSaOgQOojx0J+x4zONqeMgpZKq6Uc21gWkPQS8xQG3gGAOY88kVRTnEr3RZqZnt6g5zG9YQmDSH1k1QiaijEOoK32hIPGhS1L7SkS9Dn2WgHaPPH4M/ej6oIqaxuKh+F3UCUAo7WHYmGlYMh+4bv4qFOmRAMQXIE6hUg+RhJhaLXAxtSVL1NCpQICrjoyGOr3pQ40U8KOf4ZVcDD7Hq88tEvsPbCvn8oW43UVC/nIs2SUyY31wZn+jAyxWFdn58MJpte9DeayvT28dWDdF94CwDigmjD2iKcmeOUhEQqwCY32PhFnLT78mvfw8ZSRNEomPbuRgB/yunPzQLsSYV5/RuBkVEdWslT8aAWN3Y3Ew7CQae+Vfm/7tWESw2i6rJbmVjGCnlyna/EkwnJwwCveN71etVT2bthF6dxVZhvFQpH1UILJVCLqSB8AyShwlMxV0Ab19+VL9IHIl6wozev1KgVgkhFKt3oVGpXgRB5YZUmSOHUMQMaTMNVDS9dTaGOxIfMxUYPQ75MEOVSKdwsZRm6DEMhclWwQ3ZdN5pTwmJbkOKU2gIoMY05BaAEAMJFS82tLYB5oqRkHOXgyhWbISQaONpa5dJERkViO8/RWAbWPYnAayU32RILwnRWLehmvq/FUlFROSEuq5dyuaoGHBIa/ijAInMZ3L7r2EsBQwl6omMQksBcfK70BlZr3D6iDgi1WrcBguyqjfa2hzGxfH3/W2s/FSq7EFNcshyUpADpeKz0wj0fUlM0qTgAMwAVoAx8Nk7gOeHAyiTJViY633lJXDaf6nJ+neDgAH3rCeg/GtjRbagnfvEBvXa6qgYkecCbaOdSvwWA85EgbLU0W5MrONOC7ZS8r587Lj5ibuNpoKCNynlEQWk9W6jf6t5IDnM8wYF/GAvYlGMAGU6puFNRKUOu5qnKuWyWziR9g/lpiQuOiLDjriXk8SkSokuM+HiKzw1ged6NA5SbxqEqvMH/bZCN0mLZ2jgO30lYbwD6W175WbRpWxFC319pYJFS2n4F5PogcxYtrBfjY354wX//CLQfMzRtadPTLsAMsMNmP7rPUwpDkJutsY8evg14agIRQuVY1t6vq6wLINMkc54ErMZKjnkOMg8lI0MweJ1IM7IU2fJtzRORIhWINEQXFoIipnGMh+LgCexEI+OCDimw6X2OBrVF90kLwbaRpgZnypFnwvYJaIjTVlM1FxUjneqFK2j2YinqVPYNr6BnkI36YrEui4+WtTjzz7Qh8Hk9CmCno4edCkvAdZ+1AwjDK2qBDrA3qtKdyYDCukKWiXDAMaw+w70rYq8s7aS8r595ikRieRJBQvBKys49pJxvCMRwdi517n0Zn0vsQ8jdTpZH123/UKhP1xtQCDnFh1CkaoOxkmg6cK1TVhAt4DnWyTyPiKi1BZ7oEoHQi/XE2hqM/SKtshGgVtSL6tJBScc2GdEXtgZl0kWxWM+miyYC1T+AcjzCsgcFEFw/QjQVTR0qo7AWmrrewVTYDiUOC9C8GdAKACRBayDCO+y2rgrDClfzQd6kQ5QAyj0O+aqm4bZVqZPRLhaSX2lherwc+pMjqfez5xNxRkwIqeyQZdURlS0RMHPeCgX0tn4c80zhD5DKsy2jcTUJR2wPbtlOtCoI+xUqNzIKXUMa5lqdJBQarSbPn/VoIAmjCwQB1DSXC8Dt/49zuGRXU3bSQn0x14NZBsVonwNUC0ogfEdZIH1fD0/c5Tj6F144kqlVm1xhXpmZYRW4WVbtUUxMzrOU3s1GEm4yRUy4viyahZtNFOnWA2Dt3w15Wzp2jxkdSETNalMbCOBnDOIqSVbPFQb+HcFBjnWY/673gxVZghCL5slUmShfVvdFE2M/G3fzo+5zbABIfc8vrgYe+ZG1wGHS2xrTqMbhMciJco9xwIlKvcl1QUpIYyPb1UeATnhGuNdXkMapxvQrjH8BiIuVaXTlvrwXVFRwus4k3zXy5TsiMjFnlZDhIKghXowoCbxENoOvI2xR4ekAag8oIfOkeoON1xgqXMAjZslqzPRyg2xF+PctwEnOIv79er5NAtK6DszijWQRdew+AY8kVQAbGSZLMXHEtjAN6Bb21hIiXhHR6tRC81yGpAJBbN7byu55NSyyLnB4aT6VgLnkAIODgQUH+lAfRGHcU9tMWoxFgp5mGfRoBogMemowE0Q3loEWMLdrfp0HA6xzorzFNDmOMVWr5cXIhnDDt7aXVMzwiuhv2snLuB/o1MsKAqTtTETVpS7XaoBKKqJc2qXD8W8UaJKMBKFbrkIoGSG9OKq/zEnocZXADWhjejdTMcDlobrNIgE+4JzzDQC8zm22iHYnH3qkMaoDOkoIoi+RE1JumWkSCjy/uQfes1lAj4vN8LAltSLYSHgLbqcb1JC5y3u/DmV4yohbWeJEFQi+uWWC1eosGEwmd74A7JWwzrN2ABWxmNqyJhD3JCClr28BlaAzKTn6DMrM6Hc38Ff13T6acRW8A2v1gVYXp1Iad78BYc2NMoxwHctGQsxPkfBK4NwqtFpHbxaXrvUzSE2/4W2wUkbNL4mM96F7XFIh+zrKIFSIlydQFgbDo0ICmPH8eUBq4F86yGEXXKsOcKh4dlQitTrH1fQoF+lvlGjyCEOe/iiqUc6zqZmBHeGCFk6xys6Uko+Fjd5hrv4Hh8ez1QCxMJbH1qYPFrRJ5lpZQK6JYVTNZ8n14dtMaEd0Ne1k59ypDMuJy8uKWJYCQigbJDWt6AB5RADlqtSYpnRlCHsGgT83HLMyUShkFzoh6okFY2CoCQAoA5J6wqvLAyVxCqLog9W/DASbKgkrUc2nW/0RjbeOMZGVMd9Sq3hYAwMIWG5NDWeAsA5DhktpGUR1ASUxoqmvlYzPkuHQtBWsBD5ja8VMDNKNQzWcD2JG1RnDi8QDJ6LF75/cMZwaTPRr8w8l1UzUQB0LxkFqzQEWABGBXUjSycMkpSfrZewVBDk6OhHtqm+z7jhgiO80mqZ41W4i4JxxQZlG8/Iuf3Xy1rlyrQJNiaKHvy5SZyqLB5ieUhSUqU0kcpibQGm+xyklWv2c8ucGTOLaSNxrr9XrUCPBJxjkygTADvFq0hapFEz1RAp40kphShUtNW+/hQTlunc4qMBkA7Uqdis55QzE6HQ8F4MOK1tJwMkIooG9C8s/jSdb7T1hB127Yy8q5S3PifdEQfHvGGTFs68ejaN3v9zpqlEsiAZIkJs/GsMOdSGnK+Wyv0K9czjqP1y3nyiTbx9fDaVzMAjA5VAn0DWmyR4N3/KlzKa5Qcx4jkloio0lNyUolBSBS+RQDjnqiQfCgTZhwTScjJmWmhMmQJgQylTpF+CLO6zwTMsI0obmSc/k6GvTDB9Hn4d/MA6t5BBRsMNpXDNxyzCgmjACKknLMpukoHP7dBlVyoaqmP5VoZAMeD2lvBNEiXs+rA8Ayc4Jl/f9X81Uyy/4raMyJgyAx0Y40KZKK0PI6poA+laaVh9GeCNyoPxejyQh8Am36Rk/bFpCh9c0FVDDAcB71b5ORICxkrEqdNAYaDznTQy9nS2Z/fE8yQtTdmk2GVcJBiwCexLwFE31RCKP7yat/WIKYK20abb/VQhV+869fNP/d/f/hoPn/+zhVL1ofo8kovBdhMt6zTaa8VCQID3/dXg3gLVAcoPJ9cwaN2frZKHCA7fU7bS8r565CjQM49INRBCrRUdoANrrjlIg8ttgIBO6z1Rotkm1g5PIs34TRwtECflJmxBSiQ7EwYVczyksjgsIVbzdMoBLYZC/TQEaZwfQGdTC4/Ksqy9voeFHWYJujRaVmCaU+n6GjX/NblqM7tVmE3/kbC6X+S686YG7CKq5pSdymVK4RGdYymuuWgoItoZ89lHBWEZN+80SvBu9UBFbrAthrlJW8MbhpXAgoAViVSUfSD7L+MqbZ5DSyPRhMWqFg0l9BpdoB4RlMsefaQCjzMUqMTraBIFHmK1HuSqqN4ymuMGa9T9UH9wEQMhc/CsptSpWoHN4TDcK/zmXMZATvV9LeY2O206tuWtBPslF87W3qbj2WPOsY43/Av3mzUnds2wDYJ27wfmWj1tUrm7Y9CQXRtl43ou0O+mjQGEJCRhJTXlqxX3EJcLyfS+tKqmjthr2snLutB4cyZqmMW200HPtlAOpe1QKLrE+jyLoosIzVmk2CTk6ErYfW1ndEm06pqdYKrjUaJFOt6yCaPKPgzKN+WavZIpsOoGi91WySY7hfOapALgOoS96SPrwNVYt67hJKfSKpKcFIUknTBtrR10GTlYVxby4aDsD/fbH9XcvZMhxHojJcGCRO6FbVqna8f25gHqRzP52mY0mYL8B2HgjL4QO1hKUUUM5m6KY/0RuFGyaSEBA4F3weyoSGc5dsqc5myK2MfznHRq4QA5mffV9A37w5GQ0mK1plYKk1JEJSZ5S7OMCOMzQ0ThAk7Ah3uMYI44vrBVugeZ1+z7QgJUC6EiGrY0FnYioAgNPZIukJLyLp2VqDtiqMvSzCtNcjiJFSYoarVBskO6+gUrlNgAc5xUxZrVzn89L7abLl1Zvw8J3H4ORqHvYPxsCD7osNHIxouyXth2KFMuXhHrlKBCtXqdt1SHSTWgcSgHk37GXl3JeyJUZRaJWepKg7Xawpb2bSJhTQvqTJSFDZl+mNUHpI3OOkmwWQEnWpShcOBnVJbYCgzwczGxkzYNiTaPdbCzU1BedaoQqPfOV58zUuafr9XtjKVtqfV6xBEgUZYT+T+0SlqOl1+2Z743hSzByljTbgpVkPLuNKUfJqjgJi1vLWOhhjDndU1x/AuAL+ulFvmlWT4VQEmugcQwz5i6+HNIYz1e/ccljNlUnQuIbWsESAxLEc2Kku58umhOV6vgpY0VcaWbIppOll4xNMCGgYCQE1GLdCAwWNo6yShPuVo0lKeXzTQataFPJ7icMyWltTjKGOjM8lwvA7X7dGv/7DYeu7AIAE2H1ayvx7uVon97qCAvPlnLOiIADA0laRgbDaDldynJL4lFMFx7jGo8mosoLj93nIbzP2gjCb7omQdUpxLzOoNVNrNuG7c1tmYHv5qJWMDDEBG0xAJeEJ4iH6rBll76bHSwSJcMVQC6q13jNlZ5pkAIBYJADf1APz1VyFBuaKCSSpWrFRqpE99ZdvPWT+vw3AHN5d97sjn16tVuGtb30rpNNpuOuuu+Cee+4R//5SGZd8fRgtjhBzFCHkKGyKVCj7whzPE31RMI5E/T4WCVsPyzqbz8ZKYdBskc0DZ8yJaACePr1lPph4IUqluJU87a2v6t/HgX0xJIAwzsqgY6gMupgtwWA8BOVaAwbjIVhEDmY5W4ZEpD0lkIgEiCyjymEFmf53EBGleIBuRr1oo61V6hAP+WHF44F4yA9VFCXbeOdR33dPPELobj+ANv35bBHe/eNHYG6zCBO9UVjItTdhDwDZ/HBWtpSrwEf+ynqgH3iN9UCHFY4HQO63rmbLxBms6te4PxqC96DKCAaFRtiai5KeHkUFt9APSAiMZj6g9wZjOWJBRo+qOx+JaCfKg1c0F82JTRYRsUy11iDPZxWNG05vFuDUatEMThrQhOvHk+BttUhW6UPPUqHC8A5o7eBxxfZrJFvsAXhaL4ev5irwg+Mp8xgXIcHl/JFk1BGLssQoVZfQsxTwUoeLnwuuDY4TDk+9RdpELRRs2gIQ/X2z6SI09UXRbLWrMj+kO/DJHjUBEp6UAaCjcEGvlxIgoahxhO0vI2h/OZ0tWiDUfg0W9WeQ8xasIoyQTVoZ3bPhOMU7YLnmZr1JvgsLI61ky3DN3l5zL1jV97JKuQ4P3XEMTq3lYd9ADCpob+Fqg1iIpgW0pQMe+kzutO2Ic3/iiSfg+PHjcO+998Kb3vQmuOOOOyAUCin//lKZF2ipGW99jXqTOAp8kxMhn2N2DgDQ8FD2OkNOMMAi4QCKhG0kH6jUHPR7YRFlxSlceq/QrAGTWoTqLVKyCqEHejgRgY8TBGd7cfs8rPyFXFaFld4raGMcTkTIRoUlFMNBH2kPYBKeNeawjFJoqVY3xwaT0QATVFA/AE2fD751wiqHYwT4ENs8MPPUao45zrwVgCRDIXgI9dyNEh7nxceveSSPx7S8zXb2W6412rPgqJxfYyXNGhLPGIqF4R1YkEgPRCt12mLBrF8RgVtBY04Vb36JkJojQTUXDQCwlC07Kh/6Kw2LpXAwBn5MvpKrOAaaAPZ7hrkE6tCEp+e3TKf6AxNWhjiciBDxkut1NbnlXAX+fSkHzVYL5tMlODIcN9+TKdPS6oGBmPn/kvyzxmbxoyibDgEQp4onIzgrogF2HNTCSrBX0AfkuQiihnzc6yEOJo5UBMNBL7y4XoRSrQFLW2U4iJQxx9ho6ZhemUpFQ/DBJ551LF1z0Blu91w/loRmq81vcWBAg+vRFMlavkIqQmEUbOZZOTyPgqvRZBQefNxa+x+6q72/cB4BzFvgawHZGzFF+EqWnj/W60hGAvDvK3nzWh0ZstbBSDIMv4LO48P6ecSjAfj682vmvvNqVPVZE/YWTnDDWzw7bTvi3J955hm4++67wev1wqFDh+DkyZNw5MgR5d9fKlvJV6BUa0Gl3oR0oQalgLWgwO+Fhc0SlGrtkvYEcqp+ALjhQL/pOHFc78hYNZ6E+UwRXlwtoFJny3wg/IhwYaIvSkA0AaDOAN/+TLmuLJU3/B44rZ//6XQJpjAIiGU9DT3rSbFSM34dEErvmWyZbN5plJ1rrHenod7dnkQYHkRBgUHFGgv54RuoNHYTiqx5mwI7JVX/EEAu52uhAN3IEIK9hwVyPfr3R7wAgwm9WpEIQRRdOl+zRTZaH3LgLS9AoVyHZqsFhWodguj31AHgX3Tq0eVsmWSBQUXLIRb2w/+bt1osE0ilLQTtQKNca8BYT4Q4l5mNAmlJzWwWzI043AS48UC/eT/D6PyTIR/8M1KF29drfd9oio79vErf5HIA8M8o6LoSieWMJCkTGt4YE0Ga6SXQ5t0bsYB3AG0+fOt9Pvo+vSQbD9OKxA9NWRWJA/3qMUS7drz1FI4kQsSJjCLZ6Hy5AcVWS7/XDWihTPsVQwn4XRSA/MSll+u/y0/OvQ9lvleNJuEfT2/BatYLyYgfrkYl78tGEvDtxSz4vB4I+T1wOWo7XTmSgDoA1FaaMNUfhSvRsdFEiKyrUR3ncbAvStb9IVQJODQYI9fj8KDlAAEAbhxPmqBObJePJOC3vv6i+b7/fNWYdY21oOkgV3MVc+0AAFw3moQP3nUMXlwpwMEhDa7Tf/egFiTnOIDow0eSYZjXKypbxRpcgtbcQXb+h9D5XzYUgyYAPL+Sh8NDMbgMOfcfYudxrX4eV48koAkAL6zk4dBQDK5G1/fykSS84bF/Mb/r0fuutH7XWBKaAPDiagEODmpw/YUgHFMoFCAabUeHkUgEisWi+HduPp8XvF4PaNruZvVXT/bCf/70d8wL/9mfvcb8zmTID8PJMJRrDRhOhtsIXP1YyOOBsp65egAghM51hPVoR5Jh0LQQjKai8PG/PYU2vmPme8IAUNWzqoDPCyEPmMciPi+UWm1H5PW0FeSMY+Psu8b07wIAGO2JQrXVHgsa7YnAaG/UPDaQCMFffH/ZfJB+7Nge0LQQDPdF4fKqtVGN9GvkemBHga/H5cJ13DegwWK2bG5W+wdi5rH/cHgQGnceM6P8Wy8ZBIA2jz12LuPo3MfZsQl0bE8iBP88lzYdz9HhPeaxw3vi8NR35sxjN+6fsO5ZIkQ2iZGEdR21kJ+U6WL6777x0CB87YU18Hg8EAn44EY0WRAI+GCzUDUduKYFzc979eFB+Opzq7DibY/MvFr/zQAAwwm63ofR/byZve8W/X23Hh4kmdKt6POuPzwIf/X8KoDHAx4PwI2HrWMHB+PwwJ/8m3nPfu3uy8zvGuyLwveWstBstSBXqcPe4QQ5jypYG9It6DNvPTwITXQ/X6OfSzhAqxxhv6/jGgAAOH5wAOqedXh+uQn7BjRSPr354AC0PB54fjkHh/fE4RZ07KaDA9D0rMPzK+333awfO7InTu7zkT3W77phXwh++94r4LnlHFyyJw7X7bWqPvx9R9H7jmkhCAR8EPF74cBAjDi6A8Nx5XOh+r7r9oUAvB7H8wAAuPXQIKC2LbFXHRyAVx0cUB774SN7iHiNdP7G30+s5W2/S7pWkh3TQvDZn73G8TOl+6n63dJ7tnX+Kzm4ZMh+/jfsCxHhoE7nAaC+9tJvBgB4zeFBeM1h29t2xTwtPLTo0t7//vfDPffcA4cOHYIPf/jDcOedd8Ill1yi/Du3oj7iUUD8yLtl05myo9Y7AMB3V/JmBHfFEL0p/3h6y4zgrh+lEdffz2+ZmxWOYFV/BwD4h4Utc8O8gUVw317MmlHhD7FxCekz3fw2t9dDep90TGWdPm82U4LJVGTHzlF6n3RMZdI9k8zNdwG0g8EzfV6kc3Rzz1Q2nSnD5//1tOkc/+MPjJ71Z27HnK6J2991rt+3G+ZmjVzMdjFfj4GBuO1vO+Lc//RP/xSKxSL85E/+JLz+9a+H3/u934NQKKT8+//f3v2FNNXGcQD/urW5ymK8FxU4a9pbWU20i7KYOPBllUJiIimVXmUFEYq2Qiiim2FdFGT0j2DVghqkabSoGMYojDBq9r8W1EWxwj/F5mJl7nkvwtHKIKq343ue7+funHPz48vZfv7Oc3z2tT/Z3P8v1Hwj/gzmkWys56FEkxvrmfxpzCOZmvMYrbn/li1ySkpK0NXVhYqKCixduhRutxvPnj375rySL9MR0Z+TaTTgn7//Unx6JZLVb5ncfxUn92+p+a/Mn8E8kjGPbzGTZMwjmZrz+M8mdyIiIho72NyJiIhUhs2diIhIZcbEmjsRERH9PpzciYiIVIbNnYiISGXY3ImIiFSGzZ2IiEhl2NyJiIhU5rf8KtzPCIVC2Lp1K4aGhlBUVISFCxfC6XTCYDDA6XQiIyNDqdIUMTg4iLq6OkQiEVRXV8NkMkmdx4iWlhakp6cjMzNT6jwGBwdRXFwMs9kMjUaD+vp6qfOIxWJoamrC69evkZ2djdLSUqnzAACXy4XOzk4AwMOHD3H06FE0NzdLm0ksFsOmTZsQiUSwatUqzJw5U657RCikublZ3Lx5UwghRE1NjaipqRFv374VwWBQ7NixQ6myFHP69GnR2toq4vG4WLt2rVi/fr3UeQghRH9/vygoKBCtra3S53Hnzh1x4MCBxLHseZw4cUKcO3dOCCHEyZMnpf/++NLTp09FQ0OD9PfIlStXxMGDB8Xw8LCorKyULg/FJvcNGzZg0qTP++HG43FoNBoYjUYYjUa8ePFCqbIUU1VVheHhYUSjUQghEIvFpM4DAI4dO4aysjIAkD6PYDCIa9euoaurC+Xl5dLncevWLcyePRvV1dVYuXIlAEidx5cOHz6MzZs3Y+fOnVJnkpWVhUePHuHTp0/Q6XTSfWYUW3M3Go3QarXweDyYN28e4vF44pqQdF+dvr4+rFixAhaLRfo8QqEQotEoMjMzAUD6PEwmExwOB1wuF9rb26XPIxwOY8qUKXC5XOjo6JA+jxHRaBTv3r2D2WyWPhOdTgev14vly5fDarVKl4eiL9R1dHTA5/OhsbERKSkpifMajZzv+U2dOhWdnZ14+fJl0nkZ8zhy5Ahqa2sTx7LfH7m5uViwYAH0ej1yc3Olz2Py5MlYtGgRxo0bh5ycnKRrMuYxwu/3w263A+Bn5tSpU2hoaIDP58Pdu3eTrsmQh2KP5Xt6etDe3o5Dhw5Br9fDYDBgYGAAAwMDSE9PV6osxbjdbmRlZcFqtSI1NRWpqalS53Hv3j00NTWht7cXADB9+nSp89i/fz+sViusVisePHgAvV4vdR7z589Hd3c3zGYzHj9+DABS5zGiu7sba9asAQDpv1PHjx+PiRMnQqPRIC0tDZFIRKo8FNtbfuPGjXj16hWMRiMAoL6+Hrt370ZKSgr27NmDGTNmKFGWYnp7e+FwOPDx40fk5+fDZrPB6XRKm8eItrY2AJ/Xz2TO482bN9iyZQuGhoZQVlaG7OxsqfMIh8NwOBzo7++H3W5Hfn6+1HmMqK2txb59+5CWloZAICB1Jn19fXA4HPjw4QMsFgtKSkqkyoM/HENERKQy6l94ICIikgybOxERkcqwuRMREakMmzsRJbHb7bh69arSZRDRL2BzJ6KEnp4eLF68GF6vV+lSiOgXKPZ/7kQ09ly6dAnl5eXYu3cv3r9/j+PHj8Pv98NkMkGn02H79u3Ytm0bwuEw8vLy0NjYqHTJRDQKTu5ElBAIBJCXl4eCggL4fD4EAgF4PB4UFhYCAM6ePYvi4mK43W5EIhE8efJE4YqJaDSc3IkIAHD//n2EQiGsW7cOsVgMEyZMwNy5cwEAOTk5uHHjBp4/fw6v1wuPx4NoNIrCwkLMmTNH4cqJ6Gts7kQEALh8+TJ27doFm80GAFi2bBm0Wi0AJLZ4zcjIQFFREWw2G9ra2jBr1izF6iWi7+NjeSICAFy/fh1LlixJHJeWlsJisWD16tU4f/48tFotKisr4fF4UFVVBb/fj2nTpilYMRF9D7efJaJRxWIxXLhwARUVFbh48SKCwSDq6uqULouIfgAfyxPRqAwGA27fvo0zZ87AYDCgpaVF6ZKI6AdxciciIlIZrrkTERGpDJs7ERGRyrC5ExERqQybOxERkcr8C8QrlG5Q5ma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39" y="1066799"/>
            <a:ext cx="47910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48101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7500" y="4748896"/>
            <a:ext cx="37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Customer staying with bank maintain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Account Balance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 descr="data:image/png;base64,iVBORw0KGgoAAAANSUhEUgAAAugAAAFiCAYAAACkmS2zAAAAOXRFWHRTb2Z0d2FyZQBNYXRwbG90bGliIHZlcnNpb24zLjMuNCwgaHR0cHM6Ly9tYXRwbG90bGliLm9yZy8QVMy6AAAACXBIWXMAAAsTAAALEwEAmpwYAAA5YUlEQVR4nO3deXxN1/7/8fc5JwmCipQMLunAJa25tB5Km0YQEhpDcsNVQ6v0qqIt6TdNqZkarlvS4ZbbGtp+SRtKDKHCl6pq65YaqqghFBkoISQ4Odm/P/pz2ggamuRs8no+Hh4PZ+211/6sJLb32Vlnb4thGIYAAAAAmILV1QUAAAAA+A0BHQAAADARAjoAAABgIgR0AAAAwEQI6AAAAICJENABAAAAEyGgAwCuqV69ejp9+nSpH3fHjh3q3r27OnbsqL59+yozM/NP9QOA2w0BHQBgGpcvX9bQoUMVFxen5ORkhYaG6rXXXrvlfgBwOyKgA8Bt6ptvvlFUVJSGDRumzp07KyoqSgcPHizULzs7Ww899JBOnjzpbIuKitLGjRt1+PBhPf300/rb3/6m4OBgDRo0SJcuXSqw/5IlS/Tcc89d8/Xly5c1adIkde3aVU8++aRiY2N1/vz5QjXMnj1bERERhf6cOXOmQL9du3apUqVKatasmSQpMjJSW7ZsueV+AHA7IqADwG1s9+7d6t27t5YvX65u3bopJiamUJ/KlSurXbt2SkpKkiQdPHhQp06d0mOPPaZPPvlEXbp00SeffKLPP/9cx44d04YNG4p8/NmzZ8tms2nJkiVKSkqSj4+Ppk+fXqjfwIEDtWzZskJ/qlatWqBfenq6/Pz8nK89PDzk7e2tjIyMW+oHALcjN1cXAAC4dYGBgWrevLkkqXv37ho3bpzOnDlTKPhGRUVp7Nix6t+/vxYvXqzu3bvLarUqJiZGmzdv1pw5c5SamqrMzEzl5OQU+fgbNmxQdna2vvrqK0mS3W7X3XffXajf7NmztXLlykLt8+bNK1Brfn6+LBZLgT6GYchmsxVoK2o/ALgdEdAB4DZ2rUBqs9kUERHhfD1hwgQ1b95ceXl52rlzp1asWKGEhARJ0ssvvyyHw6GOHTvqiSeeUFpamgzDKDCexWIp0Ga3251/z8/PV1xcnIKCgiRJFy5cKLRERvr1CvrAgQP/cD7+/v4FPuxpt9uVlZUlX1/fW+oHALcjlrgAwG1s79692rt3ryQpISFBTZs21V133VVgGUnDhg0l/XoVffz48apXr578/f0lSV9++aUGDx6ssLAwSb/eGcXhcBQ4hre3t3766SddunRJdrtda9ascW5r3bq1Pv74Y12+fFn5+fkaNWqUZsyYccvzady4sbKysrRt2zZJ0uLFi9WkSRPdddddt9QPAG5HXEEHgNtYtWrV9Oabb+r48ePy9vbW1KlTr9u3S5cumjFjRoEA/dJLL2nw4MHy9PRUpUqV9PDDD+vo0aMF9mvVqpUefvhhdezYUdWrV1eLFi20b98+SdLzzz+vKVOmqGvXrnI4HHrggQcUGxt7y/Nxd3fXW2+9pXHjxik3N1deXl6aMmWKJCkjI0MDBw7U7Nmz5evre91+AHC7sxhX/y4TAHBb+OabbzR+/HitWLHC1aUAAIoRS1wAAAAAE+EKOgAAAGAiXEEHAAAATISADgBF1LRpUx07dky7du3S0KFDJUlpaWnq1KmTIiIi9O2336pHjx4KDw/X559/7uJqb92AAQN04MCBW94/IiJC586dk8Ph0KBBgxQaGqqPPvrI2V7cRo4cqd27d0uSTp8+raFDh6pTp04KCwvTlClTCt2V5mb06NFDERERCgsL0wMPPOB8Aurw4cOLq3wAKIQlLgBQRE2bNtXy5ctVs2ZNZ9vSpUu1dOlSzZs3T1u3blVcXJzWrl3rwirN48SJEwoNDdX3339fog8QatOmjWbOnKmGDRtqxIgRqlKlikaOHKmLFy+qf//+CgsL01NPPfWnjnHs2DF17txZ27dvL6aqAeD6uM0iAFzHf//7X40fP14Wi0UNGzZUfn6+pN/unjJy5Ei9+eabys7OVu/evZWenq6MjAxFREQoISFBe/bs0fTp05Wbmyur1aoXXnhBwcHBWrJkiRITE5Wbm6tKlSrpww8/1KeffqqFCxcqPz9fXl5eGjVqlGrXrq3Y2FhVqlRJ+/btU3p6uurVq6cpU6aoYsWK2rFjhyZMmKDc3Fy5u7vrlVdeUcuWLXXw4EFNnDhRWVlZcjgc6t27tyIjIwvN73//93+1aNEiubu7q1y5cho3bpzq1KlTIPDOnj1biYmJqlixopo3b65169Zp/fr1N6yrXr162rBhg5599lnl5eWpW7duio+PV7t27bRlyxZ5e3vrvffe02effSY3Nzfdc889euONN2Sz2TRmzBgdOXJEWVlZqlixoqZPn677779fvXv3VpMmTbRt2zalpaWpZcuWGj9+vGbOnKnMzEyNGDFCU6dO1eOPP64WLVrIYrGoQoUKatq0qVJTUwvNfcKECdq6dWuBNg8PD3366adF/vno3bu3qlSpokOHDqlnz576/PPP1atXL3Xo0MG5/crron5PAECSZAAACrl06ZLx6KOPGl999ZVhGIaxfPlyo27dusbPP/9sfP3110Z4eLhhGIaxePFiY+DAgYZhGAXas7KyjPbt2xs///yzYRiGkZ6ebjz++OPG8ePHjcWLFxsPP/ywkZ2dbRiGYXzzzTfG3//+dyMnJ8cwDMPYtGmT0aFDB8MwDON//ud/jOjoaOPSpUvG5cuXjS5duhiJiYnG5cuXjVatWhn/93//ZxiGYezatcvo1KmTcenSJSMsLMzYvXu3YRiGce7cOaNjx47G9u3bC8wvLy/PqF+/vpGRkWEYhmF89tlnxqJFiwzDMIzg4GBj586dxhdffGGEhoYaZ8+eNfLz841XX33VCA4OvmFdhmEYdevWNX755Rfj559/Npo0aeI85pX2lJQUo3379kZWVpZhGIYxadIk45133jGSk5ON8ePHO/uPGjXKGDdunGEYhvHUU08ZQ4cONRwOh5GdnW20bt3a2LJlS4F6r/bVV18Zjz76qPHjjz8W6Xt+I1fP5UpNr776aoHXycnJhV7b7fYifU8A4AquoAPANezfv19ubm5q2bKlJKlTp056/fXXi7z/999/r5MnT2rw4MHONovF4nzAT7169VSpUiVJ0oYNG3TkyBH16NHD2ffcuXPKysqSJD322GPy8PCQJNWtW1dnz57V/v37ZbVa9cQTT0iSGjRooOXLl+vAgQM6evSo4uLinGNdvHhRe/bsUZMmTZxtNptNHTp0UI8ePfTEE0+odevWCgoKKjCHjRs3qkOHDs6nc/bq1Utff/21c/u16iqKLVu2qEOHDqpSpYok6dVXX3Vuq1Wrlj788EMdOXJE3377rZo2bercFhwcLKvVqkqVKumee+654fF27typ4cOHKz4+XoGBgYW2F8cVdElq3rz5H/ZJTU0t0vcEAK4goAPAdRhXfUTHza3op0yHw6HatWsXCHwZGRny9vbW8uXL5enp6WzPz89XRESEYmJinK8zMzOdAbZ8+fLOvhaLRYZhyGazyWKxFDjm/v37ZRiGKleurGXLljnbT506pcqVKxeqcfr06dq/f7+++uorzZ49W8uWLdPMmTMLzPf3X4Or15Ffq66iuLr2c+fO6dy5c/riiy/0ySefqFevXurcubO8vLx07NixWzrep59+qt69e6tZs2bX3D5y5Mgi1fpHfv99lAr+zNjtdkm//iwU9XsCABJ3cQGAa6pXr54Mw9DGjRslSevWrSvyFWJJatKkiY4cOeK8Svvjjz8qNDRUGRkZhfq2bt1aK1euVGZmpiRp4cKF6tu37w3Hv//++2WxWLR582ZJ0g8//KC+ffvqvvvuU/ny5Z1h8MpdZq7c5eSK06dPKygoSF5eXurXr59efPFF7dq1q0CfoKAgff7558rOzpYkJSYmFnn+N/Loo49q7dq1On/+vCQpPj5e8+bN05dffqmuXbsqKipK9913n9avX1+kO7DYbDbl5eUVaIuMjFRERESx1FtU3t7ezq/zgQMHnL8tKer3BACu4Ao6AFyDu7u73n77bY0ZM0YzZszQAw88oLvvvrvI+3t7e2vWrFmaOnWqLl26JMMwNHXqVNWsWVPffvttgb6tW7fWgAED9Mwzz8hisahSpUp66623Cl0h/z0PDw/Fx8dr0qRJmjp1qtzd3RUfHy8PDw+98847mjhxov7zn/8oLy9Pw4YNK3Ql2dvbW4MGDVK/fv1Uvnx52Ww2TZgwoUCfli1b6m9/+5uio6NVvnx5/fWvf1WFChWK/DW4nqCgIB04cEA9e/aUJNWpU0fjx4/X3r179frrrzvfCDRp0kT79+//w/HatWunmJgYjRkzRq1bt5YkffLJJ2rQoIHzGKVh0KBBio2N1caNG3X//fc7l78U9XsCAFdwm0UAwDXt2rVL27dvV58+fSRJc+fO1Y4dO/Tmm2+6tjAAuMMR0AEA13T+/HnFxcXp0KFDslgs8vf31/jx4+Xr6+vq0gDgjkZABwAAAEyENegA4CLbtm3T22+/rVOnTik/P1/+/v4aMWKE6tat63wY0ooVKwrtN3PmTN1zzz3q0qVL6Rddys6dO6devXpp0qRJatiwoSTpyJEjGjNmjE6fPi273a7IyEg988wzWrp0qebOnevcNzs7WxkZGdq4caOqVaumFi1ayM/Pz7m9f//+evLJJwscLysrS2PGjNGPP/4oT09PdevWTb179y6dyQLA/0dABwAX2Lp1q2JiYvTWW2+pQYMGkqSkpCT17t1bycnJN9x32LBhpVGiy23cuFGTJk3S8ePHC7THxsaqW7duioqKUnZ2tiIjI/XAAw+oS5cuzjctdrtdTz31lAYOHKhq1arp0KFD8vLyKnCrw2uZPHmyPD09tWrVKjkcDg0ePFg1a9ZUcHBwSU0TAAohoAOAC8yaNUvPP/+8M5xL0pNPPqly5co5by2Yk5Ojl156SYcOHdKlS5c0YcIENW/eXLGxsfrrX/+q/v37X3PctWvXyt3dXVWrVtXkyZPl4+OjNWvWaObMmSpfvryCgoL03nvvac+ePVqyZInWrFmj9957T5IKvD58+LDGjRunCxcu6OTJkwoMDNSbb76pcuXKqUGDBgoJCdHevXs1ffp0eXp6FulR9j169FBubm6BtoceekijR48u1HfBggWaNm2aXnzxxQLtkZGRCgsLkyRVrlxZAQEBOnHiRIE+c+bMkbe3t/PhT9u3b5fVatXf//53ZWdnKzQ0VIMGDSp0b/cffvhBo0aNks1mk81m0xNPPKE1a9YQ0AGUKgI6ALjA7t27rxlKQ0NDJUmHDh1Senq6/vWvf6lx48aaN2+e4uPjNX/+/OuOmZaWpvnz52vLli3y8PDQBx98oJ07d6pRo0aKi4tTQkKC6tSpo3fffbdI9xf/5JNP1KVLF0VERMhut6tbt27asGGDQkNDZbfbFRwcrJkzZyovL08RERGaOnWq6tevr+zsbEVHR6tOnTqFnpS5aNGiIn+N3n///Wu2d+/e3fn3L774Qtu3b9fEiROdbadPn9bcuXO1ZMkSZ5vD4dCjjz6q4cOHKy8vTwMHDlSlSpXUr1+/AmM3atRIy5Yt00MPPaTLly9rzZo1cnd3L3LNAFAcCOgA4AJWq1X5+fk37FOrVi01btxYkhQYGKjFixffsL+vr68CAwPVtWtXPf7443r88cfVsmVLrV69WvXq1VOdOnUkSU899VSRbpUYExOjzZs3a86cOUpNTVVmZqZycnKc26/c5/tmHmV/M1fQ/8jSpUs1efJkzZo1Sz4+Ps72Tz75RCEhIapVq5az7W9/+1uBfZ9++ml9+OGHhQJ6bGyspkyZoq5du6patWpq1aqVtm/fftO1AcCfQUAHABdo0qSJduzYobp16xZoHzt2rNq1ayebzVbgyu21Hm2/bt06zZo1S5Lk4+OjOXPm6KOPPtKuXbu0ZcsWTZo0SY899pgeeeSRAvu6ubldd9wrj6eXpJdfflkOh0MdO3bUE088obS0tAJ9rzzm/mYeZX8zV9CvxzAMTZkyRWvWrNG8efP0wAMPFNi+atUqjRw5skDb0qVLFRgYqMDAQOcYv/86XHH+/HnFxMTIy8tLkvTvf/9bAQEBf7pmALgZVlcXAABl0aBBg/TWW28VeNz7lfXfV4f26wkJCdGyZcu0bNkyzZkzR3v37lWnTp1Uu3ZtPffcc+rXr5927dqlJk2a6MiRI/rhhx+cx7nC29tbP/30ky5duiS73a41a9Y4t3355ZcaPHiwc733jh07rrk0prQfZT916lRt3bpVixcvLhTOz549q6NHj6pp06YF2n/66SfNmjVLDodDFy9e1Mcff+yc1+8tWrTI+abn1KlT+vTTT9WpU6cSmQcAXA9X0AHABZo3b64JEyZo4sSJysnJkd1uV0BAgBYsWKBq1arp4MGDNz1mYGCgOnbsqO7du8vT01Ply5fXyJEj5eXlpZkzZ2rUqFEyDEP16tVz7tOqVSs9/PDD6tixo6pXr64WLVpo3759kqSXXnpJgwcPlqenpypVqqSHH35YR48eLXTc0nyUfXp6uubNmyd/f389/fTTzvY+ffqoe/fuOnLkiKpXr15o3fgLL7ygcePGqXPnzsrLy1OHDh0UFRUl6dfbVkq/3h1n4MCBeuWVV9SpUycZhqGhQ4eqUaNGxT4PALgRHlQEAGXM6dOn1bJlS2cQBwCYC0tcAAAAABPhCjoAAABgIlxBBwAAAEyEgA4AAACYCAEdAAAAMBFus3iV/Px8ORwsywcAAEDJcne3XbOdgH4Vh8NQVlbOH3cEAAAA/oTq1Qs/cVliiQsAAABgKgR0AAAAwEQI6AAAAICJsAYdAAAAtx2HI09nzpxUXt5lV5fyh9zcPFS1anXZbEWL3iUa0A3DUGxsrOrWrav+/fvL4XDojTfe0KZNm+RwOPTMM8+oZ8+ekqTU1FS99tprOnPmjDw9PTVlyhTVrl1bkpSYmKgPPvhAeXl5atmypUaOHCl3d3fl5uZq5MiR2rNnj/Lz8xUTE6O2bdtKknbs2KFx48YpJydHPj4+mjZtmnx8fEpyugAAACglZ86cVPnynqpY0U8Wi8XV5VyXYRi6cOGczpw5qWrV/Iu0T4ktcTl48KD69u2rNWvWONsWLVqk1NRUrVixQomJiZo/f7527twpSRoxYoR69OihVatWaciQIRo2bJgMw9D+/fsVHx+vjz76SKtXr1Z2drbmzZsnSYqPj5enp6eSk5M1d+5cjR07Vunp6bp8+bKGDh2quLg4JScnKzQ0VK+99lpJTRUAAAClLC/vsipWvMvU4VySLBaLKla866au9JdYQP/4448VFRWlDh06ONtSUlLUrVs3ubm5qUqVKgoPD1dSUpIyMjJ06NAhhYeHS5KCgoKUk5OjPXv2aN26dWrTpo28vb1ltVoVHR2tpKQk53hRUVGSpBo1aqhVq1ZKTk7Wrl27VKlSJTVr1kySFBkZqS1btujMmTMlNV0AAACUMrOH8ytuts4SW+Ly+uuvS5I2b97sbEtLS5O//2+X9v38/LRv3z6lpaXJx8dHVutv7xd8fX2Vnp6utLQ01axZs8A+GRkZ1xzvyj4+Pj7y8/Nztnt4eMjb21sZGRmqWrXqDeu22Szy8vK8xVkDAACgNGRkWGSz3T73O7FYip4xS/VDooZhFHgHYRiGrFar8vPzC72zMAxDNptNhmEUar8S5K8eT9IfjvdHeFARAACA+RmGIYcjv0BbWtoJjR4dp9mz5xV5nMjIzvr440SVK1fuT9d06dIl9eoVqcTE5YW2GUbhjGmKBxX5+/srMzPT+TozM1N+fn6qUaOGTp48WSCMX9l2vX1uNN7V7Xa7XVlZWfL19S3J6QEAAAB/WqleQQ8JCdHixYsVHBysnJwcrVy5UmPHjpWfn58CAgK0atUqhYeHa9OmTbJarapbt64k6fnnn9egQYPk7e2thIQE551aQkJClJCQ4Pxw6KZNmzRo0CD5+/srKytL27Zt00MPPaTFixerSZMmuuuuu0pzugAAAHCBJUs+VXLyClmtVjVq1ESDBw+7qf3Pnz+vN94Yp7Nnz0qSXnwxRrVr19HixQnauPH/lJeXp0qVKmnixGmy2+0aN26ksrOz9Ze/1PyDkYumVAN6z549dfToUUVERMhutys6OlqPPPKIJGnGjBkaNWqU3n33XXl4eGjmzJmyWq0KDAzU4MGD1bdvX9ntdjVu3FgDBgyQJA0ZMkRjxoxReHi4HA6HYmJiFBAQIEl66623NG7cOOXm5srLy0tTpkwpzakCAEpZpbvKq0I5d1eXAZPJvWTX+XMXXV0GStmqVcv14osxatCgoT77LFF5eXlycyt67F2w4AM1a/aIunaN1M8/H9WkSWP19ttzdPbsWb355juyWq16+eUX9OOPP+inn/bpvvtq67nnBuuHH3Zr27b//un6Szygv/HGG78dzM3turc7vPfee/Xhhx9ec1v37t3VvXv3Qu0VK1bUtGnTrrlPo0aNlJiYeAsVAwBuRxXKuatZzAJXlwGT+W5aH50XAb2siYt7XQsXfqR//zte9es3vOn9Dx06oG3b/qt16z6XJGVnZ8tqtcrd3V1jxrymChUqKDMzU3l5eTp8+JBatGgpSapfv8FNvRG4Hp4kCgAAgDtKUtJSjRjxqsqVK6eXX35Bu3btUNOmzYq8/z333Kv27R9U+/YddObMaS1fvlQHDvykL77YoDlz5uvixYvq3/8pSVJAwL3avXuXHnvsCe3fv1d5eXl/un4COgAAAO4otWvX0YABfeTlVVXVq1fXgw82uGH/QYP6O+8A2K5dqPr0eUZvvDFeSUlLlJNzQc88M1A1a9ZShQoV1L9/b3l4uOvuu6vp1KmT6tYtSpMnj9WgQf11zz33yt39zy+1sxhX38ewjLPbHdxmEQBuQ9WrV2aJCwr5blofnTyZ7eoyUALS04/Iz+8eV5dRZNeq93q3WeQKOgAAAO5oX365UYsWfVyoPSqqp4KCgl1Q0Y0R0AEAAHBHa906SK1bB7m6jCK7fZ6PCgAAAJQBBHQAAADARAjoAAAAgImwBh0AAAB3hOJ+ovAfPYk2Pz9f//znGzpw4Ce5u7srNnaUatas9aePS0AHAADAHaG4nyj8R0+i3bRpgy5fvqz33pur3bt36a23/qU33pjxp4/LEhcAAADgFuzc+b1atGgpSWrQoKH27v2xWMYloAMAAAC34MKFC6pYsZLztdVqVV5e3p8el4AOAAAA3IKKFSsqJ+e3J9AbhiE3tz+/gpyADgAAANyChg0b6+uvN0uSdu/epfvvr1Ms4/IhUQAAAOAWPP54sLZu/Ub/+MczMgxDcXGji2VcAjoAAADuCLmX7PpuWp9iHe9GrFarYmLiiu14VxDQAQAAcEc4f+7iDW+LeLtgDToAAABgIgR0AAAAwEQI6AAAAICJENABAAAAEyGgAwAAACbCXVwAAABwR/Cu4i6bR/liG89x+aJOn73xrRYl6Ycfduvdd2fprbdmF8txCegAAAC4I9g8yuvouIbFNl7A67sk3Tigf/zxfK1Zs0rly1cotuMS0E2o0l3lVaGcu6vLgMnkXrLr/Lnb/96uAADcSf7yl5qaOHGaxo9/vdjGJKCbUIVy7moWs8DVZcBkvpvW5454+AIAAHeSJ54IUVraiWIdkw+JAgAAACZCQAcAAABMhIAOAAAAmAhr0AEAAHBHcFy++P/vvFJ84xWFv38NzZ49r9iOS0AHAADAHeHXe5b/8X3LzY4lLgAAAICJENABAAAAEyGgAwAA4LZkGIarSyiSm62TgA4AAIDbjpubhy5cOGf6kG4Yhi5cOCc3N48i78OHRAEAAHDbqVq1us6cOanz57NcXcofcnPzUNWq1YvevwRrAQAAAEqEzeamatX8XV1GiWCJCwAAAGAiBHQAAADARAjoAAAAgIkQ0AEAAAATIaADAAAAJkJABwAAAEzEJQF97dq16ty5syIiItSnTx8dPXpUDodDEydOVIcOHdSuXTstXLjQ2T81NVW9evVSWFiYIiMjdfDgQee2xMREhYWFqX379ho9erTsdrskKTc3V8OHD1fHjh0VGhqqlJSUUp8nAAAAcLNK/T7oFy9eVExMjJYtW6Z77rlH8+bN04QJExQUFKTU1FStWLFCFy5cUHR0tOrXr69GjRppxIgR6tu3rzp37qyNGzdq2LBhWr58uX766SfFx8frs88+k5eXl0aMGKF58+ZpwIABio+Pl6enp5KTk3XixAlFR0erQYMG8vPzK+0pAwAAAEVW6lfQHQ6HDMNQdna2JOnChQsqV66cUlJS1K1bN7m5ualKlSoKDw9XUlKSMjIydOjQIYWHh0uSgoKClJOToz179mjdunVq06aNvL29ZbVaFR0draSkJElSSkqKoqKiJEk1atRQq1atlJycXNrTBQAAAG5KqV9Br1ixosaOHasePXrIy8tL+fn5WrhwoZ577jn5+//2NCg/Pz/t27dPaWlp8vHxkdX623sJX19fpaenKy0tTTVr1iywT0ZGhiQpLS2twHhX9gEAAADMrNQD+r59+/T2229r1apVCggI0IIFCzRkyBDl5+fLYrE4+xmGIavVWqj9yjabzSbDMAq1XwnyhmEU2u/3If96bDaLvLw8b3V6QIniZxMAbh7nTtxuSj2gf/nll3rooYcUEBAgSerVq5cmT56sFi1aKDMz09kvMzNTfn5+qlGjhk6ePFkgcF/Z5u/vf819JDm3VatWzbktMDDwD+tzOAxlZeUU23xvRfXqlV16fJiXq382ATPj3Inr4dwJs7reeavU16A/+OCD2rp1q06dOiXp17XiNWvWVEhIiBYvXqy8vDydO3dOK1euVNu2beXn56eAgACtWrVKkrRp0yZZrVbVrVtXbdq00fr16/XLL7/IMAwlJCSobdu2kqSQkBAlJCRIktLT07Vp0yYFBweX9nQBAACAm1LqV9Bbtmyp/v37q3fv3nJ3d1eVKlX0zjvv6L777tPRo0cVEREhu92u6OhoPfLII5KkGTNmaNSoUXr33Xfl4eGhmTNnymq1KjAwUIMHD1bfvn1lt9vVuHFjDRgwQJI0ZMgQjRkzRuHh4XI4HIqJiXFetQcAAADMymJcvZC7jLPbHS7/VVj16pXVLGaBS2uA+Xw3rY9Onsx2dRmAaXHuxLVw7oSZmWaJCwAAAIDrI6ADAAAAJkJABwAAAEyEgA4AAACYCAEdAAAAMBECOgAAAGAiBHQAAADARAjoAAAAgIkQ0AEAAAATIaADAAAAJkJABwAAAEyEgA4AAACYCAEdAAAAMBECOgAAAGAiBHQAAADARAjoAAAAgIkQ0AEAAAATIaADAAAAJkJABwAAAEyEgA4AAACYCAEdAAAAMBECOgAAAGAiBHQAAADARAjoAAAAgIkQ0AEAAAATIaADAAAAJkJABwAAAEyEgA4AAACYCAEdAAAAMBECOgAAAGAiBHQAAADARAjoAAAAgIkQ0AEAAAATIaADAAAAJkJABwAAAEyEgA4AAACYCAEdAAAAMBECOgAAAGAiBHQAAADARAjoAAAAgIkQ0AEAAAATIaADAAAAJkJABwAAAEyEgA4AAACYiEsC+r59+9S7d2916dJF3bp10+7du+VwODRx4kR16NBB7dq108KFC539U1NT1atXL4WFhSkyMlIHDx50bktMTFRYWJjat2+v0aNHy263S5Jyc3M1fPhwdezYUaGhoUpJSSn1eQIAAAA3q9QDem5urvr3769nn31WS5cu1fPPP68RI0Zo0aJFSk1N1YoVK5SYmKj58+dr586dkqQRI0aoR48eWrVqlYYMGaJhw4bJMAzt379f8fHx+uijj7R69WplZ2dr3rx5kqT4+Hh5enoqOTlZc+fO1dixY5Wenl7a0wUAAABuSqkH9M2bN6tWrVoKCgqSJIWEhOjNN99USkqKunXrJjc3N1WpUkXh4eFKSkpSRkaGDh06pPDwcElSUFCQcnJytGfPHq1bt05t2rSRt7e3rFaroqOjlZSUJElKSUlRVFSUJKlGjRpq1aqVkpOTS3u6AAAAwE1xK+0DHj58WNWrV1dcXJz27t2ru+66SzExMUpLS5O/v7+zn5+fn/bt26e0tDT5+PjIav3tvYSvr6/S09OVlpammjVrFtgnIyNDkgqNd2WfP2KzWeTl5VkcUwWKHT+bAHDzOHfidlPqAT0vL08bN27UggUL1LhxY6WkpGjgwIEqV66cLBaLs59hGLJarcrPzy/QfmWbzWaTYRiF2q8EecMwCu33+5B/PQ6HoaysnFudXrGoXr2yS48P83L1zyZgZpw7cT2cO2FW1ztvlfoSFx8fH9WuXVuNGzeWJLVt21YOh0O1atVSZmams19mZqb8/PxUo0YNnTx5skAYv7LN39//mvtIuuE2AAAAwKxKPaA//vjjOnbsmHbv3i1J2rp1qywWi9q2bavFixcrLy9P586d08qVK9W2bVv5+fkpICBAq1atkiRt2rRJVqtVdevWVZs2bbR+/Xr98ssvMgxDCQkJatu2raRf17YnJCRIktLT07Vp0yYFBweX9nQBAACAm1LqS1yqV6+ut99+W2PHjlVubq48PDwUHx+vJk2a6OjRo4qIiJDdbld0dLQeeeQRSdKMGTM0atQovfvuu/Lw8NDMmTNltVoVGBiowYMHq2/fvrLb7WrcuLEGDBggSRoyZIjGjBmj8PBwORwOxcTEKCAgoLSnCwAAANwUi3H1Qu4yzm53uHytWvXqldUsZoFLa4D5fDetj06ezHZ1GYBpce7EtXDuhJmZZg06AAAAgOsjoAMAAAAmQkAHAAAATKRIAf3Kw39+78CBA8VeDAAAAFDW3TCgZ2VlKSsrSwMGDNDZs2edr0+dOqUXXnihtGoEAAAAyowb3mZx+PDh2rx5sySpRYsWv+3k5qbQ0NCSrQwAAAAog24Y0N9//31J0quvvqrJkyeXSkEAAABAWVakBxVNnjxZx48f19mzZ/X726bXr1+/xAoDAAAAyqIiBfRZs2bp/fff19133+1ss1gsWrduXYkVBgAAAJRFRQroS5cu1eeffy5fX9+SrgcAAAAo04p0m0V/f3/COQAAAFAKinQFvWXLlpo6dapCQkJUvnx5Zztr0AEAAIDiVaSAvmTJEknS6tWrnW2sQQcAAACKX5EC+vr160u6DgAAAAAqYkCfO3fuNduffvrpYi0GAAAAKOuKFND379/v/Pvly5e1detWtWzZssSKAgAAAMqqIj+o6PcyMjL02muvlUhBAAAAQFlWpNssXs3X11fHjx8v7loAAACAMu+m16AbhqHdu3cXeKooAAAAgOJx02vQpV8fXPTKK6+USEEAAABAWXZTa9CPHz+uvLw83XPPPSVaFAAAAFBWFSmgHzlyRM8//7wyMzOVn5+vqlWr6r333lPt2rVLuj4AAACgTCnSh0THjRunZ599Vlu3btV3332nQYMGaezYsSVdGwAAAFDmFCmg//LLL+ratavzdffu3XXmzJkSKwoAAAAoq4oU0B0Oh7KyspyvT58+XVL1AAAAAGVakdagP/XUU4qOjlbHjh1lsVi0atUq9e3bt6RrAwAAAMqcIl1BDwoKkiTZ7XYdPHhQGRkZateuXYkWBgAAAJRFRbqCHhsbq169eqlPnz66dOmSFi5cqLi4OM2ZM6ek6wMAAADKlCJdQT9z5oz69OkjSSpXrpz69eunkydPlmhhAAAAQFlU5A+JZmRkOF+fOnVKhmGUWFEAAABAWVWkJS79+vVTly5d9Nhjj8liseirr77SK6+8UtK1AQAAAGVOkQJ6ZGSkGjRooK+//lo2m039+/dX3bp1S7o2AAAAoMwpUkCXpMDAQAUGBpZkLQAAAECZV6Q16AAAAABKBwEdAAAAMBECOgAAAGAiBHQAAADARAjoAAAAgIkQ0AEAAAATIaADAAAAJkJABwAAAEyEgA4AAACYCAEdAAAAMBGXBvSUlBQ1bdpUkuRwODRx4kR16NBB7dq108KFC539UlNT1atXL4WFhSkyMlIHDx50bktMTFRYWJjat2+v0aNHy263S5Jyc3M1fPhwdezYUaGhoUpJSSndyQEAAAC3wGUBPTU1VVOmTHG+XrRokVJTU7VixQolJiZq/vz52rlzpyRpxIgR6tGjh1atWqUhQ4Zo2LBhMgxD+/fvV3x8vD766COtXr1a2dnZmjdvniQpPj5enp6eSk5O1ty5czV27Filp6e7YqoAAABAkbkkoOfm5iomJkaxsbHOtpSUFHXr1k1ubm6qUqWKwsPDlZSUpIyMDB06dEjh4eGSpKCgIOXk5GjPnj1at26d2rRpI29vb1mtVkVHRyspKck5XlRUlCSpRo0aatWqlZKTk0t/sgAAAMBNcElAf/311xUdHa169eo529LS0uTv7+987efnp/T0dKWlpcnHx0dW62+l+vr6OrddvU9GRsY1x7uyDwAAAGBmbqV9wI8//lhubm6KjIzUsWPHnO2GYchisRR4bbValZ+fX6D9yjabzSbDMAq1XwnyV48nqUDIvx6bzSIvL8+bnhdQGvjZBICbx7kTt5tSD+ifffaZLl68qIiICNntdufffX19lZmZ6eyXmZkpPz8/1ahRQydPniwQuK9s8/f3v+Y+kpzbqlWr5twWGBj4h/U5HIaysnKKc8o3rXr1yi49PszL1T+bgJlx7sT1cO6EWV3vvFXqS1wSExO1YsUKLVu2TLNnz1b58uW1bNkytWvXTosXL1ZeXp7OnTunlStXqm3btvLz81NAQIBWrVolSdq0aZOsVqvq1q2rNm3aaP369frll19kGIYSEhLUtm1bSVJISIgSEhIkSenp6dq0aZOCg4NLe7oAAADATSn1K+jX07NnTx09etR5ZT06OlqPPPKIJGnGjBkaNWqU3n33XXl4eGjmzJmyWq0KDAzU4MGD1bdvX9ntdjVu3FgDBgyQJA0ZMkRjxoxReHi4HA6HYmJiFBAQ4MopAgAAAH/IYly9kLuMs9sdLv9VWPXqldUsZoFLa4D5fDetj06ezHZ1GYBpce7EtXDuhJmZZokLAAAAgOsjoAMAAAAmQkAHAAAATISADgAAAJgIAR0AAAAwEQI6AAAAYCKmuQ86AABAcTPyLvGUWRTiuHxRp8/aXV3GdRHQAQDAHcviVk5HxzV0dRkwmYDXd0kyb0BniQsAAABgIgR0AAAAwEQI6AAAAICJENABAAAAEyGgAwAAACZCQAcAAABMhIAOAAAAmAgBHQAAADARAjoAAABgIgR0AAAAwEQI6AAAAICJENABAAAAEyGgAwAAACZCQAcAAABMhIAOAAAAmAgBHQAAADARAjoAAABgIgR0AAAAwEQI6AAAAICJENABAAAAEyGgAwAAACZCQAcAAABMhIAOAAAAmAgBHQAAADARAjoAAABgIgR0AAAAwEQI6AAAAICJENABAAAAEyGgAwAAACZCQAcAAABMhIAOAAAAmAgBHQAAADARN1cXAKBojLxLql69sqvLgMk4Ll/U6bN2V5cBAChGBHTgNmFxK6ej4xq6ugyYTMDruyQR0AHgTsISFwAAAMBECOgAAACAibgkoC9btkxPPvmkIiIi1KNHD+3atUsOh0MTJ05Uhw4d1K5dOy1cuNDZPzU1Vb169VJYWJgiIyN18OBB57bExESFhYWpffv2Gj16tOz2X3/Vm5ubq+HDh6tjx44KDQ1VSkpKqc8TAAAAuFmlvgb90KFDmjZtmpYsWSIfHx9t3LhRQ4YM0YABA5SamqoVK1bowoULio6OVv369dWoUSONGDFCffv2VefOnbVx40YNGzZMy5cv108//aT4+Hh99tln8vLy0ogRIzRv3jwNGDBA8fHx8vT0VHJysk6cOKHo6Gg1aNBAfn5+pT1lAAAAoMhK/Qq6h4eHJkyYIB8fH0lSgwYNdOrUKa1evVrdunWTm5ubqlSpovDwcCUlJSkjI0OHDh1SeHi4JCkoKEg5OTnas2eP1q1bpzZt2sjb21tWq1XR0dFKSkqSJKWkpCgqKkqSVKNGDbVq1UrJycmlPV0AAADgppT6FfSaNWuqZs2akiTDMDR58mS1adNG+/fvl7+/v7Ofn5+f9u3bp7S0NPn4+Mhq/e29hK+vr9LT05WWluYc68o+GRkZkqS0tLQC413Z54/YbBZ5eXn+6XkCQGnhnAUAN8/M506X3WYxJydHsbGxSk9P13/+8x9FRUXJYrE4txuGIavVqvz8/ALtV7bZbDYZhlGo/UqQNwyj0H6/D/nX43AYysrKudVpFQvudQ3gZrj6nGUWnDsB3AwznDuvd95yyYdET5w4oR49eshms2nBggW666675O/vr8zMTGefzMxM+fn5qUaNGjp58mSBMH5l2/X2kXTDbQAAAIBZlXpAP3/+vHr37q327dvrX//6l8qXLy9JCgkJ0eLFi5WXl6dz585p5cqVatu2rfz8/BQQEKBVq1ZJkjZt2iSr1aq6deuqTZs2Wr9+vX755RcZhqGEhAS1bdvWOV5CQoIkKT09XZs2bVJwcHBpTxcAAAC4KaW+xOXjjz/WiRMntHbtWq1du9bZ/v777+vo0aOKiIiQ3W5XdHS0HnnkEUnSjBkzNGrUKL377rvy8PDQzJkzZbVaFRgYqMGDB6tv376y2+1q3LixBgwYIEkaMmSIxowZo/DwcDkcDsXExCggIKC0pwsAAADcFItx9ULuMs5ud7h8TVL16pXVLGaBS2uA+Xw3rY+Ojmvo6jJgMgGv79LJk9muLsMUOHfiWjh34lrMcu401Rp0AAAAANdGQAcAAABMhIAOAAAAmAgBHQAAADARAjoAAABgIgR0AAAAwEQI6AAAAICJENABAAAAEyGgAwAAACZCQAcAAABMhIAOAAAAmAgBHQAAADARAjoAAABgIgR0AAAAwEQI6AAAAICJENABAAAAEyGgAwAAACZCQAcAAABMhIAOAAAAmAgBHQAAADARAjoAAABgIgR0AAAAwEQI6AAAAICJENABAAAAEyGgAwAAACZCQAcAAABMhIAOAAAAmAgBHQAAADARAjoAAABgIgR0AAAAwEQI6AAAAICJENABAAAAEyGgAwAAACZCQAcAAABMhIAOAAAAmAgBHQAAADARAjoAAABgIgR0AAAAwEQI6AAAAICJENABAAAAEyGgAwAAACZCQAcAAABMhIAOAAAAmMgdH9A3bNigzp07KzQ0VEOHDtX58+ddXRIAAABwXXd0QD99+rReffVVxcfHa82aNapVq5amT5/u6rIAAACA67qjA/qXX36phg0b6t5775Uk9ezZU8uXL5dhGK4tDAAAALiOOzqgp6eny8/Pz/naz89P58+f14ULF1xYFQAAAHB9FuMOvpz873//W2lpaRo7dqwkKS8vT/Xr19f27dvl6enp4uoAAACAwu7oK+j+/v7KzMx0vs7IyFCVKlUI5wAAADCtOzqgt27dWjt27FBqaqokadGiRQoJCXFtUQAAAMAN3NFLXCRp48aN+uc//ym73a6AgABNmTJFXl5eri4LAAAAuKY7PqADAAAAt5M7eokLAAAAcLshoAMAAAAmQkAHSlC9evXUuXNnRUREOP+89tprJX7c2NhYvf/++yV+HAAobceOHVO9evX01FNPFdoWGxurevXq6fTp09fdn/Mjbgduri4AuNPNnz9f3t7eri4DAO4Y5cqV0+HDh3X8+HH95S9/kSTl5ORo27ZtLq4MKB4EdMBFDh48qIkTJyorK0sOh0O9e/dWZGSkvvnmG82YMUP+/v46fPiwKlSooIEDB+rDDz/U4cOH1b59e8XFxSk/P1+TJk3Sjh07dOHCBRmGoQkTJqhZs2ZFOg4A3K5sNps6duyo5cuX6x//+Ick6fPPP1dISIg++OAD5/mQ8yNuVwR0oIT17dtXVutvq8k++OADValSRUOHDtXUqVNVv359ZWdnKzo6WnXq1JEk7dq1S6NHj9aDDz6oZ599VrNnz9aCBQt0/vx5Pf744+rfv79OnDihzMxMJSQkyGq1avbs2ZozZ06B/4Dy8vKue5wmTZqU9pcCAIpNly5dFBMT4wzoS5cuVVxcnD744AMdPnyY8yNuawR0oIRda4nLgQMHdPToUcXFxTnbLl68qD179qh27dqqWbOmHnzwQUlSQECAKleuLA8PD3l7e6tixYo6e/asmjZtqipVqmjRokX6+eef9c0336hixYoFjpOamnrd4/AfEIDbWYMGDWSz2bR7927dfffdunDhgurWrStJuv/++/Xiiy9yfsRti4AOuIDD4VDlypW1bNkyZ9upU6dUuXJlff/99/Lw8CjQ382t8D/VDRs2aOLEiXr66acVEhKi+++/X0lJSUU+DgDc7p588kklJSXJ29tbERERzvaNGzfqnXfe4fyI2xZ3cQFc4L777lP58uWd/zGkpaWpU6dO2r17d5HH2Lx5s4KDg/X3v/9dDRo0UEpKihwOR7EfBwDMKiIiQqtXr9aqVavUqVMnZ/uuXbs4P+K2RkAHXMDDw0PvvPOOEhMT1blzZz3zzDMaNmxYoQ8w3UiPHj307bffqnPnzuratatq1aqlY8eOKT8/v1iPAwBm5evrq9q1a+vee++Vl5eXsz0sLIzzI25rFsMwDFcXAQAAAOBXXEEHAAAATISADgAAAJgIAR0AAAAwEQI6AAAAYCIEdAAAAMBEeFARAJRhiYmJSkhI0IULF3T58mXVqlVLL774oho3blws448bN05Vq1bVkCFDimU8ACgLCOgAUEbNmDFDW7du1Ztvvqm//OUvkqQtW7boueee05IlS1SjRg0XVwgAZRMBHQDKoFOnTmn+/Plau3atfHx8nO0tW7ZUbGyscnNzlZGRoXHjxiktLU12u13h4eH6xz/+oWPHjqlfv34KCgrSjh07dO7cOcXExKhdu3Y6f/68XnvtNe3du1c+Pj6y2WzOB7/caLxevXqpdu3aOn78uD788MMCNQFAWUNAB4Ay6Pvvv1ft2rWvGYS7dOkiSerTp4/69eunNm3a6NKlSxowYIACAgLUqFEj/fzzz2rdurVGjRqlNWvWaNKkSWrXrp1mzZql8uXLa/Xq1Tpz5oy6du3qDOgxMTHXHS89PV3//Oc/1bx589L8MgCAKRHQAaAMuvoh0ufPn1evXr0kSTk5OQoODtbWrVt19uxZzZw509m+d+9eNWrUSO7u7goKCpIkPfjgg8rKypL06xKZuLg4WSwWeXt7q127ds59bzSem5ubmjRpUgozBwDzI6ADQBnUqFEjHT58WGfOnFHVqlVVqVIlLVu2TJIUHx+vEydOyDAMLVq0SBUqVJAknT59WuXKldOZM2fk7u4uq/XXG4FZLJYCY/8+/NtsNklSfn7+Dcfz8PCQmxv/JQGAxG0WAaBM8vX1VZ8+fTRs2DCdOHHC2X78+HFt27ZNFStWVJMmTTR37lxJ0rlz59SzZ0+tW7fuhuM+9thjSkxMVH5+vs6ePevsX6lSpVsaDwDKIi5XAEAZ9dJLLykpKUnDhw9Xbm6usrOzVaVKFYWFhalXr1765ZdfNH78eHXu3FmXL19Wp06d9OSTT+rYsWPXHXPIkCEaPXq0OnbsKG9vb9WtW9e5bfr06Tc9HgCURRbj6oWIAAAAAFyGJS4AAACAiRDQAQAAABMhoAMAAAAmQkAHAAAATISADgAAAJgIAR0AAAAwEQI6AAAAYCIEdAAAAMBE/h/aw59z1JV69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81000"/>
            <a:ext cx="464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45688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4627" y="1090136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p-value of the chi-square test 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Male and Female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credit card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significant,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Females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less likely to be interested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credit cards.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4338161"/>
            <a:ext cx="385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the p-value of the chi-square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test,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Occupation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significant impact 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credit cards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Entrepreneur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less likely to be interested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credit cards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576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Credit Card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Data Analysis</dc:title>
  <dc:creator>OM PRAKASH PRAJAPATI</dc:creator>
  <cp:lastModifiedBy>OM PRAKASH PRAJAPATI</cp:lastModifiedBy>
  <cp:revision>33</cp:revision>
  <dcterms:created xsi:type="dcterms:W3CDTF">2021-08-18T06:01:25Z</dcterms:created>
  <dcterms:modified xsi:type="dcterms:W3CDTF">2021-08-18T18:16:18Z</dcterms:modified>
</cp:coreProperties>
</file>