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4404" autoAdjust="0"/>
  </p:normalViewPr>
  <p:slideViewPr>
    <p:cSldViewPr>
      <p:cViewPr>
        <p:scale>
          <a:sx n="50" d="100"/>
          <a:sy n="50" d="100"/>
        </p:scale>
        <p:origin x="-2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gh\Downloads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5'!$B$1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F15-4211-8FFE-C40326ACD4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F15-4211-8FFE-C40326ACD4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F15-4211-8FFE-C40326ACD4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F15-4211-8FFE-C40326ACD4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F15-4211-8FFE-C40326ACD4D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F15-4211-8FFE-C40326ACD4D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75865406906989"/>
          <c:y val="0.31535505199038188"/>
          <c:w val="0.17438638427628411"/>
          <c:h val="0.323490023211092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95400" y="4543896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71529"/>
            <a:chOff x="0" y="-47625"/>
            <a:chExt cx="7569956" cy="116203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22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1529"/>
            <a:chOff x="0" y="-47625"/>
            <a:chExt cx="7569956" cy="116203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22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4CEB872-047D-9FB1-CC9C-4A315CD77A2A}"/>
              </a:ext>
            </a:extLst>
          </p:cNvPr>
          <p:cNvSpPr txBox="1"/>
          <p:nvPr/>
        </p:nvSpPr>
        <p:spPr>
          <a:xfrm>
            <a:off x="11035707" y="1749819"/>
            <a:ext cx="6324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and science are the two most popular categories of content, showing that people enjoy “real life” and “factual” content the most.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is a common theme with the top 5 categories with “Healthy Eating” ranking the highest. This may give an indication to the audience within your user base. You could use this insight to create a campaign and work with healthy eating brands to boost user engagement.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ad-hoc analysis is insightful, but its time to take this analysis into large scale production for real 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CD84A4-FAEE-6A7E-4F9E-659E94E20151}"/>
              </a:ext>
            </a:extLst>
          </p:cNvPr>
          <p:cNvSpPr txBox="1"/>
          <p:nvPr/>
        </p:nvSpPr>
        <p:spPr>
          <a:xfrm>
            <a:off x="8499198" y="3390900"/>
            <a:ext cx="7502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fast-growing technology unicorn that need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adaqt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quickly to its global scale.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Accenture has begun a 3-month POC focusing on these tasks: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for the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 top 5 most popular categories of the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36241-46F3-85E6-0BE3-DC026740BC07}"/>
              </a:ext>
            </a:extLst>
          </p:cNvPr>
          <p:cNvSpPr txBox="1"/>
          <p:nvPr/>
        </p:nvSpPr>
        <p:spPr>
          <a:xfrm>
            <a:off x="2590800" y="51435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100000 posts per day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 pieces of content per year!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there is so much?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the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3E9F25-2F74-4A48-6070-5139015CE738}"/>
              </a:ext>
            </a:extLst>
          </p:cNvPr>
          <p:cNvSpPr txBox="1"/>
          <p:nvPr/>
        </p:nvSpPr>
        <p:spPr>
          <a:xfrm>
            <a:off x="14020800" y="15621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2B6D9E-6640-376E-156F-9519D64BD35A}"/>
              </a:ext>
            </a:extLst>
          </p:cNvPr>
          <p:cNvSpPr txBox="1"/>
          <p:nvPr/>
        </p:nvSpPr>
        <p:spPr>
          <a:xfrm>
            <a:off x="14033500" y="4709671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2DB279-9790-8557-B9FF-3B6D2E992769}"/>
              </a:ext>
            </a:extLst>
          </p:cNvPr>
          <p:cNvSpPr txBox="1"/>
          <p:nvPr/>
        </p:nvSpPr>
        <p:spPr>
          <a:xfrm>
            <a:off x="13948884" y="7660887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Naman Singhvi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DC95A7-526A-7C18-47FF-DE788601AAD0}"/>
              </a:ext>
            </a:extLst>
          </p:cNvPr>
          <p:cNvSpPr txBox="1"/>
          <p:nvPr/>
        </p:nvSpPr>
        <p:spPr>
          <a:xfrm>
            <a:off x="3965347" y="1562100"/>
            <a:ext cx="350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D54D9-7F11-CA90-64E3-462D87536414}"/>
              </a:ext>
            </a:extLst>
          </p:cNvPr>
          <p:cNvSpPr txBox="1"/>
          <p:nvPr/>
        </p:nvSpPr>
        <p:spPr>
          <a:xfrm>
            <a:off x="6000291" y="3075151"/>
            <a:ext cx="350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54DFE0-0873-175A-7C0D-D8029BFF2D11}"/>
              </a:ext>
            </a:extLst>
          </p:cNvPr>
          <p:cNvSpPr txBox="1"/>
          <p:nvPr/>
        </p:nvSpPr>
        <p:spPr>
          <a:xfrm>
            <a:off x="7833977" y="4764100"/>
            <a:ext cx="350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1C23FD-5254-2F8E-E0AB-DC43FB9E68C9}"/>
              </a:ext>
            </a:extLst>
          </p:cNvPr>
          <p:cNvSpPr txBox="1"/>
          <p:nvPr/>
        </p:nvSpPr>
        <p:spPr>
          <a:xfrm>
            <a:off x="9608716" y="6390441"/>
            <a:ext cx="350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1BF34-569B-7808-BBA6-70625564AEB7}"/>
              </a:ext>
            </a:extLst>
          </p:cNvPr>
          <p:cNvSpPr txBox="1"/>
          <p:nvPr/>
        </p:nvSpPr>
        <p:spPr>
          <a:xfrm>
            <a:off x="11425954" y="8264497"/>
            <a:ext cx="350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974356-4595-83B9-1D8D-0F57D1F246E2}"/>
              </a:ext>
            </a:extLst>
          </p:cNvPr>
          <p:cNvSpPr txBox="1"/>
          <p:nvPr/>
        </p:nvSpPr>
        <p:spPr>
          <a:xfrm>
            <a:off x="3235600" y="301135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44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E2F55-C5E4-B078-4D36-A458B54FA40B}"/>
              </a:ext>
            </a:extLst>
          </p:cNvPr>
          <p:cNvSpPr txBox="1"/>
          <p:nvPr/>
        </p:nvSpPr>
        <p:spPr>
          <a:xfrm>
            <a:off x="7963843" y="3059836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1897</a:t>
            </a:r>
            <a:endParaRPr lang="en-US" sz="44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DDAD4B-4D51-6E42-F886-977BBB9F3BEC}"/>
              </a:ext>
            </a:extLst>
          </p:cNvPr>
          <p:cNvSpPr txBox="1"/>
          <p:nvPr/>
        </p:nvSpPr>
        <p:spPr>
          <a:xfrm>
            <a:off x="12768250" y="3059836"/>
            <a:ext cx="3378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endParaRPr lang="en-US" sz="4400" dirty="0">
              <a:solidFill>
                <a:srgbClr val="A1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16357-65B4-90A4-7A48-806447A6CD02}"/>
              </a:ext>
            </a:extLst>
          </p:cNvPr>
          <p:cNvSpPr txBox="1"/>
          <p:nvPr/>
        </p:nvSpPr>
        <p:spPr>
          <a:xfrm>
            <a:off x="2127159" y="5067300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EBD9F6-EBB3-8300-B21E-4109EF2F963C}"/>
              </a:ext>
            </a:extLst>
          </p:cNvPr>
          <p:cNvSpPr txBox="1"/>
          <p:nvPr/>
        </p:nvSpPr>
        <p:spPr>
          <a:xfrm>
            <a:off x="7272183" y="5067300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to “Animal” Posts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85A24-5B5B-5F30-9C5F-8587289263B4}"/>
              </a:ext>
            </a:extLst>
          </p:cNvPr>
          <p:cNvSpPr txBox="1"/>
          <p:nvPr/>
        </p:nvSpPr>
        <p:spPr>
          <a:xfrm>
            <a:off x="12572432" y="4954658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3296710-3F16-D6A1-0170-F61F24576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639" y="2379365"/>
            <a:ext cx="10278909" cy="7201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04DF7E-91D8-F496-231D-471C0910454C}"/>
              </a:ext>
            </a:extLst>
          </p:cNvPr>
          <p:cNvSpPr txBox="1"/>
          <p:nvPr/>
        </p:nvSpPr>
        <p:spPr>
          <a:xfrm>
            <a:off x="2929574" y="1943100"/>
            <a:ext cx="669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Categories by aggregate “Popularity”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426EC0F-557A-42C3-14C3-422217D1A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094202"/>
              </p:ext>
            </p:extLst>
          </p:nvPr>
        </p:nvGraphicFramePr>
        <p:xfrm>
          <a:off x="5338801" y="3314700"/>
          <a:ext cx="8605345" cy="527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E4E9634-74E1-8FB6-7830-5124EBDA75DB}"/>
              </a:ext>
            </a:extLst>
          </p:cNvPr>
          <p:cNvSpPr txBox="1"/>
          <p:nvPr/>
        </p:nvSpPr>
        <p:spPr>
          <a:xfrm>
            <a:off x="5234918" y="1755811"/>
            <a:ext cx="891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percentage share from top 5 categories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321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Singhvi, Naman</cp:lastModifiedBy>
  <cp:revision>13</cp:revision>
  <dcterms:created xsi:type="dcterms:W3CDTF">2006-08-16T00:00:00Z</dcterms:created>
  <dcterms:modified xsi:type="dcterms:W3CDTF">2024-11-20T20:57:47Z</dcterms:modified>
  <dc:identifier>DAEhDyfaYKE</dc:identifier>
</cp:coreProperties>
</file>