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F987-8CAC-2C44-1DE7-78F505136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994AA-0E97-24E7-25CD-B6F33AF76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FA877-7B85-83F0-C51C-369D4B5A6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6D4B-02ED-4A8E-8ABD-E5443AF58CB6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47655-B027-FCFC-DDC0-32AC5325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13D80-2282-CE46-C07E-275366AA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667D-7252-4DDA-A064-234D31698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57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CF164-3CAB-7B98-7ABD-A68E3BD3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B8133-0BEB-3F7C-0807-855A13EE9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EF70E-3879-DFF8-E508-38E442633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6D4B-02ED-4A8E-8ABD-E5443AF58CB6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A6A4D-415E-998B-69A3-C8A78CAEE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1AC40-751D-A480-5934-26D6CEA6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667D-7252-4DDA-A064-234D31698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09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DEB9AE-0112-81F1-600E-4B615E736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07D8F-B200-131F-DC9C-E66F7DE1D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1B163-5D2F-644E-8BD6-F78252C6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6D4B-02ED-4A8E-8ABD-E5443AF58CB6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36C3F-A0CE-6CE2-BF73-F90B355EA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56883-17C5-33B4-DFFB-ECE82142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667D-7252-4DDA-A064-234D31698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48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2437-C22F-E2CC-6CD8-78A960A98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38EAB-F0C3-E97A-6FCB-DBE13656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13A72-1417-C7DB-1663-40998F58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6D4B-02ED-4A8E-8ABD-E5443AF58CB6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C9339-5F22-5BD9-9A9F-62B87F64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A38E3-B323-7918-6545-1FD82C324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667D-7252-4DDA-A064-234D31698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27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A95C-3968-CA2A-4B55-6E912413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594D1-363B-7D1E-B447-DD935A34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73C0E-0341-9DFF-E3E9-EC25163F8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6D4B-02ED-4A8E-8ABD-E5443AF58CB6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28A73-6829-4636-2B28-B1393D60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B0C42-E408-7726-7745-2AA65C15C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667D-7252-4DDA-A064-234D31698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096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5E3C8-8848-0DF1-49BA-8935B1E1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7A1E-9817-AF73-F9DB-171A865B6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BD253-E93C-F0F7-12EE-2813A087F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23C89-AAB8-B120-4616-1C72FAD2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6D4B-02ED-4A8E-8ABD-E5443AF58CB6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AA0C2-7B56-89A7-8990-B65E75116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93CD7-1126-45C7-DE44-266FABA0B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667D-7252-4DDA-A064-234D31698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14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D1A23-AED5-827B-DECD-2992176DD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04542-1C38-FEE9-1828-0F9AC855A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5910D-7B6E-B7A7-D83F-D50902AA4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D60954-DE29-AF0A-8C4B-DCB1AF49F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5E8D6D-68F4-8229-2BBC-8F9E50AE6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97CF25-6383-3868-73F6-26263532E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6D4B-02ED-4A8E-8ABD-E5443AF58CB6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C66925-71A8-7A40-C769-00769E2DF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ED4427-3AB6-44B2-1BE6-69AE334CA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667D-7252-4DDA-A064-234D31698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27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E295-78C9-04CD-2366-058B8D7F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2EFE49-E707-1483-36B2-33455112A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6D4B-02ED-4A8E-8ABD-E5443AF58CB6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F7432-A87C-497B-01D4-C852FBFEB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A0845F-A1C3-8EEE-9F38-C4BB5B14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667D-7252-4DDA-A064-234D31698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3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B7017-E9B4-D62D-0E42-A1824599E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6D4B-02ED-4A8E-8ABD-E5443AF58CB6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63F8E2-1643-8D0F-F23F-C5E7C1824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3A92D-5243-7480-0762-2FD01A6F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667D-7252-4DDA-A064-234D31698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52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6063A-D28F-8866-0B35-27246AA0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BA258-9AD2-6CE5-40E7-C905D339B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16846-2B29-826E-5C53-4719670FD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0A15D-3D0A-9C9C-3D65-20E7BC71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6D4B-02ED-4A8E-8ABD-E5443AF58CB6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9761F-5948-B8A1-BB88-F21E5F04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55EA1-4D8F-0DC6-DBEF-2F9187FC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667D-7252-4DDA-A064-234D31698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25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F59C-C1E0-4EC7-5B19-B89C857C1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5F84A-9701-81B4-85D8-F847CA046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22EFB-3FB4-9AC8-B747-AE4B53DCA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BA76-10C6-4608-804C-8E934582B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6D4B-02ED-4A8E-8ABD-E5443AF58CB6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76EF-B313-73F3-C708-330AA6CB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89FBA-0710-92BD-C696-AEE86C6D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667D-7252-4DDA-A064-234D31698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40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7277E5-B70E-85BD-22F7-306DCABC1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39D7E-5A05-8662-8CD6-0EE1C1D62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B20A8-0CC0-461D-CDF5-65A523573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F6D4B-02ED-4A8E-8ABD-E5443AF58CB6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6445F-16C6-011B-D983-09A61641E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F9F96-B6A0-55F0-3337-894FA2F3F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667D-7252-4DDA-A064-234D31698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78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9B32-7AFC-1F7F-8BE6-F654D1151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Azeusconvene.com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DFB40-DD65-0823-3686-35D6BEE34C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Test File </a:t>
            </a:r>
            <a:r>
              <a:rPr lang="en-IN"/>
              <a:t>for Testing </a:t>
            </a:r>
          </a:p>
        </p:txBody>
      </p:sp>
    </p:spTree>
    <p:extLst>
      <p:ext uri="{BB962C8B-B14F-4D97-AF65-F5344CB8AC3E}">
        <p14:creationId xmlns:p14="http://schemas.microsoft.com/office/powerpoint/2010/main" val="3095826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Azeusconvene.com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Azeusconvene.com </dc:title>
  <dc:creator>Shubham Singhvi</dc:creator>
  <cp:lastModifiedBy>Shubham Singhvi</cp:lastModifiedBy>
  <cp:revision>1</cp:revision>
  <dcterms:created xsi:type="dcterms:W3CDTF">2023-09-23T13:49:25Z</dcterms:created>
  <dcterms:modified xsi:type="dcterms:W3CDTF">2023-09-23T13:49:48Z</dcterms:modified>
</cp:coreProperties>
</file>