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0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06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46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9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130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17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4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3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35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2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3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3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3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66A0-9782-4959-BD91-841563E783B1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8F4D5E-EC53-4FA0-B861-16ADBCDDA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E4-Solution</a:t>
            </a:r>
            <a:br>
              <a:rPr lang="en-US" altLang="zh-TW" dirty="0" smtClean="0"/>
            </a:br>
            <a:r>
              <a:rPr lang="zh-TW" altLang="en-US" dirty="0" smtClean="0"/>
              <a:t>二進位和十進位的轉</a:t>
            </a:r>
            <a:r>
              <a:rPr lang="zh-TW" altLang="en-US" dirty="0"/>
              <a:t>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3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二進位轉成十進位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72" y="2756416"/>
            <a:ext cx="11101802" cy="23344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84933" y="3352800"/>
            <a:ext cx="548640" cy="435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64164" y="3352800"/>
            <a:ext cx="548640" cy="435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43395" y="3322320"/>
            <a:ext cx="548640" cy="435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22626" y="3352800"/>
            <a:ext cx="548640" cy="435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56023" y="3352800"/>
            <a:ext cx="548640" cy="435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932126" y="3352800"/>
            <a:ext cx="548640" cy="435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2882537" y="3757748"/>
            <a:ext cx="400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463143" y="3753393"/>
            <a:ext cx="400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61166" y="3744685"/>
            <a:ext cx="400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606937" y="3788228"/>
            <a:ext cx="400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170126" y="3788228"/>
            <a:ext cx="400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593977" y="3788228"/>
            <a:ext cx="400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056914" y="2962212"/>
            <a:ext cx="6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2^1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519954" y="2975542"/>
            <a:ext cx="6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2^0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0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二進位轉成十進位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由上張圖我們可以得知，我們需要取到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每一位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的數字</a:t>
            </a:r>
            <a:endParaRPr lang="en-US" altLang="zh-TW" dirty="0" smtClean="0"/>
          </a:p>
          <a:p>
            <a:r>
              <a:rPr lang="zh-TW" altLang="en-US" dirty="0" smtClean="0"/>
              <a:t>再針對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每一位的數字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乘上對應的數值後再全部加總</a:t>
            </a:r>
            <a:endParaRPr lang="en-US" altLang="zh-TW" dirty="0" smtClean="0"/>
          </a:p>
          <a:p>
            <a:r>
              <a:rPr lang="zh-TW" altLang="en-US" dirty="0" smtClean="0">
                <a:sym typeface="Wingdings" panose="05000000000000000000" pitchFamily="2" charset="2"/>
              </a:rPr>
              <a:t>先思考如何取得一個位數 </a:t>
            </a:r>
            <a:r>
              <a:rPr lang="en-US" altLang="zh-TW" dirty="0" smtClean="0">
                <a:sym typeface="Wingdings" panose="05000000000000000000" pitchFamily="2" charset="2"/>
              </a:rPr>
              <a:t> X = X % 1 </a:t>
            </a:r>
            <a:r>
              <a:rPr lang="zh-TW" altLang="en-US" dirty="0" smtClean="0">
                <a:sym typeface="Wingdings" panose="05000000000000000000" pitchFamily="2" charset="2"/>
              </a:rPr>
              <a:t>          </a:t>
            </a:r>
            <a:r>
              <a:rPr lang="en-US" altLang="zh-TW" dirty="0" smtClean="0">
                <a:sym typeface="Wingdings" panose="05000000000000000000" pitchFamily="2" charset="2"/>
              </a:rPr>
              <a:t>ex. 1001 % 10 = 1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在思考如何取得下一個位數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X = X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/10       ex. 1001 / 10 = 100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取得位數後得去乘上對應的數值，我們可以由先前的例圖看出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zh-TW" altLang="en-US" dirty="0" smtClean="0">
                <a:sym typeface="Wingdings" panose="05000000000000000000" pitchFamily="2" charset="2"/>
              </a:rPr>
              <a:t>第</a:t>
            </a:r>
            <a:r>
              <a:rPr lang="en-US" altLang="zh-TW" dirty="0" smtClean="0">
                <a:sym typeface="Wingdings" panose="05000000000000000000" pitchFamily="2" charset="2"/>
              </a:rPr>
              <a:t>1</a:t>
            </a:r>
            <a:r>
              <a:rPr lang="zh-TW" altLang="en-US" dirty="0" smtClean="0">
                <a:sym typeface="Wingdings" panose="05000000000000000000" pitchFamily="2" charset="2"/>
              </a:rPr>
              <a:t>個取到的數要乘以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，也可以說是 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 的 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 次方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zh-TW" altLang="en-US" dirty="0" smtClean="0">
                <a:sym typeface="Wingdings" panose="05000000000000000000" pitchFamily="2" charset="2"/>
              </a:rPr>
              <a:t>第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zh-TW" altLang="en-US" dirty="0">
                <a:sym typeface="Wingdings" panose="05000000000000000000" pitchFamily="2" charset="2"/>
              </a:rPr>
              <a:t>取到的數要乘以 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 ，</a:t>
            </a:r>
            <a:r>
              <a:rPr lang="zh-TW" altLang="en-US" dirty="0">
                <a:sym typeface="Wingdings" panose="05000000000000000000" pitchFamily="2" charset="2"/>
              </a:rPr>
              <a:t>也可以說是 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 smtClean="0">
                <a:sym typeface="Wingdings" panose="05000000000000000000" pitchFamily="2" charset="2"/>
              </a:rPr>
              <a:t>1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次方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zh-TW" altLang="en-US" dirty="0" smtClean="0">
                <a:sym typeface="Wingdings" panose="05000000000000000000" pitchFamily="2" charset="2"/>
              </a:rPr>
              <a:t>第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zh-TW" altLang="en-US" dirty="0">
                <a:sym typeface="Wingdings" panose="05000000000000000000" pitchFamily="2" charset="2"/>
              </a:rPr>
              <a:t>取到的數要乘以 </a:t>
            </a: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 ，</a:t>
            </a:r>
            <a:r>
              <a:rPr lang="zh-TW" altLang="en-US" dirty="0">
                <a:sym typeface="Wingdings" panose="05000000000000000000" pitchFamily="2" charset="2"/>
              </a:rPr>
              <a:t>也可以說是 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次方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zh-TW" altLang="en-US" dirty="0" smtClean="0">
                <a:sym typeface="Wingdings" panose="05000000000000000000" pitchFamily="2" charset="2"/>
              </a:rPr>
              <a:t>第</a:t>
            </a:r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zh-TW" altLang="en-US" dirty="0">
                <a:sym typeface="Wingdings" panose="05000000000000000000" pitchFamily="2" charset="2"/>
              </a:rPr>
              <a:t>取到的數要乘以 </a:t>
            </a:r>
            <a:r>
              <a:rPr lang="en-US" altLang="zh-TW" dirty="0" smtClean="0">
                <a:sym typeface="Wingdings" panose="05000000000000000000" pitchFamily="2" charset="2"/>
              </a:rPr>
              <a:t>8</a:t>
            </a:r>
            <a:r>
              <a:rPr lang="zh-TW" altLang="en-US" dirty="0" smtClean="0">
                <a:sym typeface="Wingdings" panose="05000000000000000000" pitchFamily="2" charset="2"/>
              </a:rPr>
              <a:t> ，</a:t>
            </a:r>
            <a:r>
              <a:rPr lang="zh-TW" altLang="en-US" dirty="0">
                <a:sym typeface="Wingdings" panose="05000000000000000000" pitchFamily="2" charset="2"/>
              </a:rPr>
              <a:t>也可以說是 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次</a:t>
            </a:r>
            <a:r>
              <a:rPr lang="zh-TW" altLang="en-US" dirty="0" smtClean="0">
                <a:sym typeface="Wingdings" panose="05000000000000000000" pitchFamily="2" charset="2"/>
              </a:rPr>
              <a:t>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也就是 在第</a:t>
            </a:r>
            <a:r>
              <a:rPr lang="en-US" altLang="zh-TW" dirty="0" err="1" smtClean="0">
                <a:sym typeface="Wingdings" panose="05000000000000000000" pitchFamily="2" charset="2"/>
              </a:rPr>
              <a:t>i</a:t>
            </a:r>
            <a:r>
              <a:rPr lang="zh-TW" altLang="en-US" dirty="0" smtClean="0">
                <a:sym typeface="Wingdings" panose="05000000000000000000" pitchFamily="2" charset="2"/>
              </a:rPr>
              <a:t>次的迴圈，我們求出的數值要乘以 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i-1</a:t>
            </a:r>
            <a:r>
              <a:rPr lang="zh-TW" altLang="en-US" dirty="0" smtClean="0">
                <a:sym typeface="Wingdings" panose="05000000000000000000" pitchFamily="2" charset="2"/>
              </a:rPr>
              <a:t>次方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將程式碼放入迴圈，便可求得二進位轉十進位的結果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6374675" y="3344092"/>
            <a:ext cx="156754" cy="8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7267303" y="3326675"/>
            <a:ext cx="156754" cy="8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7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二進位轉成十進位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如何讓每一位的數字乘的數值隨著迴圈成長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可以設置一個變數，讓他在每次迴圈中乘上 </a:t>
            </a:r>
            <a:r>
              <a:rPr lang="en-US" altLang="zh-TW" dirty="0" smtClean="0"/>
              <a:t>2 </a:t>
            </a:r>
          </a:p>
          <a:p>
            <a:r>
              <a:rPr lang="en-US" altLang="zh-TW" dirty="0" smtClean="0"/>
              <a:t>Ex. </a:t>
            </a:r>
            <a:r>
              <a:rPr lang="en-US" altLang="zh-TW" dirty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bit=1; 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decimal=0;</a:t>
            </a:r>
          </a:p>
          <a:p>
            <a:r>
              <a:rPr lang="en-US" altLang="zh-TW" dirty="0" smtClean="0"/>
              <a:t>while(…)</a:t>
            </a:r>
          </a:p>
          <a:p>
            <a:r>
              <a:rPr lang="en-US" altLang="zh-TW" dirty="0" smtClean="0"/>
              <a:t>{</a:t>
            </a:r>
          </a:p>
          <a:p>
            <a:pPr lvl="1"/>
            <a:r>
              <a:rPr lang="en-US" altLang="zh-TW" dirty="0" smtClean="0"/>
              <a:t>...</a:t>
            </a:r>
          </a:p>
          <a:p>
            <a:pPr marL="457200" lvl="1" indent="0">
              <a:buNone/>
            </a:pPr>
            <a:r>
              <a:rPr lang="en-US" altLang="zh-TW" dirty="0" smtClean="0"/>
              <a:t>     bit = bit * 2;</a:t>
            </a:r>
          </a:p>
          <a:p>
            <a:r>
              <a:rPr lang="en-US" altLang="zh-TW" dirty="0"/>
              <a:t>}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9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二進位轉成十進位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while(binary&gt;0</a:t>
            </a:r>
            <a:r>
              <a:rPr lang="en-US" altLang="zh-TW" sz="1600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lvl="1"/>
            <a:r>
              <a:rPr lang="en-US" altLang="zh-TW" dirty="0" smtClean="0"/>
              <a:t>decimal </a:t>
            </a:r>
            <a:r>
              <a:rPr lang="en-US" altLang="zh-TW" dirty="0"/>
              <a:t>+= bit*(binary%10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 bit </a:t>
            </a:r>
            <a:r>
              <a:rPr lang="zh-TW" altLang="en-US" dirty="0" smtClean="0"/>
              <a:t>* </a:t>
            </a:r>
            <a:r>
              <a:rPr lang="zh-TW" altLang="en-US" dirty="0" smtClean="0"/>
              <a:t>每一</a:t>
            </a:r>
            <a:r>
              <a:rPr lang="zh-TW" altLang="en-US" dirty="0"/>
              <a:t>輪</a:t>
            </a:r>
            <a:r>
              <a:rPr lang="zh-TW" altLang="en-US" dirty="0" smtClean="0"/>
              <a:t>的最後一個數字</a:t>
            </a:r>
            <a:endParaRPr lang="en-US" altLang="zh-TW" dirty="0"/>
          </a:p>
          <a:p>
            <a:pPr lvl="1"/>
            <a:r>
              <a:rPr lang="en-US" altLang="zh-TW" dirty="0" smtClean="0"/>
              <a:t>bit </a:t>
            </a:r>
            <a:r>
              <a:rPr lang="en-US" altLang="zh-TW" dirty="0"/>
              <a:t>*= 2;</a:t>
            </a:r>
          </a:p>
          <a:p>
            <a:pPr lvl="1"/>
            <a:r>
              <a:rPr lang="en-US" altLang="zh-TW" dirty="0" smtClean="0"/>
              <a:t>binary </a:t>
            </a:r>
            <a:r>
              <a:rPr lang="en-US" altLang="zh-TW" dirty="0"/>
              <a:t>= binary/10;</a:t>
            </a:r>
          </a:p>
          <a:p>
            <a:pPr marL="0" indent="0">
              <a:buNone/>
            </a:pPr>
            <a:r>
              <a:rPr lang="en-US" altLang="zh-TW" sz="1600" dirty="0" smtClean="0"/>
              <a:t>	}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 &lt;&lt; decimal &lt;&lt; 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53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十進位轉二進位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2</a:t>
            </a:r>
            <a:r>
              <a:rPr lang="zh-TW" altLang="en-US" dirty="0"/>
              <a:t>輾轉相除至結果為</a:t>
            </a:r>
            <a:r>
              <a:rPr lang="en-US" altLang="zh-TW" dirty="0"/>
              <a:t>1 </a:t>
            </a:r>
          </a:p>
          <a:p>
            <a:r>
              <a:rPr lang="zh-TW" altLang="en-US" dirty="0"/>
              <a:t>將餘數和最後的</a:t>
            </a:r>
            <a:r>
              <a:rPr lang="en-US" altLang="zh-TW" dirty="0"/>
              <a:t>1</a:t>
            </a:r>
            <a:r>
              <a:rPr lang="zh-TW" altLang="en-US" dirty="0"/>
              <a:t>從下向上倒序寫 就是結果 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302 </a:t>
            </a:r>
          </a:p>
          <a:p>
            <a:r>
              <a:rPr lang="en-US" altLang="zh-TW" dirty="0"/>
              <a:t>302/2 = </a:t>
            </a:r>
            <a:r>
              <a:rPr lang="en-US" altLang="zh-TW" dirty="0" smtClean="0"/>
              <a:t>151 </a:t>
            </a:r>
            <a:r>
              <a:rPr lang="zh-TW" altLang="en-US" dirty="0"/>
              <a:t>餘</a:t>
            </a:r>
            <a:r>
              <a:rPr lang="en-US" altLang="zh-TW" dirty="0"/>
              <a:t>0 </a:t>
            </a:r>
          </a:p>
          <a:p>
            <a:r>
              <a:rPr lang="en-US" altLang="zh-TW" dirty="0"/>
              <a:t>151/2 = 75 </a:t>
            </a:r>
            <a:r>
              <a:rPr lang="zh-TW" altLang="en-US" dirty="0" smtClean="0"/>
              <a:t>  餘</a:t>
            </a:r>
            <a:r>
              <a:rPr lang="en-US" altLang="zh-TW" dirty="0"/>
              <a:t>1 </a:t>
            </a:r>
          </a:p>
          <a:p>
            <a:r>
              <a:rPr lang="en-US" altLang="zh-TW" dirty="0"/>
              <a:t>75/2 = 37 </a:t>
            </a:r>
            <a:r>
              <a:rPr lang="zh-TW" altLang="en-US" dirty="0" smtClean="0"/>
              <a:t>    餘</a:t>
            </a:r>
            <a:r>
              <a:rPr lang="en-US" altLang="zh-TW" dirty="0"/>
              <a:t>1 </a:t>
            </a:r>
          </a:p>
          <a:p>
            <a:r>
              <a:rPr lang="en-US" altLang="zh-TW" dirty="0"/>
              <a:t>37/2 = 18 	</a:t>
            </a:r>
            <a:r>
              <a:rPr lang="zh-TW" altLang="en-US" dirty="0" smtClean="0"/>
              <a:t>餘</a:t>
            </a:r>
            <a:r>
              <a:rPr lang="en-US" altLang="zh-TW" dirty="0"/>
              <a:t>1 </a:t>
            </a:r>
          </a:p>
          <a:p>
            <a:r>
              <a:rPr lang="en-US" altLang="zh-TW" dirty="0"/>
              <a:t>18/2 = 9 </a:t>
            </a:r>
            <a:r>
              <a:rPr lang="en-US" altLang="zh-TW" dirty="0" smtClean="0"/>
              <a:t>	</a:t>
            </a:r>
            <a:r>
              <a:rPr lang="zh-TW" altLang="en-US" dirty="0" smtClean="0"/>
              <a:t>餘</a:t>
            </a:r>
            <a:r>
              <a:rPr lang="en-US" altLang="zh-TW" dirty="0"/>
              <a:t>0 </a:t>
            </a:r>
          </a:p>
          <a:p>
            <a:r>
              <a:rPr lang="en-US" altLang="zh-TW" dirty="0"/>
              <a:t>9/2 = 4 </a:t>
            </a:r>
            <a:r>
              <a:rPr lang="en-US" altLang="zh-TW" dirty="0" smtClean="0"/>
              <a:t>	</a:t>
            </a:r>
            <a:r>
              <a:rPr lang="zh-TW" altLang="en-US" dirty="0" smtClean="0"/>
              <a:t>餘</a:t>
            </a:r>
            <a:r>
              <a:rPr lang="en-US" altLang="zh-TW" dirty="0"/>
              <a:t>1 </a:t>
            </a:r>
          </a:p>
          <a:p>
            <a:r>
              <a:rPr lang="en-US" altLang="zh-TW" dirty="0"/>
              <a:t>4/2 = 2 </a:t>
            </a:r>
            <a:r>
              <a:rPr lang="en-US" altLang="zh-TW" dirty="0" smtClean="0"/>
              <a:t>	</a:t>
            </a:r>
            <a:r>
              <a:rPr lang="zh-TW" altLang="en-US" dirty="0" smtClean="0"/>
              <a:t>餘</a:t>
            </a:r>
            <a:r>
              <a:rPr lang="en-US" altLang="zh-TW" dirty="0"/>
              <a:t>0 </a:t>
            </a:r>
          </a:p>
          <a:p>
            <a:r>
              <a:rPr lang="en-US" altLang="zh-TW" dirty="0"/>
              <a:t>2/2 = 1 </a:t>
            </a:r>
            <a:r>
              <a:rPr lang="en-US" altLang="zh-TW" dirty="0" smtClean="0"/>
              <a:t>	</a:t>
            </a:r>
            <a:r>
              <a:rPr lang="zh-TW" altLang="en-US" dirty="0" smtClean="0"/>
              <a:t>餘</a:t>
            </a:r>
            <a:r>
              <a:rPr lang="en-US" altLang="zh-TW" dirty="0"/>
              <a:t>0 </a:t>
            </a:r>
          </a:p>
          <a:p>
            <a:r>
              <a:rPr lang="en-US" altLang="zh-TW" dirty="0" smtClean="0"/>
              <a:t>1/2 = 0        </a:t>
            </a:r>
            <a:r>
              <a:rPr lang="zh-TW" altLang="en-US" dirty="0" smtClean="0"/>
              <a:t>餘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/>
              <a:t>故二進位為</a:t>
            </a:r>
            <a:r>
              <a:rPr lang="en-US" altLang="zh-TW" dirty="0"/>
              <a:t>100101110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77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  <a:r>
              <a:rPr lang="zh-TW" altLang="en-US" dirty="0" smtClean="0"/>
              <a:t> 先考慮輸出顛倒的數字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047" y="2540000"/>
            <a:ext cx="3459838" cy="31031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3109" y="2159726"/>
            <a:ext cx="5061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While(decimal&gt;0)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y = decimal%2;</a:t>
            </a:r>
          </a:p>
          <a:p>
            <a:r>
              <a:rPr lang="en-US" altLang="zh-TW" dirty="0" smtClean="0"/>
              <a:t>      decimal = decimal / 2;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y 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6319" y="4214949"/>
            <a:ext cx="620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以輸入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為例 以二進位表示應該是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br>
              <a:rPr lang="en-US" altLang="zh-TW" dirty="0" smtClean="0"/>
            </a:br>
            <a:r>
              <a:rPr lang="zh-TW" altLang="en-US" dirty="0" smtClean="0"/>
              <a:t>顛倒過後輸出結果會是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73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如何把顛倒的東西在顛倒回來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先思考在十進位轉二進位的過程中，有哪些過程跟二進位轉十進位很相似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我們一樣在迴圈中取得每一位的數字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以輸入 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 為例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真正的二進位應該是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zh-TW" altLang="en-US" dirty="0" smtClean="0"/>
              <a:t>，</a:t>
            </a:r>
            <a:r>
              <a:rPr lang="zh-TW" altLang="en-US" dirty="0"/>
              <a:t>雖然看起來是二進位的樣子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但其實以程式來看，其實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1010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1000</a:t>
            </a:r>
            <a:r>
              <a:rPr lang="zh-TW" altLang="en-US" dirty="0"/>
              <a:t>*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*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*</a:t>
            </a:r>
            <a:r>
              <a:rPr lang="en-US" altLang="zh-TW" dirty="0"/>
              <a:t>0</a:t>
            </a:r>
            <a:endParaRPr lang="zh-TW" altLang="en-US" dirty="0"/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一樣是每一個位數乘以一個值 ，所以可以在迴圈中設一個</a:t>
            </a:r>
            <a:r>
              <a:rPr lang="zh-TW" altLang="en-US" dirty="0" smtClean="0">
                <a:sym typeface="Wingdings" panose="05000000000000000000" pitchFamily="2" charset="2"/>
              </a:rPr>
              <a:t>變數並在迴圈中成長，相乘後再相加。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4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十進位轉二進位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while(decimal&gt;0)</a:t>
            </a:r>
          </a:p>
          <a:p>
            <a:r>
              <a:rPr lang="en-US" altLang="zh-TW" sz="2000" dirty="0" smtClean="0"/>
              <a:t>{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binary </a:t>
            </a:r>
            <a:r>
              <a:rPr lang="en-US" altLang="zh-TW" sz="2000" dirty="0"/>
              <a:t>= binary + (decimal%2)*bit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//bit</a:t>
            </a:r>
            <a:r>
              <a:rPr lang="zh-TW" altLang="en-US" sz="2000" dirty="0" smtClean="0"/>
              <a:t> * 每一輪除以 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 的餘數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bit </a:t>
            </a:r>
            <a:r>
              <a:rPr lang="en-US" altLang="zh-TW" sz="2000" dirty="0"/>
              <a:t>*= 10;</a:t>
            </a:r>
          </a:p>
          <a:p>
            <a:pPr lvl="1"/>
            <a:r>
              <a:rPr lang="en-US" altLang="zh-TW" sz="2000" dirty="0" smtClean="0"/>
              <a:t>decimal </a:t>
            </a:r>
            <a:r>
              <a:rPr lang="en-US" altLang="zh-TW" sz="2000" dirty="0"/>
              <a:t>/= 2;</a:t>
            </a:r>
          </a:p>
          <a:p>
            <a:r>
              <a:rPr lang="en-US" altLang="zh-TW" sz="2000" dirty="0" smtClean="0"/>
              <a:t>}</a:t>
            </a:r>
          </a:p>
          <a:p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binary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&lt;&lt;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endl</a:t>
            </a:r>
            <a:r>
              <a:rPr lang="en-US" altLang="zh-TW" sz="2000" dirty="0" smtClean="0"/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4122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366</Words>
  <Application>Microsoft Office PowerPoint</Application>
  <PresentationFormat>寬螢幕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E4-Solution 二進位和十進位的轉換</vt:lpstr>
      <vt:lpstr>二進位轉成十進位</vt:lpstr>
      <vt:lpstr>二進位轉成十進位</vt:lpstr>
      <vt:lpstr>二進位轉成十進位</vt:lpstr>
      <vt:lpstr>二進位轉成十進位</vt:lpstr>
      <vt:lpstr>十進位轉二進位</vt:lpstr>
      <vt:lpstr>Hint : 先考慮輸出顛倒的數字</vt:lpstr>
      <vt:lpstr>如何把顛倒的東西在顛倒回來?</vt:lpstr>
      <vt:lpstr>十進位轉二進位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E4-Solution 二進位和十進位的轉換</dc:title>
  <dc:creator>Leon Li</dc:creator>
  <cp:lastModifiedBy>Leon Li</cp:lastModifiedBy>
  <cp:revision>8</cp:revision>
  <dcterms:created xsi:type="dcterms:W3CDTF">2016-10-21T03:15:34Z</dcterms:created>
  <dcterms:modified xsi:type="dcterms:W3CDTF">2016-10-21T05:41:55Z</dcterms:modified>
</cp:coreProperties>
</file>