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1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798050" cy="67976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Z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Z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Z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02016A8-EE71-4B4D-8D7B-EEAFE40B9B2F}" type="slidenum">
              <a:rPr b="0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Z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E02182-B542-4A80-98FF-3E83C54721E7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BE649E-AEBD-47D3-96F7-99B9101553BB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2 slides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CAE9D2-2E01-4AA7-9997-A63F9C72AB8F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2 slides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C4693C-AE47-41E2-8819-2FC5EA4BD5E2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FD1AE0-946E-4EA3-A40C-59303E2E50FC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4FB5F4-4ACD-429F-B662-E87EF2F233B9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1AB131-59C8-4B2A-A3D6-6B6DB9F5B853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7AA4B8-DE36-437D-9AD5-F4F85C686676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2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D883CE-E0E1-4FD7-9715-C566D5397691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8A2B93-A272-41F5-94FA-0C5D6578B3BD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2 slides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C23899-9ACD-47F6-9BDF-A4EA9172C494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2 slides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5AB88F-552F-4671-BA6D-6B1D148EAC14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720811-F4AA-401E-8095-D1C732F603DB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D63658-56E2-49F5-8D26-A5D30F19FC30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79560" y="3228840"/>
            <a:ext cx="7838640" cy="305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1 slide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549760" y="6456240"/>
            <a:ext cx="4246200" cy="3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F35289-79C2-4EA1-ADD6-A1F83AD21891}" type="slidenum">
              <a:rPr b="0"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>
            <a:noFill/>
          </a:ln>
        </p:spPr>
      </p:pic>
      <p:pic>
        <p:nvPicPr>
          <p:cNvPr id="1" name="Picture 1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80800"/>
            <a:ext cx="7772040" cy="1469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</a:t>
            </a:r>
            <a:r>
              <a:rPr b="1" lang="en-GB" sz="36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8280" y="6489720"/>
            <a:ext cx="720360" cy="288720"/>
          </a:xfrm>
          <a:prstGeom prst="roundRect">
            <a:avLst>
              <a:gd name="adj" fmla="val 16667"/>
            </a:avLst>
          </a:prstGeom>
          <a:solidFill>
            <a:srgbClr val="012d50"/>
          </a:solidFill>
          <a:ln w="38160">
            <a:solidFill>
              <a:srgbClr val="ffffff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106545-F396-4F43-B767-A0DD94DEFB4A}" type="slidenum">
              <a:rPr b="0" lang="en-Z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</a:t>
            </a:fld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130680"/>
            <a:ext cx="8229240" cy="8496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484640"/>
            <a:ext cx="8229240" cy="4032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>
            <a:noFill/>
          </a:ln>
        </p:spPr>
      </p:pic>
      <p:pic>
        <p:nvPicPr>
          <p:cNvPr id="77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4920" y="333360"/>
            <a:ext cx="4374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1080">
              <a:lnSpc>
                <a:spcPct val="100000"/>
              </a:lnSpc>
            </a:pPr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Contents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31640" y="4221000"/>
            <a:ext cx="6400440" cy="110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28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July 2018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55640" y="188640"/>
            <a:ext cx="7772040" cy="328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ata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cience  for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mpact and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ecision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nablement (DSIDE)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Phase 1: Data Exploration</a:t>
            </a:r>
            <a:r>
              <a:rPr b="1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&lt;Rugby Analysis&gt;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Kyle Tiyisela Manganyi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Bongani Nondyiwane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&gt;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Validate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Mentor discussions and Domain experts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Confirm findings with domain experts to verify validity of our results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Discusions how to better improve our results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Validate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Challenge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Experts and mentors were not always readily available to validate findings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Solution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Made sure numbers made sense and research accuracy of findings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Communicate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74635" t="30231" r="2136" b="12333"/>
          <a:stretch/>
        </p:blipFill>
        <p:spPr>
          <a:xfrm>
            <a:off x="1243440" y="2088000"/>
            <a:ext cx="6008760" cy="41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Communicate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Plotly visualization limits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Choice of type of representation to use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plotly offline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visualization that best and easily get the points across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Final Project Outcome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analysis tool which could be used to analyze a particular team based on chosen events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9413" t="69931" r="73239" b="4793"/>
          <a:stretch/>
        </p:blipFill>
        <p:spPr>
          <a:xfrm>
            <a:off x="1561320" y="3501000"/>
            <a:ext cx="6574680" cy="269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Final Project Outcome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Limited time to work on project made creating effective final outcome difficult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a tool which will make analysis easy for anyone using the tool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Recommendations for Phase 2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48464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Increase dataset to generate more accurate outcomes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Work with video data for real time event analysis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 should be readily available and clear problem statement should be defined given data available to use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220920" y="2133720"/>
            <a:ext cx="2682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Thank you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583000" y="6445080"/>
            <a:ext cx="3958920" cy="3585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Contents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6680" y="1340640"/>
            <a:ext cx="822924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DSIDE Data Analytics process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Project Question(s)/Problem Statement/Research Question/ Project Objectives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Description of Dataset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Gather and Prepare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Explore and Assert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Validate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Communicate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Final Project Outcome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ZA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Recommendations for Phase 2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DSIDE Data Analytics Process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5" name="Content Placeholder 1" descr=""/>
          <p:cNvPicPr/>
          <p:nvPr/>
        </p:nvPicPr>
        <p:blipFill>
          <a:blip r:embed="rId1"/>
          <a:stretch/>
        </p:blipFill>
        <p:spPr>
          <a:xfrm>
            <a:off x="1619640" y="1340640"/>
            <a:ext cx="5745240" cy="53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Project Question(s)/Problem Statement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944000" y="1584000"/>
            <a:ext cx="532800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 rugby data to develop a analysis model which can help predict outcomes of matches and provide visual analysis of events in a match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456000" y="3841560"/>
            <a:ext cx="1893600" cy="235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Description of Dataset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2680" t="3622" r="50072" b="0"/>
          <a:stretch/>
        </p:blipFill>
        <p:spPr>
          <a:xfrm>
            <a:off x="1246320" y="1584000"/>
            <a:ext cx="6529680" cy="37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Description of Dataset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276560" y="1944000"/>
            <a:ext cx="693144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was provided in complex spreadsheets which were converted and merged together in dataframes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was redundant and poorly labelled with lot of ambiguous column names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cleaning and reshapping skills were emplyed to get data cleaned and usable for analysis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11337" t="51924" r="77630" b="28455"/>
          <a:stretch/>
        </p:blipFill>
        <p:spPr>
          <a:xfrm>
            <a:off x="144000" y="1872000"/>
            <a:ext cx="1008000" cy="5036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rcRect l="11337" t="51924" r="77630" b="28455"/>
          <a:stretch/>
        </p:blipFill>
        <p:spPr>
          <a:xfrm>
            <a:off x="144000" y="3096000"/>
            <a:ext cx="1008000" cy="503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rcRect l="11337" t="51924" r="77630" b="28455"/>
          <a:stretch/>
        </p:blipFill>
        <p:spPr>
          <a:xfrm>
            <a:off x="216000" y="4248360"/>
            <a:ext cx="1008000" cy="5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Gather and Prepare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584000"/>
            <a:ext cx="822924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 Cleaning and handling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024000" y="3960000"/>
            <a:ext cx="2088000" cy="2088000"/>
          </a:xfrm>
          <a:prstGeom prst="rect">
            <a:avLst/>
          </a:prstGeom>
          <a:ln>
            <a:noFill/>
          </a:ln>
        </p:spPr>
      </p:pic>
      <p:sp>
        <p:nvSpPr>
          <p:cNvPr id="139" name="TextShape 3"/>
          <p:cNvSpPr txBox="1"/>
          <p:nvPr/>
        </p:nvSpPr>
        <p:spPr>
          <a:xfrm>
            <a:off x="-1512000" y="2592000"/>
            <a:ext cx="10728000" cy="86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Handle for missing data and store clean data in resuable formats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Gather and Prepare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-1440000" y="2304000"/>
            <a:ext cx="10296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Some missing data couldnt be solved using data cleaning methods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-1368000" y="3601440"/>
            <a:ext cx="10368000" cy="86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Removed the data that was unreliable and reshapped dataframe to suite our analysis model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303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Explore and Assert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94400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12d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Normalize the data for accurate analysis and to make sure results are correct and constant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Normalization leads to over simplified results which might lead to simplied visuals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12d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 solve this we made sure original data is considered along with normalized results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14360</TotalTime>
  <Application>LibreOffice/5.1.6.2$Linux_X86_64 LibreOffice_project/10m0$Build-2</Application>
  <Company>CSIR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2012-02-16T10:58:43Z</dcterms:created>
  <dc:creator>User @</dc:creator>
  <dc:description/>
  <dc:language>en-ZA</dc:language>
  <cp:lastModifiedBy/>
  <cp:lastPrinted>2014-02-13T09:15:42Z</cp:lastPrinted>
  <dcterms:modified xsi:type="dcterms:W3CDTF">2018-07-13T07:29:31Z</dcterms:modified>
  <cp:revision>1086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CSIR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