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2E968-0F1A-425A-A1BD-7B26A5A074E3}" type="datetimeFigureOut">
              <a:rPr lang="en-US" smtClean="0"/>
              <a:t>12-Nov-10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D5ABA-B7C7-4078-A224-5BDF81B1BE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5ABA-B7C7-4078-A224-5BDF81B1BE1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2057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Relationship and interdependence between oil and gold prices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7406640" cy="1752600"/>
          </a:xfrm>
        </p:spPr>
        <p:txBody>
          <a:bodyPr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pic>
        <p:nvPicPr>
          <p:cNvPr id="4" name="Content Placeholder 3" descr="photo9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676400" y="1545982"/>
            <a:ext cx="5486400" cy="50995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pic>
        <p:nvPicPr>
          <p:cNvPr id="4" name="Content Placeholder 3" descr="photo2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95400" y="1865313"/>
            <a:ext cx="6019799" cy="451484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Data Used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Results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of the most traded commodities</a:t>
            </a:r>
          </a:p>
          <a:p>
            <a:r>
              <a:rPr lang="en-US" dirty="0" smtClean="0"/>
              <a:t>Gold follows Oil</a:t>
            </a:r>
          </a:p>
          <a:p>
            <a:r>
              <a:rPr lang="en-US" dirty="0" smtClean="0"/>
              <a:t>Weak correlation in small term</a:t>
            </a:r>
          </a:p>
          <a:p>
            <a:r>
              <a:rPr lang="en-US" dirty="0" smtClean="0"/>
              <a:t>Strong correlation in long term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026" name="Picture 2" descr="C:\Users\jdsingh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95400"/>
            <a:ext cx="5334000" cy="453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Augmented Dickey Fuller and </a:t>
            </a:r>
            <a:r>
              <a:rPr lang="en-US" dirty="0" err="1" smtClean="0"/>
              <a:t>Correlogram</a:t>
            </a:r>
            <a:r>
              <a:rPr lang="en-US" dirty="0" smtClean="0"/>
              <a:t> to confirm the following:</a:t>
            </a:r>
          </a:p>
          <a:p>
            <a:r>
              <a:rPr lang="en-US" dirty="0" smtClean="0"/>
              <a:t> non-</a:t>
            </a:r>
            <a:r>
              <a:rPr lang="en-US" dirty="0" err="1" smtClean="0"/>
              <a:t>stationarity</a:t>
            </a:r>
            <a:r>
              <a:rPr lang="en-US" dirty="0" smtClean="0"/>
              <a:t> </a:t>
            </a:r>
            <a:r>
              <a:rPr lang="en-US" dirty="0" smtClean="0"/>
              <a:t>of original series</a:t>
            </a:r>
          </a:p>
          <a:p>
            <a:r>
              <a:rPr lang="en-US" dirty="0" err="1" smtClean="0"/>
              <a:t>stationarity</a:t>
            </a:r>
            <a:r>
              <a:rPr lang="en-US" dirty="0" smtClean="0"/>
              <a:t> of first order differenced series.</a:t>
            </a:r>
          </a:p>
          <a:p>
            <a:r>
              <a:rPr lang="en-US" dirty="0" smtClean="0"/>
              <a:t>Test for </a:t>
            </a:r>
            <a:r>
              <a:rPr lang="en-US" dirty="0" err="1" smtClean="0"/>
              <a:t>cointegration</a:t>
            </a:r>
            <a:r>
              <a:rPr lang="en-US" dirty="0" smtClean="0"/>
              <a:t> between the two series.</a:t>
            </a:r>
          </a:p>
          <a:p>
            <a:r>
              <a:rPr lang="en-US" dirty="0" smtClean="0"/>
              <a:t>What causes what using Granger Causality test.</a:t>
            </a:r>
          </a:p>
          <a:p>
            <a:r>
              <a:rPr lang="en-US" dirty="0" smtClean="0"/>
              <a:t>Prediction of gold prices using oil prices.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</a:t>
            </a:r>
            <a:r>
              <a:rPr lang="en-US" dirty="0" err="1" smtClean="0"/>
              <a:t>Stationarity</a:t>
            </a:r>
            <a:endParaRPr lang="en-US" dirty="0"/>
          </a:p>
        </p:txBody>
      </p:sp>
      <p:pic>
        <p:nvPicPr>
          <p:cNvPr id="5" name="Content Placeholder 4" descr="photo6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24000" y="1447799"/>
            <a:ext cx="5867400" cy="52819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</a:t>
            </a:r>
            <a:r>
              <a:rPr lang="en-US" dirty="0" err="1" smtClean="0"/>
              <a:t>Stationarity</a:t>
            </a:r>
            <a:endParaRPr lang="en-US" dirty="0"/>
          </a:p>
        </p:txBody>
      </p:sp>
      <p:pic>
        <p:nvPicPr>
          <p:cNvPr id="4" name="Content Placeholder 3" descr="photo4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2400" y="1905000"/>
            <a:ext cx="4296375" cy="3733800"/>
          </a:xfrm>
        </p:spPr>
      </p:pic>
      <p:pic>
        <p:nvPicPr>
          <p:cNvPr id="5" name="Picture 4" descr="phot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895005"/>
            <a:ext cx="4267796" cy="3667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endParaRPr lang="en-US" dirty="0"/>
          </a:p>
        </p:txBody>
      </p:sp>
      <p:pic>
        <p:nvPicPr>
          <p:cNvPr id="4" name="Content Placeholder 3" descr="photo7.jpe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24000" y="1447800"/>
            <a:ext cx="58674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Cointegration</a:t>
            </a:r>
            <a:r>
              <a:rPr lang="en-US" dirty="0" smtClean="0"/>
              <a:t> and what causes what</a:t>
            </a:r>
            <a:endParaRPr lang="en-US" dirty="0"/>
          </a:p>
        </p:txBody>
      </p:sp>
      <p:pic>
        <p:nvPicPr>
          <p:cNvPr id="4" name="Content Placeholder 3" descr="photo8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95400" y="1371600"/>
            <a:ext cx="6384767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</TotalTime>
  <Words>109</Words>
  <Application>Microsoft Office PowerPoint</Application>
  <PresentationFormat>On-screen Show (4:3)</PresentationFormat>
  <Paragraphs>38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Relationship and interdependence between oil and gold prices</vt:lpstr>
      <vt:lpstr>Overview</vt:lpstr>
      <vt:lpstr>History</vt:lpstr>
      <vt:lpstr>Data</vt:lpstr>
      <vt:lpstr>Approach</vt:lpstr>
      <vt:lpstr>Non Stationarity</vt:lpstr>
      <vt:lpstr>Non Stationarity</vt:lpstr>
      <vt:lpstr>Stationarity</vt:lpstr>
      <vt:lpstr>Cointegration and what causes what</vt:lpstr>
      <vt:lpstr>Forecasting</vt:lpstr>
      <vt:lpstr>forecasting</vt:lpstr>
      <vt:lpstr>Thanks.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and interdependence between oil and gold prices</dc:title>
  <dc:creator>ripu</dc:creator>
  <cp:lastModifiedBy>ripu</cp:lastModifiedBy>
  <cp:revision>8</cp:revision>
  <dcterms:created xsi:type="dcterms:W3CDTF">2006-08-16T00:00:00Z</dcterms:created>
  <dcterms:modified xsi:type="dcterms:W3CDTF">2010-11-11T21:38:42Z</dcterms:modified>
</cp:coreProperties>
</file>