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75" r:id="rId2"/>
    <p:sldId id="276" r:id="rId3"/>
    <p:sldId id="256" r:id="rId4"/>
    <p:sldId id="257" r:id="rId5"/>
    <p:sldId id="259" r:id="rId6"/>
    <p:sldId id="269" r:id="rId7"/>
    <p:sldId id="270" r:id="rId8"/>
    <p:sldId id="272" r:id="rId9"/>
    <p:sldId id="273" r:id="rId10"/>
    <p:sldId id="277" r:id="rId11"/>
    <p:sldId id="278" r:id="rId12"/>
  </p:sldIdLst>
  <p:sldSz cx="9144000" cy="5143500" type="screen16x9"/>
  <p:notesSz cx="6858000" cy="9144000"/>
  <p:embeddedFontLst>
    <p:embeddedFont>
      <p:font typeface="Abril Fatface" panose="02000503000000020003" pitchFamily="2" charset="0"/>
      <p:regular r:id="rId14"/>
    </p:embeddedFont>
    <p:embeddedFont>
      <p:font typeface="Cabin" panose="020B060402020202020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Oswald" panose="00000500000000000000" pitchFamily="2" charset="0"/>
      <p:regular r:id="rId23"/>
      <p:bold r:id="rId24"/>
    </p:embeddedFont>
    <p:embeddedFont>
      <p:font typeface="Roboto" panose="02000000000000000000" pitchFamily="2" charset="0"/>
      <p:regular r:id="rId25"/>
      <p:bold r:id="rId26"/>
      <p:italic r:id="rId27"/>
      <p:boldItalic r:id="rId28"/>
    </p:embeddedFont>
    <p:embeddedFont>
      <p:font typeface="Roboto Mono" panose="00000009000000000000"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37f86295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37f86295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37f86295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37f86295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508a20d1b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508a20d1b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516fdfa6c8_0_17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516fdfa6c8_0_17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18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516fdfa6c8_0_17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516fdfa6c8_0_17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435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37f86295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37f86295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03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37f86295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37f86295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717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44350" y="814928"/>
            <a:ext cx="5655300" cy="244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175000" y="3453472"/>
            <a:ext cx="4794000" cy="417900"/>
          </a:xfrm>
          <a:prstGeom prst="rect">
            <a:avLst/>
          </a:prstGeom>
          <a:solidFill>
            <a:schemeClr val="lt1"/>
          </a:solid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12" name="Google Shape;12;p2"/>
          <p:cNvGrpSpPr/>
          <p:nvPr/>
        </p:nvGrpSpPr>
        <p:grpSpPr>
          <a:xfrm>
            <a:off x="7811868" y="398887"/>
            <a:ext cx="869350" cy="390600"/>
            <a:chOff x="7683325" y="415650"/>
            <a:chExt cx="869350" cy="390600"/>
          </a:xfrm>
        </p:grpSpPr>
        <p:sp>
          <p:nvSpPr>
            <p:cNvPr id="13" name="Google Shape;13;p2"/>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47550"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5" y="6919"/>
                    <a:pt x="6919" y="6205"/>
                    <a:pt x="6919" y="5290"/>
                  </a:cubicBezTo>
                  <a:lnTo>
                    <a:pt x="6919" y="1630"/>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327023" y="4088681"/>
            <a:ext cx="869350" cy="390600"/>
            <a:chOff x="1686050" y="4209175"/>
            <a:chExt cx="869350" cy="390600"/>
          </a:xfrm>
        </p:grpSpPr>
        <p:sp>
          <p:nvSpPr>
            <p:cNvPr id="20" name="Google Shape;20;p2"/>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18175" y="4209175"/>
              <a:ext cx="173000" cy="173000"/>
            </a:xfrm>
            <a:custGeom>
              <a:avLst/>
              <a:gdLst/>
              <a:ahLst/>
              <a:cxnLst/>
              <a:rect l="l" t="t" r="r" b="b"/>
              <a:pathLst>
                <a:path w="6920" h="6920" extrusionOk="0">
                  <a:moveTo>
                    <a:pt x="1630" y="0"/>
                  </a:moveTo>
                  <a:cubicBezTo>
                    <a:pt x="715" y="0"/>
                    <a:pt x="0" y="737"/>
                    <a:pt x="0" y="1629"/>
                  </a:cubicBezTo>
                  <a:lnTo>
                    <a:pt x="0" y="5290"/>
                  </a:lnTo>
                  <a:cubicBezTo>
                    <a:pt x="0" y="6205"/>
                    <a:pt x="715" y="6919"/>
                    <a:pt x="1630"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2"/>
        </a:solidFill>
        <a:effectLst/>
      </p:bgPr>
    </p:bg>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13"/>
          <p:cNvSpPr txBox="1">
            <a:spLocks noGrp="1"/>
          </p:cNvSpPr>
          <p:nvPr>
            <p:ph type="subTitle" idx="1"/>
          </p:nvPr>
        </p:nvSpPr>
        <p:spPr>
          <a:xfrm>
            <a:off x="748450" y="2339383"/>
            <a:ext cx="2406300" cy="4368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BE8A51"/>
              </a:buClr>
              <a:buSzPts val="2000"/>
              <a:buNone/>
              <a:defRPr sz="2000" b="1">
                <a:solidFill>
                  <a:srgbClr val="BE8A51"/>
                </a:solidFill>
              </a:defRPr>
            </a:lvl1pPr>
            <a:lvl2pPr lvl="1" algn="ctr" rtl="0">
              <a:lnSpc>
                <a:spcPct val="100000"/>
              </a:lnSpc>
              <a:spcBef>
                <a:spcPts val="0"/>
              </a:spcBef>
              <a:spcAft>
                <a:spcPts val="0"/>
              </a:spcAft>
              <a:buClr>
                <a:srgbClr val="BE8A51"/>
              </a:buClr>
              <a:buSzPts val="2000"/>
              <a:buNone/>
              <a:defRPr sz="2000" b="1">
                <a:solidFill>
                  <a:srgbClr val="BE8A51"/>
                </a:solidFill>
              </a:defRPr>
            </a:lvl2pPr>
            <a:lvl3pPr lvl="2" algn="ctr" rtl="0">
              <a:lnSpc>
                <a:spcPct val="100000"/>
              </a:lnSpc>
              <a:spcBef>
                <a:spcPts val="0"/>
              </a:spcBef>
              <a:spcAft>
                <a:spcPts val="0"/>
              </a:spcAft>
              <a:buClr>
                <a:srgbClr val="BE8A51"/>
              </a:buClr>
              <a:buSzPts val="2000"/>
              <a:buNone/>
              <a:defRPr sz="2000" b="1">
                <a:solidFill>
                  <a:srgbClr val="BE8A51"/>
                </a:solidFill>
              </a:defRPr>
            </a:lvl3pPr>
            <a:lvl4pPr lvl="3" algn="ctr" rtl="0">
              <a:lnSpc>
                <a:spcPct val="100000"/>
              </a:lnSpc>
              <a:spcBef>
                <a:spcPts val="0"/>
              </a:spcBef>
              <a:spcAft>
                <a:spcPts val="0"/>
              </a:spcAft>
              <a:buClr>
                <a:srgbClr val="BE8A51"/>
              </a:buClr>
              <a:buSzPts val="2000"/>
              <a:buNone/>
              <a:defRPr sz="2000" b="1">
                <a:solidFill>
                  <a:srgbClr val="BE8A51"/>
                </a:solidFill>
              </a:defRPr>
            </a:lvl4pPr>
            <a:lvl5pPr lvl="4" algn="ctr" rtl="0">
              <a:lnSpc>
                <a:spcPct val="100000"/>
              </a:lnSpc>
              <a:spcBef>
                <a:spcPts val="0"/>
              </a:spcBef>
              <a:spcAft>
                <a:spcPts val="0"/>
              </a:spcAft>
              <a:buClr>
                <a:srgbClr val="BE8A51"/>
              </a:buClr>
              <a:buSzPts val="2000"/>
              <a:buNone/>
              <a:defRPr sz="2000" b="1">
                <a:solidFill>
                  <a:srgbClr val="BE8A51"/>
                </a:solidFill>
              </a:defRPr>
            </a:lvl5pPr>
            <a:lvl6pPr lvl="5" algn="ctr" rtl="0">
              <a:lnSpc>
                <a:spcPct val="100000"/>
              </a:lnSpc>
              <a:spcBef>
                <a:spcPts val="0"/>
              </a:spcBef>
              <a:spcAft>
                <a:spcPts val="0"/>
              </a:spcAft>
              <a:buClr>
                <a:srgbClr val="BE8A51"/>
              </a:buClr>
              <a:buSzPts val="2000"/>
              <a:buNone/>
              <a:defRPr sz="2000" b="1">
                <a:solidFill>
                  <a:srgbClr val="BE8A51"/>
                </a:solidFill>
              </a:defRPr>
            </a:lvl6pPr>
            <a:lvl7pPr lvl="6" algn="ctr" rtl="0">
              <a:lnSpc>
                <a:spcPct val="100000"/>
              </a:lnSpc>
              <a:spcBef>
                <a:spcPts val="0"/>
              </a:spcBef>
              <a:spcAft>
                <a:spcPts val="0"/>
              </a:spcAft>
              <a:buClr>
                <a:srgbClr val="BE8A51"/>
              </a:buClr>
              <a:buSzPts val="2000"/>
              <a:buNone/>
              <a:defRPr sz="2000" b="1">
                <a:solidFill>
                  <a:srgbClr val="BE8A51"/>
                </a:solidFill>
              </a:defRPr>
            </a:lvl7pPr>
            <a:lvl8pPr lvl="7" algn="ctr" rtl="0">
              <a:lnSpc>
                <a:spcPct val="100000"/>
              </a:lnSpc>
              <a:spcBef>
                <a:spcPts val="0"/>
              </a:spcBef>
              <a:spcAft>
                <a:spcPts val="0"/>
              </a:spcAft>
              <a:buClr>
                <a:srgbClr val="BE8A51"/>
              </a:buClr>
              <a:buSzPts val="2000"/>
              <a:buNone/>
              <a:defRPr sz="2000" b="1">
                <a:solidFill>
                  <a:srgbClr val="BE8A51"/>
                </a:solidFill>
              </a:defRPr>
            </a:lvl8pPr>
            <a:lvl9pPr lvl="8" algn="ct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177" name="Google Shape;177;p13"/>
          <p:cNvSpPr txBox="1">
            <a:spLocks noGrp="1"/>
          </p:cNvSpPr>
          <p:nvPr>
            <p:ph type="title" idx="2" hasCustomPrompt="1"/>
          </p:nvPr>
        </p:nvSpPr>
        <p:spPr>
          <a:xfrm>
            <a:off x="1570300" y="1626853"/>
            <a:ext cx="7626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b="1"/>
            </a:lvl2pPr>
            <a:lvl3pPr lvl="2" algn="ctr" rtl="0">
              <a:spcBef>
                <a:spcPts val="0"/>
              </a:spcBef>
              <a:spcAft>
                <a:spcPts val="0"/>
              </a:spcAft>
              <a:buSzPts val="2500"/>
              <a:buNone/>
              <a:defRPr sz="2500" b="1"/>
            </a:lvl3pPr>
            <a:lvl4pPr lvl="3" algn="ctr" rtl="0">
              <a:spcBef>
                <a:spcPts val="0"/>
              </a:spcBef>
              <a:spcAft>
                <a:spcPts val="0"/>
              </a:spcAft>
              <a:buSzPts val="2500"/>
              <a:buNone/>
              <a:defRPr sz="2500" b="1"/>
            </a:lvl4pPr>
            <a:lvl5pPr lvl="4" algn="ctr" rtl="0">
              <a:spcBef>
                <a:spcPts val="0"/>
              </a:spcBef>
              <a:spcAft>
                <a:spcPts val="0"/>
              </a:spcAft>
              <a:buSzPts val="2500"/>
              <a:buNone/>
              <a:defRPr sz="2500" b="1"/>
            </a:lvl5pPr>
            <a:lvl6pPr lvl="5" algn="ctr" rtl="0">
              <a:spcBef>
                <a:spcPts val="0"/>
              </a:spcBef>
              <a:spcAft>
                <a:spcPts val="0"/>
              </a:spcAft>
              <a:buSzPts val="2500"/>
              <a:buNone/>
              <a:defRPr sz="2500" b="1"/>
            </a:lvl6pPr>
            <a:lvl7pPr lvl="6" algn="ctr" rtl="0">
              <a:spcBef>
                <a:spcPts val="0"/>
              </a:spcBef>
              <a:spcAft>
                <a:spcPts val="0"/>
              </a:spcAft>
              <a:buSzPts val="2500"/>
              <a:buNone/>
              <a:defRPr sz="2500" b="1"/>
            </a:lvl7pPr>
            <a:lvl8pPr lvl="7" algn="ctr" rtl="0">
              <a:spcBef>
                <a:spcPts val="0"/>
              </a:spcBef>
              <a:spcAft>
                <a:spcPts val="0"/>
              </a:spcAft>
              <a:buSzPts val="2500"/>
              <a:buNone/>
              <a:defRPr sz="2500" b="1"/>
            </a:lvl8pPr>
            <a:lvl9pPr lvl="8" algn="ctr" rtl="0">
              <a:spcBef>
                <a:spcPts val="0"/>
              </a:spcBef>
              <a:spcAft>
                <a:spcPts val="0"/>
              </a:spcAft>
              <a:buSzPts val="2500"/>
              <a:buNone/>
              <a:defRPr sz="2500" b="1"/>
            </a:lvl9pPr>
          </a:lstStyle>
          <a:p>
            <a:r>
              <a:t>xx%</a:t>
            </a:r>
          </a:p>
        </p:txBody>
      </p:sp>
      <p:sp>
        <p:nvSpPr>
          <p:cNvPr id="178" name="Google Shape;178;p13"/>
          <p:cNvSpPr txBox="1">
            <a:spLocks noGrp="1"/>
          </p:cNvSpPr>
          <p:nvPr>
            <p:ph type="subTitle" idx="3"/>
          </p:nvPr>
        </p:nvSpPr>
        <p:spPr>
          <a:xfrm>
            <a:off x="3368850" y="2339383"/>
            <a:ext cx="2406300" cy="4368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BE8A51"/>
              </a:buClr>
              <a:buSzPts val="2000"/>
              <a:buNone/>
              <a:defRPr sz="2000" b="1">
                <a:solidFill>
                  <a:srgbClr val="BE8A51"/>
                </a:solidFill>
              </a:defRPr>
            </a:lvl1pPr>
            <a:lvl2pPr lvl="1" algn="ctr" rtl="0">
              <a:lnSpc>
                <a:spcPct val="100000"/>
              </a:lnSpc>
              <a:spcBef>
                <a:spcPts val="0"/>
              </a:spcBef>
              <a:spcAft>
                <a:spcPts val="0"/>
              </a:spcAft>
              <a:buClr>
                <a:srgbClr val="BE8A51"/>
              </a:buClr>
              <a:buSzPts val="2000"/>
              <a:buNone/>
              <a:defRPr sz="2000" b="1">
                <a:solidFill>
                  <a:srgbClr val="BE8A51"/>
                </a:solidFill>
              </a:defRPr>
            </a:lvl2pPr>
            <a:lvl3pPr lvl="2" algn="ctr" rtl="0">
              <a:lnSpc>
                <a:spcPct val="100000"/>
              </a:lnSpc>
              <a:spcBef>
                <a:spcPts val="0"/>
              </a:spcBef>
              <a:spcAft>
                <a:spcPts val="0"/>
              </a:spcAft>
              <a:buClr>
                <a:srgbClr val="BE8A51"/>
              </a:buClr>
              <a:buSzPts val="2000"/>
              <a:buNone/>
              <a:defRPr sz="2000" b="1">
                <a:solidFill>
                  <a:srgbClr val="BE8A51"/>
                </a:solidFill>
              </a:defRPr>
            </a:lvl3pPr>
            <a:lvl4pPr lvl="3" algn="ctr" rtl="0">
              <a:lnSpc>
                <a:spcPct val="100000"/>
              </a:lnSpc>
              <a:spcBef>
                <a:spcPts val="0"/>
              </a:spcBef>
              <a:spcAft>
                <a:spcPts val="0"/>
              </a:spcAft>
              <a:buClr>
                <a:srgbClr val="BE8A51"/>
              </a:buClr>
              <a:buSzPts val="2000"/>
              <a:buNone/>
              <a:defRPr sz="2000" b="1">
                <a:solidFill>
                  <a:srgbClr val="BE8A51"/>
                </a:solidFill>
              </a:defRPr>
            </a:lvl4pPr>
            <a:lvl5pPr lvl="4" algn="ctr" rtl="0">
              <a:lnSpc>
                <a:spcPct val="100000"/>
              </a:lnSpc>
              <a:spcBef>
                <a:spcPts val="0"/>
              </a:spcBef>
              <a:spcAft>
                <a:spcPts val="0"/>
              </a:spcAft>
              <a:buClr>
                <a:srgbClr val="BE8A51"/>
              </a:buClr>
              <a:buSzPts val="2000"/>
              <a:buNone/>
              <a:defRPr sz="2000" b="1">
                <a:solidFill>
                  <a:srgbClr val="BE8A51"/>
                </a:solidFill>
              </a:defRPr>
            </a:lvl5pPr>
            <a:lvl6pPr lvl="5" algn="ctr" rtl="0">
              <a:lnSpc>
                <a:spcPct val="100000"/>
              </a:lnSpc>
              <a:spcBef>
                <a:spcPts val="0"/>
              </a:spcBef>
              <a:spcAft>
                <a:spcPts val="0"/>
              </a:spcAft>
              <a:buClr>
                <a:srgbClr val="BE8A51"/>
              </a:buClr>
              <a:buSzPts val="2000"/>
              <a:buNone/>
              <a:defRPr sz="2000" b="1">
                <a:solidFill>
                  <a:srgbClr val="BE8A51"/>
                </a:solidFill>
              </a:defRPr>
            </a:lvl6pPr>
            <a:lvl7pPr lvl="6" algn="ctr" rtl="0">
              <a:lnSpc>
                <a:spcPct val="100000"/>
              </a:lnSpc>
              <a:spcBef>
                <a:spcPts val="0"/>
              </a:spcBef>
              <a:spcAft>
                <a:spcPts val="0"/>
              </a:spcAft>
              <a:buClr>
                <a:srgbClr val="BE8A51"/>
              </a:buClr>
              <a:buSzPts val="2000"/>
              <a:buNone/>
              <a:defRPr sz="2000" b="1">
                <a:solidFill>
                  <a:srgbClr val="BE8A51"/>
                </a:solidFill>
              </a:defRPr>
            </a:lvl7pPr>
            <a:lvl8pPr lvl="7" algn="ctr" rtl="0">
              <a:lnSpc>
                <a:spcPct val="100000"/>
              </a:lnSpc>
              <a:spcBef>
                <a:spcPts val="0"/>
              </a:spcBef>
              <a:spcAft>
                <a:spcPts val="0"/>
              </a:spcAft>
              <a:buClr>
                <a:srgbClr val="BE8A51"/>
              </a:buClr>
              <a:buSzPts val="2000"/>
              <a:buNone/>
              <a:defRPr sz="2000" b="1">
                <a:solidFill>
                  <a:srgbClr val="BE8A51"/>
                </a:solidFill>
              </a:defRPr>
            </a:lvl8pPr>
            <a:lvl9pPr lvl="8" algn="ct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179" name="Google Shape;179;p13"/>
          <p:cNvSpPr txBox="1">
            <a:spLocks noGrp="1"/>
          </p:cNvSpPr>
          <p:nvPr>
            <p:ph type="title" idx="4" hasCustomPrompt="1"/>
          </p:nvPr>
        </p:nvSpPr>
        <p:spPr>
          <a:xfrm>
            <a:off x="4190700" y="1626853"/>
            <a:ext cx="7626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b="1"/>
            </a:lvl2pPr>
            <a:lvl3pPr lvl="2" algn="ctr" rtl="0">
              <a:spcBef>
                <a:spcPts val="0"/>
              </a:spcBef>
              <a:spcAft>
                <a:spcPts val="0"/>
              </a:spcAft>
              <a:buSzPts val="2500"/>
              <a:buNone/>
              <a:defRPr sz="2500" b="1"/>
            </a:lvl3pPr>
            <a:lvl4pPr lvl="3" algn="ctr" rtl="0">
              <a:spcBef>
                <a:spcPts val="0"/>
              </a:spcBef>
              <a:spcAft>
                <a:spcPts val="0"/>
              </a:spcAft>
              <a:buSzPts val="2500"/>
              <a:buNone/>
              <a:defRPr sz="2500" b="1"/>
            </a:lvl4pPr>
            <a:lvl5pPr lvl="4" algn="ctr" rtl="0">
              <a:spcBef>
                <a:spcPts val="0"/>
              </a:spcBef>
              <a:spcAft>
                <a:spcPts val="0"/>
              </a:spcAft>
              <a:buSzPts val="2500"/>
              <a:buNone/>
              <a:defRPr sz="2500" b="1"/>
            </a:lvl5pPr>
            <a:lvl6pPr lvl="5" algn="ctr" rtl="0">
              <a:spcBef>
                <a:spcPts val="0"/>
              </a:spcBef>
              <a:spcAft>
                <a:spcPts val="0"/>
              </a:spcAft>
              <a:buSzPts val="2500"/>
              <a:buNone/>
              <a:defRPr sz="2500" b="1"/>
            </a:lvl6pPr>
            <a:lvl7pPr lvl="6" algn="ctr" rtl="0">
              <a:spcBef>
                <a:spcPts val="0"/>
              </a:spcBef>
              <a:spcAft>
                <a:spcPts val="0"/>
              </a:spcAft>
              <a:buSzPts val="2500"/>
              <a:buNone/>
              <a:defRPr sz="2500" b="1"/>
            </a:lvl7pPr>
            <a:lvl8pPr lvl="7" algn="ctr" rtl="0">
              <a:spcBef>
                <a:spcPts val="0"/>
              </a:spcBef>
              <a:spcAft>
                <a:spcPts val="0"/>
              </a:spcAft>
              <a:buSzPts val="2500"/>
              <a:buNone/>
              <a:defRPr sz="2500" b="1"/>
            </a:lvl8pPr>
            <a:lvl9pPr lvl="8" algn="ctr" rtl="0">
              <a:spcBef>
                <a:spcPts val="0"/>
              </a:spcBef>
              <a:spcAft>
                <a:spcPts val="0"/>
              </a:spcAft>
              <a:buSzPts val="2500"/>
              <a:buNone/>
              <a:defRPr sz="2500" b="1"/>
            </a:lvl9pPr>
          </a:lstStyle>
          <a:p>
            <a:r>
              <a:t>xx%</a:t>
            </a:r>
          </a:p>
        </p:txBody>
      </p:sp>
      <p:sp>
        <p:nvSpPr>
          <p:cNvPr id="180" name="Google Shape;180;p13"/>
          <p:cNvSpPr txBox="1">
            <a:spLocks noGrp="1"/>
          </p:cNvSpPr>
          <p:nvPr>
            <p:ph type="subTitle" idx="5"/>
          </p:nvPr>
        </p:nvSpPr>
        <p:spPr>
          <a:xfrm>
            <a:off x="5989250" y="2339383"/>
            <a:ext cx="2406300" cy="4368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BE8A51"/>
              </a:buClr>
              <a:buSzPts val="2000"/>
              <a:buNone/>
              <a:defRPr sz="2000" b="1">
                <a:solidFill>
                  <a:srgbClr val="BE8A51"/>
                </a:solidFill>
              </a:defRPr>
            </a:lvl1pPr>
            <a:lvl2pPr lvl="1" algn="ctr" rtl="0">
              <a:lnSpc>
                <a:spcPct val="100000"/>
              </a:lnSpc>
              <a:spcBef>
                <a:spcPts val="0"/>
              </a:spcBef>
              <a:spcAft>
                <a:spcPts val="0"/>
              </a:spcAft>
              <a:buClr>
                <a:srgbClr val="BE8A51"/>
              </a:buClr>
              <a:buSzPts val="2000"/>
              <a:buNone/>
              <a:defRPr sz="2000" b="1">
                <a:solidFill>
                  <a:srgbClr val="BE8A51"/>
                </a:solidFill>
              </a:defRPr>
            </a:lvl2pPr>
            <a:lvl3pPr lvl="2" algn="ctr" rtl="0">
              <a:lnSpc>
                <a:spcPct val="100000"/>
              </a:lnSpc>
              <a:spcBef>
                <a:spcPts val="0"/>
              </a:spcBef>
              <a:spcAft>
                <a:spcPts val="0"/>
              </a:spcAft>
              <a:buClr>
                <a:srgbClr val="BE8A51"/>
              </a:buClr>
              <a:buSzPts val="2000"/>
              <a:buNone/>
              <a:defRPr sz="2000" b="1">
                <a:solidFill>
                  <a:srgbClr val="BE8A51"/>
                </a:solidFill>
              </a:defRPr>
            </a:lvl3pPr>
            <a:lvl4pPr lvl="3" algn="ctr" rtl="0">
              <a:lnSpc>
                <a:spcPct val="100000"/>
              </a:lnSpc>
              <a:spcBef>
                <a:spcPts val="0"/>
              </a:spcBef>
              <a:spcAft>
                <a:spcPts val="0"/>
              </a:spcAft>
              <a:buClr>
                <a:srgbClr val="BE8A51"/>
              </a:buClr>
              <a:buSzPts val="2000"/>
              <a:buNone/>
              <a:defRPr sz="2000" b="1">
                <a:solidFill>
                  <a:srgbClr val="BE8A51"/>
                </a:solidFill>
              </a:defRPr>
            </a:lvl4pPr>
            <a:lvl5pPr lvl="4" algn="ctr" rtl="0">
              <a:lnSpc>
                <a:spcPct val="100000"/>
              </a:lnSpc>
              <a:spcBef>
                <a:spcPts val="0"/>
              </a:spcBef>
              <a:spcAft>
                <a:spcPts val="0"/>
              </a:spcAft>
              <a:buClr>
                <a:srgbClr val="BE8A51"/>
              </a:buClr>
              <a:buSzPts val="2000"/>
              <a:buNone/>
              <a:defRPr sz="2000" b="1">
                <a:solidFill>
                  <a:srgbClr val="BE8A51"/>
                </a:solidFill>
              </a:defRPr>
            </a:lvl5pPr>
            <a:lvl6pPr lvl="5" algn="ctr" rtl="0">
              <a:lnSpc>
                <a:spcPct val="100000"/>
              </a:lnSpc>
              <a:spcBef>
                <a:spcPts val="0"/>
              </a:spcBef>
              <a:spcAft>
                <a:spcPts val="0"/>
              </a:spcAft>
              <a:buClr>
                <a:srgbClr val="BE8A51"/>
              </a:buClr>
              <a:buSzPts val="2000"/>
              <a:buNone/>
              <a:defRPr sz="2000" b="1">
                <a:solidFill>
                  <a:srgbClr val="BE8A51"/>
                </a:solidFill>
              </a:defRPr>
            </a:lvl6pPr>
            <a:lvl7pPr lvl="6" algn="ctr" rtl="0">
              <a:lnSpc>
                <a:spcPct val="100000"/>
              </a:lnSpc>
              <a:spcBef>
                <a:spcPts val="0"/>
              </a:spcBef>
              <a:spcAft>
                <a:spcPts val="0"/>
              </a:spcAft>
              <a:buClr>
                <a:srgbClr val="BE8A51"/>
              </a:buClr>
              <a:buSzPts val="2000"/>
              <a:buNone/>
              <a:defRPr sz="2000" b="1">
                <a:solidFill>
                  <a:srgbClr val="BE8A51"/>
                </a:solidFill>
              </a:defRPr>
            </a:lvl7pPr>
            <a:lvl8pPr lvl="7" algn="ctr" rtl="0">
              <a:lnSpc>
                <a:spcPct val="100000"/>
              </a:lnSpc>
              <a:spcBef>
                <a:spcPts val="0"/>
              </a:spcBef>
              <a:spcAft>
                <a:spcPts val="0"/>
              </a:spcAft>
              <a:buClr>
                <a:srgbClr val="BE8A51"/>
              </a:buClr>
              <a:buSzPts val="2000"/>
              <a:buNone/>
              <a:defRPr sz="2000" b="1">
                <a:solidFill>
                  <a:srgbClr val="BE8A51"/>
                </a:solidFill>
              </a:defRPr>
            </a:lvl8pPr>
            <a:lvl9pPr lvl="8" algn="ct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181" name="Google Shape;181;p13"/>
          <p:cNvSpPr txBox="1">
            <a:spLocks noGrp="1"/>
          </p:cNvSpPr>
          <p:nvPr>
            <p:ph type="title" idx="6" hasCustomPrompt="1"/>
          </p:nvPr>
        </p:nvSpPr>
        <p:spPr>
          <a:xfrm>
            <a:off x="6811100" y="1626853"/>
            <a:ext cx="7626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b="1"/>
            </a:lvl2pPr>
            <a:lvl3pPr lvl="2" algn="ctr" rtl="0">
              <a:spcBef>
                <a:spcPts val="0"/>
              </a:spcBef>
              <a:spcAft>
                <a:spcPts val="0"/>
              </a:spcAft>
              <a:buSzPts val="2500"/>
              <a:buNone/>
              <a:defRPr sz="2500" b="1"/>
            </a:lvl3pPr>
            <a:lvl4pPr lvl="3" algn="ctr" rtl="0">
              <a:spcBef>
                <a:spcPts val="0"/>
              </a:spcBef>
              <a:spcAft>
                <a:spcPts val="0"/>
              </a:spcAft>
              <a:buSzPts val="2500"/>
              <a:buNone/>
              <a:defRPr sz="2500" b="1"/>
            </a:lvl4pPr>
            <a:lvl5pPr lvl="4" algn="ctr" rtl="0">
              <a:spcBef>
                <a:spcPts val="0"/>
              </a:spcBef>
              <a:spcAft>
                <a:spcPts val="0"/>
              </a:spcAft>
              <a:buSzPts val="2500"/>
              <a:buNone/>
              <a:defRPr sz="2500" b="1"/>
            </a:lvl5pPr>
            <a:lvl6pPr lvl="5" algn="ctr" rtl="0">
              <a:spcBef>
                <a:spcPts val="0"/>
              </a:spcBef>
              <a:spcAft>
                <a:spcPts val="0"/>
              </a:spcAft>
              <a:buSzPts val="2500"/>
              <a:buNone/>
              <a:defRPr sz="2500" b="1"/>
            </a:lvl6pPr>
            <a:lvl7pPr lvl="6" algn="ctr" rtl="0">
              <a:spcBef>
                <a:spcPts val="0"/>
              </a:spcBef>
              <a:spcAft>
                <a:spcPts val="0"/>
              </a:spcAft>
              <a:buSzPts val="2500"/>
              <a:buNone/>
              <a:defRPr sz="2500" b="1"/>
            </a:lvl7pPr>
            <a:lvl8pPr lvl="7" algn="ctr" rtl="0">
              <a:spcBef>
                <a:spcPts val="0"/>
              </a:spcBef>
              <a:spcAft>
                <a:spcPts val="0"/>
              </a:spcAft>
              <a:buSzPts val="2500"/>
              <a:buNone/>
              <a:defRPr sz="2500" b="1"/>
            </a:lvl8pPr>
            <a:lvl9pPr lvl="8" algn="ctr" rtl="0">
              <a:spcBef>
                <a:spcPts val="0"/>
              </a:spcBef>
              <a:spcAft>
                <a:spcPts val="0"/>
              </a:spcAft>
              <a:buSzPts val="2500"/>
              <a:buNone/>
              <a:defRPr sz="2500" b="1"/>
            </a:lvl9pPr>
          </a:lstStyle>
          <a:p>
            <a:r>
              <a:t>xx%</a:t>
            </a:r>
          </a:p>
        </p:txBody>
      </p:sp>
      <p:sp>
        <p:nvSpPr>
          <p:cNvPr id="182" name="Google Shape;182;p13"/>
          <p:cNvSpPr txBox="1">
            <a:spLocks noGrp="1"/>
          </p:cNvSpPr>
          <p:nvPr>
            <p:ph type="subTitle" idx="7"/>
          </p:nvPr>
        </p:nvSpPr>
        <p:spPr>
          <a:xfrm>
            <a:off x="748450" y="3872883"/>
            <a:ext cx="2406300" cy="4368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BE8A51"/>
              </a:buClr>
              <a:buSzPts val="2000"/>
              <a:buNone/>
              <a:defRPr sz="2000" b="1">
                <a:solidFill>
                  <a:srgbClr val="BE8A51"/>
                </a:solidFill>
              </a:defRPr>
            </a:lvl1pPr>
            <a:lvl2pPr lvl="1" algn="ctr" rtl="0">
              <a:lnSpc>
                <a:spcPct val="100000"/>
              </a:lnSpc>
              <a:spcBef>
                <a:spcPts val="0"/>
              </a:spcBef>
              <a:spcAft>
                <a:spcPts val="0"/>
              </a:spcAft>
              <a:buClr>
                <a:srgbClr val="BE8A51"/>
              </a:buClr>
              <a:buSzPts val="2000"/>
              <a:buNone/>
              <a:defRPr sz="2000" b="1">
                <a:solidFill>
                  <a:srgbClr val="BE8A51"/>
                </a:solidFill>
              </a:defRPr>
            </a:lvl2pPr>
            <a:lvl3pPr lvl="2" algn="ctr" rtl="0">
              <a:lnSpc>
                <a:spcPct val="100000"/>
              </a:lnSpc>
              <a:spcBef>
                <a:spcPts val="0"/>
              </a:spcBef>
              <a:spcAft>
                <a:spcPts val="0"/>
              </a:spcAft>
              <a:buClr>
                <a:srgbClr val="BE8A51"/>
              </a:buClr>
              <a:buSzPts val="2000"/>
              <a:buNone/>
              <a:defRPr sz="2000" b="1">
                <a:solidFill>
                  <a:srgbClr val="BE8A51"/>
                </a:solidFill>
              </a:defRPr>
            </a:lvl3pPr>
            <a:lvl4pPr lvl="3" algn="ctr" rtl="0">
              <a:lnSpc>
                <a:spcPct val="100000"/>
              </a:lnSpc>
              <a:spcBef>
                <a:spcPts val="0"/>
              </a:spcBef>
              <a:spcAft>
                <a:spcPts val="0"/>
              </a:spcAft>
              <a:buClr>
                <a:srgbClr val="BE8A51"/>
              </a:buClr>
              <a:buSzPts val="2000"/>
              <a:buNone/>
              <a:defRPr sz="2000" b="1">
                <a:solidFill>
                  <a:srgbClr val="BE8A51"/>
                </a:solidFill>
              </a:defRPr>
            </a:lvl4pPr>
            <a:lvl5pPr lvl="4" algn="ctr" rtl="0">
              <a:lnSpc>
                <a:spcPct val="100000"/>
              </a:lnSpc>
              <a:spcBef>
                <a:spcPts val="0"/>
              </a:spcBef>
              <a:spcAft>
                <a:spcPts val="0"/>
              </a:spcAft>
              <a:buClr>
                <a:srgbClr val="BE8A51"/>
              </a:buClr>
              <a:buSzPts val="2000"/>
              <a:buNone/>
              <a:defRPr sz="2000" b="1">
                <a:solidFill>
                  <a:srgbClr val="BE8A51"/>
                </a:solidFill>
              </a:defRPr>
            </a:lvl5pPr>
            <a:lvl6pPr lvl="5" algn="ctr" rtl="0">
              <a:lnSpc>
                <a:spcPct val="100000"/>
              </a:lnSpc>
              <a:spcBef>
                <a:spcPts val="0"/>
              </a:spcBef>
              <a:spcAft>
                <a:spcPts val="0"/>
              </a:spcAft>
              <a:buClr>
                <a:srgbClr val="BE8A51"/>
              </a:buClr>
              <a:buSzPts val="2000"/>
              <a:buNone/>
              <a:defRPr sz="2000" b="1">
                <a:solidFill>
                  <a:srgbClr val="BE8A51"/>
                </a:solidFill>
              </a:defRPr>
            </a:lvl6pPr>
            <a:lvl7pPr lvl="6" algn="ctr" rtl="0">
              <a:lnSpc>
                <a:spcPct val="100000"/>
              </a:lnSpc>
              <a:spcBef>
                <a:spcPts val="0"/>
              </a:spcBef>
              <a:spcAft>
                <a:spcPts val="0"/>
              </a:spcAft>
              <a:buClr>
                <a:srgbClr val="BE8A51"/>
              </a:buClr>
              <a:buSzPts val="2000"/>
              <a:buNone/>
              <a:defRPr sz="2000" b="1">
                <a:solidFill>
                  <a:srgbClr val="BE8A51"/>
                </a:solidFill>
              </a:defRPr>
            </a:lvl7pPr>
            <a:lvl8pPr lvl="7" algn="ctr" rtl="0">
              <a:lnSpc>
                <a:spcPct val="100000"/>
              </a:lnSpc>
              <a:spcBef>
                <a:spcPts val="0"/>
              </a:spcBef>
              <a:spcAft>
                <a:spcPts val="0"/>
              </a:spcAft>
              <a:buClr>
                <a:srgbClr val="BE8A51"/>
              </a:buClr>
              <a:buSzPts val="2000"/>
              <a:buNone/>
              <a:defRPr sz="2000" b="1">
                <a:solidFill>
                  <a:srgbClr val="BE8A51"/>
                </a:solidFill>
              </a:defRPr>
            </a:lvl8pPr>
            <a:lvl9pPr lvl="8" algn="ct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183" name="Google Shape;183;p13"/>
          <p:cNvSpPr txBox="1">
            <a:spLocks noGrp="1"/>
          </p:cNvSpPr>
          <p:nvPr>
            <p:ph type="title" idx="8" hasCustomPrompt="1"/>
          </p:nvPr>
        </p:nvSpPr>
        <p:spPr>
          <a:xfrm>
            <a:off x="1570300" y="3160358"/>
            <a:ext cx="7626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b="1"/>
            </a:lvl2pPr>
            <a:lvl3pPr lvl="2" algn="ctr" rtl="0">
              <a:spcBef>
                <a:spcPts val="0"/>
              </a:spcBef>
              <a:spcAft>
                <a:spcPts val="0"/>
              </a:spcAft>
              <a:buSzPts val="2500"/>
              <a:buNone/>
              <a:defRPr sz="2500" b="1"/>
            </a:lvl3pPr>
            <a:lvl4pPr lvl="3" algn="ctr" rtl="0">
              <a:spcBef>
                <a:spcPts val="0"/>
              </a:spcBef>
              <a:spcAft>
                <a:spcPts val="0"/>
              </a:spcAft>
              <a:buSzPts val="2500"/>
              <a:buNone/>
              <a:defRPr sz="2500" b="1"/>
            </a:lvl4pPr>
            <a:lvl5pPr lvl="4" algn="ctr" rtl="0">
              <a:spcBef>
                <a:spcPts val="0"/>
              </a:spcBef>
              <a:spcAft>
                <a:spcPts val="0"/>
              </a:spcAft>
              <a:buSzPts val="2500"/>
              <a:buNone/>
              <a:defRPr sz="2500" b="1"/>
            </a:lvl5pPr>
            <a:lvl6pPr lvl="5" algn="ctr" rtl="0">
              <a:spcBef>
                <a:spcPts val="0"/>
              </a:spcBef>
              <a:spcAft>
                <a:spcPts val="0"/>
              </a:spcAft>
              <a:buSzPts val="2500"/>
              <a:buNone/>
              <a:defRPr sz="2500" b="1"/>
            </a:lvl6pPr>
            <a:lvl7pPr lvl="6" algn="ctr" rtl="0">
              <a:spcBef>
                <a:spcPts val="0"/>
              </a:spcBef>
              <a:spcAft>
                <a:spcPts val="0"/>
              </a:spcAft>
              <a:buSzPts val="2500"/>
              <a:buNone/>
              <a:defRPr sz="2500" b="1"/>
            </a:lvl7pPr>
            <a:lvl8pPr lvl="7" algn="ctr" rtl="0">
              <a:spcBef>
                <a:spcPts val="0"/>
              </a:spcBef>
              <a:spcAft>
                <a:spcPts val="0"/>
              </a:spcAft>
              <a:buSzPts val="2500"/>
              <a:buNone/>
              <a:defRPr sz="2500" b="1"/>
            </a:lvl8pPr>
            <a:lvl9pPr lvl="8" algn="ctr" rtl="0">
              <a:spcBef>
                <a:spcPts val="0"/>
              </a:spcBef>
              <a:spcAft>
                <a:spcPts val="0"/>
              </a:spcAft>
              <a:buSzPts val="2500"/>
              <a:buNone/>
              <a:defRPr sz="2500" b="1"/>
            </a:lvl9pPr>
          </a:lstStyle>
          <a:p>
            <a:r>
              <a:t>xx%</a:t>
            </a:r>
          </a:p>
        </p:txBody>
      </p:sp>
      <p:sp>
        <p:nvSpPr>
          <p:cNvPr id="184" name="Google Shape;184;p13"/>
          <p:cNvSpPr txBox="1">
            <a:spLocks noGrp="1"/>
          </p:cNvSpPr>
          <p:nvPr>
            <p:ph type="subTitle" idx="9"/>
          </p:nvPr>
        </p:nvSpPr>
        <p:spPr>
          <a:xfrm>
            <a:off x="3368850" y="3872883"/>
            <a:ext cx="2406300" cy="4368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BE8A51"/>
              </a:buClr>
              <a:buSzPts val="2000"/>
              <a:buNone/>
              <a:defRPr sz="2000" b="1">
                <a:solidFill>
                  <a:srgbClr val="BE8A51"/>
                </a:solidFill>
              </a:defRPr>
            </a:lvl1pPr>
            <a:lvl2pPr lvl="1" algn="ctr" rtl="0">
              <a:lnSpc>
                <a:spcPct val="100000"/>
              </a:lnSpc>
              <a:spcBef>
                <a:spcPts val="0"/>
              </a:spcBef>
              <a:spcAft>
                <a:spcPts val="0"/>
              </a:spcAft>
              <a:buClr>
                <a:srgbClr val="BE8A51"/>
              </a:buClr>
              <a:buSzPts val="2000"/>
              <a:buNone/>
              <a:defRPr sz="2000" b="1">
                <a:solidFill>
                  <a:srgbClr val="BE8A51"/>
                </a:solidFill>
              </a:defRPr>
            </a:lvl2pPr>
            <a:lvl3pPr lvl="2" algn="ctr" rtl="0">
              <a:lnSpc>
                <a:spcPct val="100000"/>
              </a:lnSpc>
              <a:spcBef>
                <a:spcPts val="0"/>
              </a:spcBef>
              <a:spcAft>
                <a:spcPts val="0"/>
              </a:spcAft>
              <a:buClr>
                <a:srgbClr val="BE8A51"/>
              </a:buClr>
              <a:buSzPts val="2000"/>
              <a:buNone/>
              <a:defRPr sz="2000" b="1">
                <a:solidFill>
                  <a:srgbClr val="BE8A51"/>
                </a:solidFill>
              </a:defRPr>
            </a:lvl3pPr>
            <a:lvl4pPr lvl="3" algn="ctr" rtl="0">
              <a:lnSpc>
                <a:spcPct val="100000"/>
              </a:lnSpc>
              <a:spcBef>
                <a:spcPts val="0"/>
              </a:spcBef>
              <a:spcAft>
                <a:spcPts val="0"/>
              </a:spcAft>
              <a:buClr>
                <a:srgbClr val="BE8A51"/>
              </a:buClr>
              <a:buSzPts val="2000"/>
              <a:buNone/>
              <a:defRPr sz="2000" b="1">
                <a:solidFill>
                  <a:srgbClr val="BE8A51"/>
                </a:solidFill>
              </a:defRPr>
            </a:lvl4pPr>
            <a:lvl5pPr lvl="4" algn="ctr" rtl="0">
              <a:lnSpc>
                <a:spcPct val="100000"/>
              </a:lnSpc>
              <a:spcBef>
                <a:spcPts val="0"/>
              </a:spcBef>
              <a:spcAft>
                <a:spcPts val="0"/>
              </a:spcAft>
              <a:buClr>
                <a:srgbClr val="BE8A51"/>
              </a:buClr>
              <a:buSzPts val="2000"/>
              <a:buNone/>
              <a:defRPr sz="2000" b="1">
                <a:solidFill>
                  <a:srgbClr val="BE8A51"/>
                </a:solidFill>
              </a:defRPr>
            </a:lvl5pPr>
            <a:lvl6pPr lvl="5" algn="ctr" rtl="0">
              <a:lnSpc>
                <a:spcPct val="100000"/>
              </a:lnSpc>
              <a:spcBef>
                <a:spcPts val="0"/>
              </a:spcBef>
              <a:spcAft>
                <a:spcPts val="0"/>
              </a:spcAft>
              <a:buClr>
                <a:srgbClr val="BE8A51"/>
              </a:buClr>
              <a:buSzPts val="2000"/>
              <a:buNone/>
              <a:defRPr sz="2000" b="1">
                <a:solidFill>
                  <a:srgbClr val="BE8A51"/>
                </a:solidFill>
              </a:defRPr>
            </a:lvl6pPr>
            <a:lvl7pPr lvl="6" algn="ctr" rtl="0">
              <a:lnSpc>
                <a:spcPct val="100000"/>
              </a:lnSpc>
              <a:spcBef>
                <a:spcPts val="0"/>
              </a:spcBef>
              <a:spcAft>
                <a:spcPts val="0"/>
              </a:spcAft>
              <a:buClr>
                <a:srgbClr val="BE8A51"/>
              </a:buClr>
              <a:buSzPts val="2000"/>
              <a:buNone/>
              <a:defRPr sz="2000" b="1">
                <a:solidFill>
                  <a:srgbClr val="BE8A51"/>
                </a:solidFill>
              </a:defRPr>
            </a:lvl7pPr>
            <a:lvl8pPr lvl="7" algn="ctr" rtl="0">
              <a:lnSpc>
                <a:spcPct val="100000"/>
              </a:lnSpc>
              <a:spcBef>
                <a:spcPts val="0"/>
              </a:spcBef>
              <a:spcAft>
                <a:spcPts val="0"/>
              </a:spcAft>
              <a:buClr>
                <a:srgbClr val="BE8A51"/>
              </a:buClr>
              <a:buSzPts val="2000"/>
              <a:buNone/>
              <a:defRPr sz="2000" b="1">
                <a:solidFill>
                  <a:srgbClr val="BE8A51"/>
                </a:solidFill>
              </a:defRPr>
            </a:lvl8pPr>
            <a:lvl9pPr lvl="8" algn="ct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185" name="Google Shape;185;p13"/>
          <p:cNvSpPr txBox="1">
            <a:spLocks noGrp="1"/>
          </p:cNvSpPr>
          <p:nvPr>
            <p:ph type="title" idx="13" hasCustomPrompt="1"/>
          </p:nvPr>
        </p:nvSpPr>
        <p:spPr>
          <a:xfrm>
            <a:off x="4190700" y="3160358"/>
            <a:ext cx="7626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b="1"/>
            </a:lvl2pPr>
            <a:lvl3pPr lvl="2" algn="ctr" rtl="0">
              <a:spcBef>
                <a:spcPts val="0"/>
              </a:spcBef>
              <a:spcAft>
                <a:spcPts val="0"/>
              </a:spcAft>
              <a:buSzPts val="2500"/>
              <a:buNone/>
              <a:defRPr sz="2500" b="1"/>
            </a:lvl3pPr>
            <a:lvl4pPr lvl="3" algn="ctr" rtl="0">
              <a:spcBef>
                <a:spcPts val="0"/>
              </a:spcBef>
              <a:spcAft>
                <a:spcPts val="0"/>
              </a:spcAft>
              <a:buSzPts val="2500"/>
              <a:buNone/>
              <a:defRPr sz="2500" b="1"/>
            </a:lvl4pPr>
            <a:lvl5pPr lvl="4" algn="ctr" rtl="0">
              <a:spcBef>
                <a:spcPts val="0"/>
              </a:spcBef>
              <a:spcAft>
                <a:spcPts val="0"/>
              </a:spcAft>
              <a:buSzPts val="2500"/>
              <a:buNone/>
              <a:defRPr sz="2500" b="1"/>
            </a:lvl5pPr>
            <a:lvl6pPr lvl="5" algn="ctr" rtl="0">
              <a:spcBef>
                <a:spcPts val="0"/>
              </a:spcBef>
              <a:spcAft>
                <a:spcPts val="0"/>
              </a:spcAft>
              <a:buSzPts val="2500"/>
              <a:buNone/>
              <a:defRPr sz="2500" b="1"/>
            </a:lvl6pPr>
            <a:lvl7pPr lvl="6" algn="ctr" rtl="0">
              <a:spcBef>
                <a:spcPts val="0"/>
              </a:spcBef>
              <a:spcAft>
                <a:spcPts val="0"/>
              </a:spcAft>
              <a:buSzPts val="2500"/>
              <a:buNone/>
              <a:defRPr sz="2500" b="1"/>
            </a:lvl7pPr>
            <a:lvl8pPr lvl="7" algn="ctr" rtl="0">
              <a:spcBef>
                <a:spcPts val="0"/>
              </a:spcBef>
              <a:spcAft>
                <a:spcPts val="0"/>
              </a:spcAft>
              <a:buSzPts val="2500"/>
              <a:buNone/>
              <a:defRPr sz="2500" b="1"/>
            </a:lvl8pPr>
            <a:lvl9pPr lvl="8" algn="ctr" rtl="0">
              <a:spcBef>
                <a:spcPts val="0"/>
              </a:spcBef>
              <a:spcAft>
                <a:spcPts val="0"/>
              </a:spcAft>
              <a:buSzPts val="2500"/>
              <a:buNone/>
              <a:defRPr sz="2500" b="1"/>
            </a:lvl9pPr>
          </a:lstStyle>
          <a:p>
            <a:r>
              <a:t>xx%</a:t>
            </a:r>
          </a:p>
        </p:txBody>
      </p:sp>
      <p:sp>
        <p:nvSpPr>
          <p:cNvPr id="186" name="Google Shape;186;p13"/>
          <p:cNvSpPr txBox="1">
            <a:spLocks noGrp="1"/>
          </p:cNvSpPr>
          <p:nvPr>
            <p:ph type="subTitle" idx="14"/>
          </p:nvPr>
        </p:nvSpPr>
        <p:spPr>
          <a:xfrm>
            <a:off x="5989250" y="3872883"/>
            <a:ext cx="2406300" cy="4368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BE8A51"/>
              </a:buClr>
              <a:buSzPts val="2000"/>
              <a:buNone/>
              <a:defRPr sz="2000" b="1">
                <a:solidFill>
                  <a:srgbClr val="BE8A51"/>
                </a:solidFill>
              </a:defRPr>
            </a:lvl1pPr>
            <a:lvl2pPr lvl="1" algn="ctr" rtl="0">
              <a:lnSpc>
                <a:spcPct val="100000"/>
              </a:lnSpc>
              <a:spcBef>
                <a:spcPts val="0"/>
              </a:spcBef>
              <a:spcAft>
                <a:spcPts val="0"/>
              </a:spcAft>
              <a:buClr>
                <a:srgbClr val="BE8A51"/>
              </a:buClr>
              <a:buSzPts val="2000"/>
              <a:buNone/>
              <a:defRPr sz="2000" b="1">
                <a:solidFill>
                  <a:srgbClr val="BE8A51"/>
                </a:solidFill>
              </a:defRPr>
            </a:lvl2pPr>
            <a:lvl3pPr lvl="2" algn="ctr" rtl="0">
              <a:lnSpc>
                <a:spcPct val="100000"/>
              </a:lnSpc>
              <a:spcBef>
                <a:spcPts val="0"/>
              </a:spcBef>
              <a:spcAft>
                <a:spcPts val="0"/>
              </a:spcAft>
              <a:buClr>
                <a:srgbClr val="BE8A51"/>
              </a:buClr>
              <a:buSzPts val="2000"/>
              <a:buNone/>
              <a:defRPr sz="2000" b="1">
                <a:solidFill>
                  <a:srgbClr val="BE8A51"/>
                </a:solidFill>
              </a:defRPr>
            </a:lvl3pPr>
            <a:lvl4pPr lvl="3" algn="ctr" rtl="0">
              <a:lnSpc>
                <a:spcPct val="100000"/>
              </a:lnSpc>
              <a:spcBef>
                <a:spcPts val="0"/>
              </a:spcBef>
              <a:spcAft>
                <a:spcPts val="0"/>
              </a:spcAft>
              <a:buClr>
                <a:srgbClr val="BE8A51"/>
              </a:buClr>
              <a:buSzPts val="2000"/>
              <a:buNone/>
              <a:defRPr sz="2000" b="1">
                <a:solidFill>
                  <a:srgbClr val="BE8A51"/>
                </a:solidFill>
              </a:defRPr>
            </a:lvl4pPr>
            <a:lvl5pPr lvl="4" algn="ctr" rtl="0">
              <a:lnSpc>
                <a:spcPct val="100000"/>
              </a:lnSpc>
              <a:spcBef>
                <a:spcPts val="0"/>
              </a:spcBef>
              <a:spcAft>
                <a:spcPts val="0"/>
              </a:spcAft>
              <a:buClr>
                <a:srgbClr val="BE8A51"/>
              </a:buClr>
              <a:buSzPts val="2000"/>
              <a:buNone/>
              <a:defRPr sz="2000" b="1">
                <a:solidFill>
                  <a:srgbClr val="BE8A51"/>
                </a:solidFill>
              </a:defRPr>
            </a:lvl5pPr>
            <a:lvl6pPr lvl="5" algn="ctr" rtl="0">
              <a:lnSpc>
                <a:spcPct val="100000"/>
              </a:lnSpc>
              <a:spcBef>
                <a:spcPts val="0"/>
              </a:spcBef>
              <a:spcAft>
                <a:spcPts val="0"/>
              </a:spcAft>
              <a:buClr>
                <a:srgbClr val="BE8A51"/>
              </a:buClr>
              <a:buSzPts val="2000"/>
              <a:buNone/>
              <a:defRPr sz="2000" b="1">
                <a:solidFill>
                  <a:srgbClr val="BE8A51"/>
                </a:solidFill>
              </a:defRPr>
            </a:lvl6pPr>
            <a:lvl7pPr lvl="6" algn="ctr" rtl="0">
              <a:lnSpc>
                <a:spcPct val="100000"/>
              </a:lnSpc>
              <a:spcBef>
                <a:spcPts val="0"/>
              </a:spcBef>
              <a:spcAft>
                <a:spcPts val="0"/>
              </a:spcAft>
              <a:buClr>
                <a:srgbClr val="BE8A51"/>
              </a:buClr>
              <a:buSzPts val="2000"/>
              <a:buNone/>
              <a:defRPr sz="2000" b="1">
                <a:solidFill>
                  <a:srgbClr val="BE8A51"/>
                </a:solidFill>
              </a:defRPr>
            </a:lvl7pPr>
            <a:lvl8pPr lvl="7" algn="ctr" rtl="0">
              <a:lnSpc>
                <a:spcPct val="100000"/>
              </a:lnSpc>
              <a:spcBef>
                <a:spcPts val="0"/>
              </a:spcBef>
              <a:spcAft>
                <a:spcPts val="0"/>
              </a:spcAft>
              <a:buClr>
                <a:srgbClr val="BE8A51"/>
              </a:buClr>
              <a:buSzPts val="2000"/>
              <a:buNone/>
              <a:defRPr sz="2000" b="1">
                <a:solidFill>
                  <a:srgbClr val="BE8A51"/>
                </a:solidFill>
              </a:defRPr>
            </a:lvl8pPr>
            <a:lvl9pPr lvl="8" algn="ct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187" name="Google Shape;187;p13"/>
          <p:cNvSpPr txBox="1">
            <a:spLocks noGrp="1"/>
          </p:cNvSpPr>
          <p:nvPr>
            <p:ph type="title" idx="15" hasCustomPrompt="1"/>
          </p:nvPr>
        </p:nvSpPr>
        <p:spPr>
          <a:xfrm>
            <a:off x="6811100" y="3160358"/>
            <a:ext cx="7626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600"/>
            </a:lvl1pPr>
            <a:lvl2pPr lvl="1" algn="ctr" rtl="0">
              <a:spcBef>
                <a:spcPts val="0"/>
              </a:spcBef>
              <a:spcAft>
                <a:spcPts val="0"/>
              </a:spcAft>
              <a:buSzPts val="2500"/>
              <a:buNone/>
              <a:defRPr sz="2500" b="1"/>
            </a:lvl2pPr>
            <a:lvl3pPr lvl="2" algn="ctr" rtl="0">
              <a:spcBef>
                <a:spcPts val="0"/>
              </a:spcBef>
              <a:spcAft>
                <a:spcPts val="0"/>
              </a:spcAft>
              <a:buSzPts val="2500"/>
              <a:buNone/>
              <a:defRPr sz="2500" b="1"/>
            </a:lvl3pPr>
            <a:lvl4pPr lvl="3" algn="ctr" rtl="0">
              <a:spcBef>
                <a:spcPts val="0"/>
              </a:spcBef>
              <a:spcAft>
                <a:spcPts val="0"/>
              </a:spcAft>
              <a:buSzPts val="2500"/>
              <a:buNone/>
              <a:defRPr sz="2500" b="1"/>
            </a:lvl4pPr>
            <a:lvl5pPr lvl="4" algn="ctr" rtl="0">
              <a:spcBef>
                <a:spcPts val="0"/>
              </a:spcBef>
              <a:spcAft>
                <a:spcPts val="0"/>
              </a:spcAft>
              <a:buSzPts val="2500"/>
              <a:buNone/>
              <a:defRPr sz="2500" b="1"/>
            </a:lvl5pPr>
            <a:lvl6pPr lvl="5" algn="ctr" rtl="0">
              <a:spcBef>
                <a:spcPts val="0"/>
              </a:spcBef>
              <a:spcAft>
                <a:spcPts val="0"/>
              </a:spcAft>
              <a:buSzPts val="2500"/>
              <a:buNone/>
              <a:defRPr sz="2500" b="1"/>
            </a:lvl6pPr>
            <a:lvl7pPr lvl="6" algn="ctr" rtl="0">
              <a:spcBef>
                <a:spcPts val="0"/>
              </a:spcBef>
              <a:spcAft>
                <a:spcPts val="0"/>
              </a:spcAft>
              <a:buSzPts val="2500"/>
              <a:buNone/>
              <a:defRPr sz="2500" b="1"/>
            </a:lvl7pPr>
            <a:lvl8pPr lvl="7" algn="ctr" rtl="0">
              <a:spcBef>
                <a:spcPts val="0"/>
              </a:spcBef>
              <a:spcAft>
                <a:spcPts val="0"/>
              </a:spcAft>
              <a:buSzPts val="2500"/>
              <a:buNone/>
              <a:defRPr sz="2500" b="1"/>
            </a:lvl8pPr>
            <a:lvl9pPr lvl="8" algn="ctr" rtl="0">
              <a:spcBef>
                <a:spcPts val="0"/>
              </a:spcBef>
              <a:spcAft>
                <a:spcPts val="0"/>
              </a:spcAft>
              <a:buSzPts val="2500"/>
              <a:buNone/>
              <a:defRPr sz="2500" b="1"/>
            </a:lvl9pPr>
          </a:lstStyle>
          <a:p>
            <a:r>
              <a:t>xx%</a:t>
            </a:r>
          </a:p>
        </p:txBody>
      </p:sp>
      <p:cxnSp>
        <p:nvCxnSpPr>
          <p:cNvPr id="188" name="Google Shape;188;p13"/>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189" name="Google Shape;189;p13"/>
          <p:cNvGrpSpPr/>
          <p:nvPr/>
        </p:nvGrpSpPr>
        <p:grpSpPr>
          <a:xfrm>
            <a:off x="8548544" y="220778"/>
            <a:ext cx="393400" cy="637225"/>
            <a:chOff x="380200" y="3609200"/>
            <a:chExt cx="393400" cy="637225"/>
          </a:xfrm>
        </p:grpSpPr>
        <p:sp>
          <p:nvSpPr>
            <p:cNvPr id="190" name="Google Shape;190;p13"/>
            <p:cNvSpPr/>
            <p:nvPr/>
          </p:nvSpPr>
          <p:spPr>
            <a:xfrm>
              <a:off x="6006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380200" y="4073425"/>
              <a:ext cx="173000" cy="173000"/>
            </a:xfrm>
            <a:custGeom>
              <a:avLst/>
              <a:gdLst/>
              <a:ahLst/>
              <a:cxnLst/>
              <a:rect l="l" t="t" r="r" b="b"/>
              <a:pathLst>
                <a:path w="6920" h="6920" extrusionOk="0">
                  <a:moveTo>
                    <a:pt x="1630" y="0"/>
                  </a:moveTo>
                  <a:cubicBezTo>
                    <a:pt x="714" y="0"/>
                    <a:pt x="0" y="715"/>
                    <a:pt x="0" y="1630"/>
                  </a:cubicBezTo>
                  <a:lnTo>
                    <a:pt x="0" y="5290"/>
                  </a:lnTo>
                  <a:cubicBezTo>
                    <a:pt x="0" y="6183"/>
                    <a:pt x="714" y="6919"/>
                    <a:pt x="1630" y="6919"/>
                  </a:cubicBezTo>
                  <a:lnTo>
                    <a:pt x="5290" y="6919"/>
                  </a:lnTo>
                  <a:cubicBezTo>
                    <a:pt x="6205" y="6919"/>
                    <a:pt x="6919" y="6183"/>
                    <a:pt x="6919" y="5290"/>
                  </a:cubicBezTo>
                  <a:lnTo>
                    <a:pt x="6919" y="1630"/>
                  </a:lnTo>
                  <a:cubicBezTo>
                    <a:pt x="6919" y="715"/>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3"/>
          <p:cNvGrpSpPr/>
          <p:nvPr/>
        </p:nvGrpSpPr>
        <p:grpSpPr>
          <a:xfrm>
            <a:off x="7910750" y="4517600"/>
            <a:ext cx="637800" cy="173000"/>
            <a:chOff x="6798525" y="175700"/>
            <a:chExt cx="637800" cy="173000"/>
          </a:xfrm>
        </p:grpSpPr>
        <p:sp>
          <p:nvSpPr>
            <p:cNvPr id="196" name="Google Shape;196;p13"/>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3"/>
          <p:cNvGrpSpPr/>
          <p:nvPr/>
        </p:nvGrpSpPr>
        <p:grpSpPr>
          <a:xfrm>
            <a:off x="256793" y="2791962"/>
            <a:ext cx="637225" cy="390600"/>
            <a:chOff x="7683325" y="415650"/>
            <a:chExt cx="637225" cy="390600"/>
          </a:xfrm>
        </p:grpSpPr>
        <p:sp>
          <p:nvSpPr>
            <p:cNvPr id="200" name="Google Shape;200;p13"/>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11">
    <p:bg>
      <p:bgPr>
        <a:solidFill>
          <a:schemeClr val="dk2"/>
        </a:solidFill>
        <a:effectLst/>
      </p:bgPr>
    </p:bg>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14"/>
          <p:cNvSpPr txBox="1">
            <a:spLocks noGrp="1"/>
          </p:cNvSpPr>
          <p:nvPr>
            <p:ph type="body" idx="1"/>
          </p:nvPr>
        </p:nvSpPr>
        <p:spPr>
          <a:xfrm>
            <a:off x="720000" y="1837850"/>
            <a:ext cx="3744000" cy="214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6"/>
              </a:buClr>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07" name="Google Shape;207;p14"/>
          <p:cNvSpPr txBox="1">
            <a:spLocks noGrp="1"/>
          </p:cNvSpPr>
          <p:nvPr>
            <p:ph type="body" idx="2"/>
          </p:nvPr>
        </p:nvSpPr>
        <p:spPr>
          <a:xfrm>
            <a:off x="4680000" y="1837850"/>
            <a:ext cx="3744000" cy="214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6"/>
              </a:buClr>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cxnSp>
        <p:nvCxnSpPr>
          <p:cNvPr id="208" name="Google Shape;208;p14"/>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209" name="Google Shape;209;p14"/>
          <p:cNvGrpSpPr/>
          <p:nvPr/>
        </p:nvGrpSpPr>
        <p:grpSpPr>
          <a:xfrm flipH="1">
            <a:off x="327023" y="4155756"/>
            <a:ext cx="869350" cy="390600"/>
            <a:chOff x="1686050" y="4209175"/>
            <a:chExt cx="869350" cy="390600"/>
          </a:xfrm>
        </p:grpSpPr>
        <p:sp>
          <p:nvSpPr>
            <p:cNvPr id="210" name="Google Shape;210;p14"/>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18175" y="4209175"/>
              <a:ext cx="173000" cy="173000"/>
            </a:xfrm>
            <a:custGeom>
              <a:avLst/>
              <a:gdLst/>
              <a:ahLst/>
              <a:cxnLst/>
              <a:rect l="l" t="t" r="r" b="b"/>
              <a:pathLst>
                <a:path w="6920" h="6920" extrusionOk="0">
                  <a:moveTo>
                    <a:pt x="1630" y="0"/>
                  </a:moveTo>
                  <a:cubicBezTo>
                    <a:pt x="715" y="0"/>
                    <a:pt x="0" y="737"/>
                    <a:pt x="0" y="1629"/>
                  </a:cubicBezTo>
                  <a:lnTo>
                    <a:pt x="0" y="5290"/>
                  </a:lnTo>
                  <a:cubicBezTo>
                    <a:pt x="0" y="6205"/>
                    <a:pt x="715" y="6919"/>
                    <a:pt x="1630"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rot="10800000">
            <a:off x="7889893" y="256437"/>
            <a:ext cx="869350" cy="390600"/>
            <a:chOff x="7683325" y="415650"/>
            <a:chExt cx="869350" cy="390600"/>
          </a:xfrm>
        </p:grpSpPr>
        <p:sp>
          <p:nvSpPr>
            <p:cNvPr id="218" name="Google Shape;218;p14"/>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8147550"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5" y="6919"/>
                    <a:pt x="6919" y="6205"/>
                    <a:pt x="6919" y="5290"/>
                  </a:cubicBezTo>
                  <a:lnTo>
                    <a:pt x="6919" y="1630"/>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6">
    <p:bg>
      <p:bgPr>
        <a:solidFill>
          <a:schemeClr val="dk2"/>
        </a:solidFill>
        <a:effectLst/>
      </p:bgPr>
    </p:bg>
    <p:spTree>
      <p:nvGrpSpPr>
        <p:cNvPr id="1" name="Shape 242"/>
        <p:cNvGrpSpPr/>
        <p:nvPr/>
      </p:nvGrpSpPr>
      <p:grpSpPr>
        <a:xfrm>
          <a:off x="0" y="0"/>
          <a:ext cx="0" cy="0"/>
          <a:chOff x="0" y="0"/>
          <a:chExt cx="0" cy="0"/>
        </a:xfrm>
      </p:grpSpPr>
      <p:sp>
        <p:nvSpPr>
          <p:cNvPr id="243" name="Google Shape;243;p16"/>
          <p:cNvSpPr txBox="1">
            <a:spLocks noGrp="1"/>
          </p:cNvSpPr>
          <p:nvPr>
            <p:ph type="subTitle" idx="1"/>
          </p:nvPr>
        </p:nvSpPr>
        <p:spPr>
          <a:xfrm>
            <a:off x="5742225" y="1485475"/>
            <a:ext cx="2463000" cy="4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E8A51"/>
              </a:buClr>
              <a:buSzPts val="2000"/>
              <a:buNone/>
              <a:defRPr sz="2000" b="1">
                <a:solidFill>
                  <a:srgbClr val="BE8A51"/>
                </a:solidFill>
              </a:defRPr>
            </a:lvl1pPr>
            <a:lvl2pPr lvl="1" rtl="0">
              <a:lnSpc>
                <a:spcPct val="100000"/>
              </a:lnSpc>
              <a:spcBef>
                <a:spcPts val="0"/>
              </a:spcBef>
              <a:spcAft>
                <a:spcPts val="0"/>
              </a:spcAft>
              <a:buClr>
                <a:srgbClr val="BE8A51"/>
              </a:buClr>
              <a:buSzPts val="2000"/>
              <a:buNone/>
              <a:defRPr sz="2000" b="1">
                <a:solidFill>
                  <a:srgbClr val="BE8A51"/>
                </a:solidFill>
              </a:defRPr>
            </a:lvl2pPr>
            <a:lvl3pPr lvl="2" rtl="0">
              <a:lnSpc>
                <a:spcPct val="100000"/>
              </a:lnSpc>
              <a:spcBef>
                <a:spcPts val="0"/>
              </a:spcBef>
              <a:spcAft>
                <a:spcPts val="0"/>
              </a:spcAft>
              <a:buClr>
                <a:srgbClr val="BE8A51"/>
              </a:buClr>
              <a:buSzPts val="2000"/>
              <a:buNone/>
              <a:defRPr sz="2000" b="1">
                <a:solidFill>
                  <a:srgbClr val="BE8A51"/>
                </a:solidFill>
              </a:defRPr>
            </a:lvl3pPr>
            <a:lvl4pPr lvl="3" rtl="0">
              <a:lnSpc>
                <a:spcPct val="100000"/>
              </a:lnSpc>
              <a:spcBef>
                <a:spcPts val="0"/>
              </a:spcBef>
              <a:spcAft>
                <a:spcPts val="0"/>
              </a:spcAft>
              <a:buClr>
                <a:srgbClr val="BE8A51"/>
              </a:buClr>
              <a:buSzPts val="2000"/>
              <a:buNone/>
              <a:defRPr sz="2000" b="1">
                <a:solidFill>
                  <a:srgbClr val="BE8A51"/>
                </a:solidFill>
              </a:defRPr>
            </a:lvl4pPr>
            <a:lvl5pPr lvl="4" rtl="0">
              <a:lnSpc>
                <a:spcPct val="100000"/>
              </a:lnSpc>
              <a:spcBef>
                <a:spcPts val="0"/>
              </a:spcBef>
              <a:spcAft>
                <a:spcPts val="0"/>
              </a:spcAft>
              <a:buClr>
                <a:srgbClr val="BE8A51"/>
              </a:buClr>
              <a:buSzPts val="2000"/>
              <a:buNone/>
              <a:defRPr sz="2000" b="1">
                <a:solidFill>
                  <a:srgbClr val="BE8A51"/>
                </a:solidFill>
              </a:defRPr>
            </a:lvl5pPr>
            <a:lvl6pPr lvl="5" rtl="0">
              <a:lnSpc>
                <a:spcPct val="100000"/>
              </a:lnSpc>
              <a:spcBef>
                <a:spcPts val="0"/>
              </a:spcBef>
              <a:spcAft>
                <a:spcPts val="0"/>
              </a:spcAft>
              <a:buClr>
                <a:srgbClr val="BE8A51"/>
              </a:buClr>
              <a:buSzPts val="2000"/>
              <a:buNone/>
              <a:defRPr sz="2000" b="1">
                <a:solidFill>
                  <a:srgbClr val="BE8A51"/>
                </a:solidFill>
              </a:defRPr>
            </a:lvl6pPr>
            <a:lvl7pPr lvl="6" rtl="0">
              <a:lnSpc>
                <a:spcPct val="100000"/>
              </a:lnSpc>
              <a:spcBef>
                <a:spcPts val="0"/>
              </a:spcBef>
              <a:spcAft>
                <a:spcPts val="0"/>
              </a:spcAft>
              <a:buClr>
                <a:srgbClr val="BE8A51"/>
              </a:buClr>
              <a:buSzPts val="2000"/>
              <a:buNone/>
              <a:defRPr sz="2000" b="1">
                <a:solidFill>
                  <a:srgbClr val="BE8A51"/>
                </a:solidFill>
              </a:defRPr>
            </a:lvl7pPr>
            <a:lvl8pPr lvl="7" rtl="0">
              <a:lnSpc>
                <a:spcPct val="100000"/>
              </a:lnSpc>
              <a:spcBef>
                <a:spcPts val="0"/>
              </a:spcBef>
              <a:spcAft>
                <a:spcPts val="0"/>
              </a:spcAft>
              <a:buClr>
                <a:srgbClr val="BE8A51"/>
              </a:buClr>
              <a:buSzPts val="2000"/>
              <a:buNone/>
              <a:defRPr sz="2000" b="1">
                <a:solidFill>
                  <a:srgbClr val="BE8A51"/>
                </a:solidFill>
              </a:defRPr>
            </a:lvl8pPr>
            <a:lvl9pPr lvl="8"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244" name="Google Shape;244;p16"/>
          <p:cNvSpPr txBox="1">
            <a:spLocks noGrp="1"/>
          </p:cNvSpPr>
          <p:nvPr>
            <p:ph type="subTitle" idx="2"/>
          </p:nvPr>
        </p:nvSpPr>
        <p:spPr>
          <a:xfrm>
            <a:off x="5742225" y="1832038"/>
            <a:ext cx="24630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245" name="Google Shape;245;p16"/>
          <p:cNvSpPr txBox="1">
            <a:spLocks noGrp="1"/>
          </p:cNvSpPr>
          <p:nvPr>
            <p:ph type="subTitle" idx="3"/>
          </p:nvPr>
        </p:nvSpPr>
        <p:spPr>
          <a:xfrm>
            <a:off x="5742225" y="3069931"/>
            <a:ext cx="2463000" cy="4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E8A51"/>
              </a:buClr>
              <a:buSzPts val="2000"/>
              <a:buNone/>
              <a:defRPr sz="2000" b="1">
                <a:solidFill>
                  <a:srgbClr val="BE8A51"/>
                </a:solidFill>
              </a:defRPr>
            </a:lvl1pPr>
            <a:lvl2pPr lvl="1" rtl="0">
              <a:lnSpc>
                <a:spcPct val="100000"/>
              </a:lnSpc>
              <a:spcBef>
                <a:spcPts val="0"/>
              </a:spcBef>
              <a:spcAft>
                <a:spcPts val="0"/>
              </a:spcAft>
              <a:buClr>
                <a:srgbClr val="BE8A51"/>
              </a:buClr>
              <a:buSzPts val="2000"/>
              <a:buNone/>
              <a:defRPr sz="2000" b="1">
                <a:solidFill>
                  <a:srgbClr val="BE8A51"/>
                </a:solidFill>
              </a:defRPr>
            </a:lvl2pPr>
            <a:lvl3pPr lvl="2" rtl="0">
              <a:lnSpc>
                <a:spcPct val="100000"/>
              </a:lnSpc>
              <a:spcBef>
                <a:spcPts val="0"/>
              </a:spcBef>
              <a:spcAft>
                <a:spcPts val="0"/>
              </a:spcAft>
              <a:buClr>
                <a:srgbClr val="BE8A51"/>
              </a:buClr>
              <a:buSzPts val="2000"/>
              <a:buNone/>
              <a:defRPr sz="2000" b="1">
                <a:solidFill>
                  <a:srgbClr val="BE8A51"/>
                </a:solidFill>
              </a:defRPr>
            </a:lvl3pPr>
            <a:lvl4pPr lvl="3" rtl="0">
              <a:lnSpc>
                <a:spcPct val="100000"/>
              </a:lnSpc>
              <a:spcBef>
                <a:spcPts val="0"/>
              </a:spcBef>
              <a:spcAft>
                <a:spcPts val="0"/>
              </a:spcAft>
              <a:buClr>
                <a:srgbClr val="BE8A51"/>
              </a:buClr>
              <a:buSzPts val="2000"/>
              <a:buNone/>
              <a:defRPr sz="2000" b="1">
                <a:solidFill>
                  <a:srgbClr val="BE8A51"/>
                </a:solidFill>
              </a:defRPr>
            </a:lvl4pPr>
            <a:lvl5pPr lvl="4" rtl="0">
              <a:lnSpc>
                <a:spcPct val="100000"/>
              </a:lnSpc>
              <a:spcBef>
                <a:spcPts val="0"/>
              </a:spcBef>
              <a:spcAft>
                <a:spcPts val="0"/>
              </a:spcAft>
              <a:buClr>
                <a:srgbClr val="BE8A51"/>
              </a:buClr>
              <a:buSzPts val="2000"/>
              <a:buNone/>
              <a:defRPr sz="2000" b="1">
                <a:solidFill>
                  <a:srgbClr val="BE8A51"/>
                </a:solidFill>
              </a:defRPr>
            </a:lvl5pPr>
            <a:lvl6pPr lvl="5" rtl="0">
              <a:lnSpc>
                <a:spcPct val="100000"/>
              </a:lnSpc>
              <a:spcBef>
                <a:spcPts val="0"/>
              </a:spcBef>
              <a:spcAft>
                <a:spcPts val="0"/>
              </a:spcAft>
              <a:buClr>
                <a:srgbClr val="BE8A51"/>
              </a:buClr>
              <a:buSzPts val="2000"/>
              <a:buNone/>
              <a:defRPr sz="2000" b="1">
                <a:solidFill>
                  <a:srgbClr val="BE8A51"/>
                </a:solidFill>
              </a:defRPr>
            </a:lvl6pPr>
            <a:lvl7pPr lvl="6" rtl="0">
              <a:lnSpc>
                <a:spcPct val="100000"/>
              </a:lnSpc>
              <a:spcBef>
                <a:spcPts val="0"/>
              </a:spcBef>
              <a:spcAft>
                <a:spcPts val="0"/>
              </a:spcAft>
              <a:buClr>
                <a:srgbClr val="BE8A51"/>
              </a:buClr>
              <a:buSzPts val="2000"/>
              <a:buNone/>
              <a:defRPr sz="2000" b="1">
                <a:solidFill>
                  <a:srgbClr val="BE8A51"/>
                </a:solidFill>
              </a:defRPr>
            </a:lvl7pPr>
            <a:lvl8pPr lvl="7" rtl="0">
              <a:lnSpc>
                <a:spcPct val="100000"/>
              </a:lnSpc>
              <a:spcBef>
                <a:spcPts val="0"/>
              </a:spcBef>
              <a:spcAft>
                <a:spcPts val="0"/>
              </a:spcAft>
              <a:buClr>
                <a:srgbClr val="BE8A51"/>
              </a:buClr>
              <a:buSzPts val="2000"/>
              <a:buNone/>
              <a:defRPr sz="2000" b="1">
                <a:solidFill>
                  <a:srgbClr val="BE8A51"/>
                </a:solidFill>
              </a:defRPr>
            </a:lvl8pPr>
            <a:lvl9pPr lvl="8"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246" name="Google Shape;246;p16"/>
          <p:cNvSpPr txBox="1">
            <a:spLocks noGrp="1"/>
          </p:cNvSpPr>
          <p:nvPr>
            <p:ph type="subTitle" idx="4"/>
          </p:nvPr>
        </p:nvSpPr>
        <p:spPr>
          <a:xfrm>
            <a:off x="5742225" y="3416479"/>
            <a:ext cx="24630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247" name="Google Shape;247;p16"/>
          <p:cNvSpPr txBox="1">
            <a:spLocks noGrp="1"/>
          </p:cNvSpPr>
          <p:nvPr>
            <p:ph type="subTitle" idx="5"/>
          </p:nvPr>
        </p:nvSpPr>
        <p:spPr>
          <a:xfrm>
            <a:off x="938775" y="1485475"/>
            <a:ext cx="2463000" cy="439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BE8A51"/>
              </a:buClr>
              <a:buSzPts val="2000"/>
              <a:buNone/>
              <a:defRPr sz="2000" b="1">
                <a:solidFill>
                  <a:srgbClr val="BE8A51"/>
                </a:solidFill>
              </a:defRPr>
            </a:lvl1pPr>
            <a:lvl2pPr lvl="1" algn="r" rtl="0">
              <a:lnSpc>
                <a:spcPct val="100000"/>
              </a:lnSpc>
              <a:spcBef>
                <a:spcPts val="0"/>
              </a:spcBef>
              <a:spcAft>
                <a:spcPts val="0"/>
              </a:spcAft>
              <a:buClr>
                <a:srgbClr val="BE8A51"/>
              </a:buClr>
              <a:buSzPts val="2000"/>
              <a:buNone/>
              <a:defRPr sz="2000" b="1">
                <a:solidFill>
                  <a:srgbClr val="BE8A51"/>
                </a:solidFill>
              </a:defRPr>
            </a:lvl2pPr>
            <a:lvl3pPr lvl="2" algn="r" rtl="0">
              <a:lnSpc>
                <a:spcPct val="100000"/>
              </a:lnSpc>
              <a:spcBef>
                <a:spcPts val="0"/>
              </a:spcBef>
              <a:spcAft>
                <a:spcPts val="0"/>
              </a:spcAft>
              <a:buClr>
                <a:srgbClr val="BE8A51"/>
              </a:buClr>
              <a:buSzPts val="2000"/>
              <a:buNone/>
              <a:defRPr sz="2000" b="1">
                <a:solidFill>
                  <a:srgbClr val="BE8A51"/>
                </a:solidFill>
              </a:defRPr>
            </a:lvl3pPr>
            <a:lvl4pPr lvl="3" algn="r" rtl="0">
              <a:lnSpc>
                <a:spcPct val="100000"/>
              </a:lnSpc>
              <a:spcBef>
                <a:spcPts val="0"/>
              </a:spcBef>
              <a:spcAft>
                <a:spcPts val="0"/>
              </a:spcAft>
              <a:buClr>
                <a:srgbClr val="BE8A51"/>
              </a:buClr>
              <a:buSzPts val="2000"/>
              <a:buNone/>
              <a:defRPr sz="2000" b="1">
                <a:solidFill>
                  <a:srgbClr val="BE8A51"/>
                </a:solidFill>
              </a:defRPr>
            </a:lvl4pPr>
            <a:lvl5pPr lvl="4" algn="r" rtl="0">
              <a:lnSpc>
                <a:spcPct val="100000"/>
              </a:lnSpc>
              <a:spcBef>
                <a:spcPts val="0"/>
              </a:spcBef>
              <a:spcAft>
                <a:spcPts val="0"/>
              </a:spcAft>
              <a:buClr>
                <a:srgbClr val="BE8A51"/>
              </a:buClr>
              <a:buSzPts val="2000"/>
              <a:buNone/>
              <a:defRPr sz="2000" b="1">
                <a:solidFill>
                  <a:srgbClr val="BE8A51"/>
                </a:solidFill>
              </a:defRPr>
            </a:lvl5pPr>
            <a:lvl6pPr lvl="5" algn="r" rtl="0">
              <a:lnSpc>
                <a:spcPct val="100000"/>
              </a:lnSpc>
              <a:spcBef>
                <a:spcPts val="0"/>
              </a:spcBef>
              <a:spcAft>
                <a:spcPts val="0"/>
              </a:spcAft>
              <a:buClr>
                <a:srgbClr val="BE8A51"/>
              </a:buClr>
              <a:buSzPts val="2000"/>
              <a:buNone/>
              <a:defRPr sz="2000" b="1">
                <a:solidFill>
                  <a:srgbClr val="BE8A51"/>
                </a:solidFill>
              </a:defRPr>
            </a:lvl6pPr>
            <a:lvl7pPr lvl="6" algn="r" rtl="0">
              <a:lnSpc>
                <a:spcPct val="100000"/>
              </a:lnSpc>
              <a:spcBef>
                <a:spcPts val="0"/>
              </a:spcBef>
              <a:spcAft>
                <a:spcPts val="0"/>
              </a:spcAft>
              <a:buClr>
                <a:srgbClr val="BE8A51"/>
              </a:buClr>
              <a:buSzPts val="2000"/>
              <a:buNone/>
              <a:defRPr sz="2000" b="1">
                <a:solidFill>
                  <a:srgbClr val="BE8A51"/>
                </a:solidFill>
              </a:defRPr>
            </a:lvl7pPr>
            <a:lvl8pPr lvl="7" algn="r" rtl="0">
              <a:lnSpc>
                <a:spcPct val="100000"/>
              </a:lnSpc>
              <a:spcBef>
                <a:spcPts val="0"/>
              </a:spcBef>
              <a:spcAft>
                <a:spcPts val="0"/>
              </a:spcAft>
              <a:buClr>
                <a:srgbClr val="BE8A51"/>
              </a:buClr>
              <a:buSzPts val="2000"/>
              <a:buNone/>
              <a:defRPr sz="2000" b="1">
                <a:solidFill>
                  <a:srgbClr val="BE8A51"/>
                </a:solidFill>
              </a:defRPr>
            </a:lvl8pPr>
            <a:lvl9pPr lvl="8" algn="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248" name="Google Shape;248;p16"/>
          <p:cNvSpPr txBox="1">
            <a:spLocks noGrp="1"/>
          </p:cNvSpPr>
          <p:nvPr>
            <p:ph type="subTitle" idx="6"/>
          </p:nvPr>
        </p:nvSpPr>
        <p:spPr>
          <a:xfrm>
            <a:off x="938775" y="1832038"/>
            <a:ext cx="2463000" cy="104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sz="1400"/>
            </a:lvl2pPr>
            <a:lvl3pPr lvl="2" algn="r" rtl="0">
              <a:lnSpc>
                <a:spcPct val="100000"/>
              </a:lnSpc>
              <a:spcBef>
                <a:spcPts val="0"/>
              </a:spcBef>
              <a:spcAft>
                <a:spcPts val="0"/>
              </a:spcAft>
              <a:buSzPts val="1400"/>
              <a:buNone/>
              <a:defRPr sz="1400"/>
            </a:lvl3pPr>
            <a:lvl4pPr lvl="3" algn="r" rtl="0">
              <a:lnSpc>
                <a:spcPct val="100000"/>
              </a:lnSpc>
              <a:spcBef>
                <a:spcPts val="0"/>
              </a:spcBef>
              <a:spcAft>
                <a:spcPts val="0"/>
              </a:spcAft>
              <a:buSzPts val="1400"/>
              <a:buNone/>
              <a:defRPr sz="1400"/>
            </a:lvl4pPr>
            <a:lvl5pPr lvl="4" algn="r" rtl="0">
              <a:lnSpc>
                <a:spcPct val="100000"/>
              </a:lnSpc>
              <a:spcBef>
                <a:spcPts val="0"/>
              </a:spcBef>
              <a:spcAft>
                <a:spcPts val="0"/>
              </a:spcAft>
              <a:buSzPts val="1400"/>
              <a:buNone/>
              <a:defRPr sz="1400"/>
            </a:lvl5pPr>
            <a:lvl6pPr lvl="5" algn="r" rtl="0">
              <a:lnSpc>
                <a:spcPct val="100000"/>
              </a:lnSpc>
              <a:spcBef>
                <a:spcPts val="0"/>
              </a:spcBef>
              <a:spcAft>
                <a:spcPts val="0"/>
              </a:spcAft>
              <a:buSzPts val="1400"/>
              <a:buNone/>
              <a:defRPr sz="1400"/>
            </a:lvl6pPr>
            <a:lvl7pPr lvl="6" algn="r" rtl="0">
              <a:lnSpc>
                <a:spcPct val="100000"/>
              </a:lnSpc>
              <a:spcBef>
                <a:spcPts val="0"/>
              </a:spcBef>
              <a:spcAft>
                <a:spcPts val="0"/>
              </a:spcAft>
              <a:buSzPts val="1400"/>
              <a:buNone/>
              <a:defRPr sz="1400"/>
            </a:lvl7pPr>
            <a:lvl8pPr lvl="7" algn="r" rtl="0">
              <a:lnSpc>
                <a:spcPct val="100000"/>
              </a:lnSpc>
              <a:spcBef>
                <a:spcPts val="0"/>
              </a:spcBef>
              <a:spcAft>
                <a:spcPts val="0"/>
              </a:spcAft>
              <a:buSzPts val="1400"/>
              <a:buNone/>
              <a:defRPr sz="1400"/>
            </a:lvl8pPr>
            <a:lvl9pPr lvl="8" algn="r" rtl="0">
              <a:lnSpc>
                <a:spcPct val="100000"/>
              </a:lnSpc>
              <a:spcBef>
                <a:spcPts val="0"/>
              </a:spcBef>
              <a:spcAft>
                <a:spcPts val="0"/>
              </a:spcAft>
              <a:buSzPts val="1400"/>
              <a:buNone/>
              <a:defRPr sz="1400"/>
            </a:lvl9pPr>
          </a:lstStyle>
          <a:p>
            <a:endParaRPr/>
          </a:p>
        </p:txBody>
      </p:sp>
      <p:sp>
        <p:nvSpPr>
          <p:cNvPr id="249" name="Google Shape;249;p16"/>
          <p:cNvSpPr txBox="1">
            <a:spLocks noGrp="1"/>
          </p:cNvSpPr>
          <p:nvPr>
            <p:ph type="subTitle" idx="7"/>
          </p:nvPr>
        </p:nvSpPr>
        <p:spPr>
          <a:xfrm>
            <a:off x="938775" y="3069931"/>
            <a:ext cx="2463000" cy="439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BE8A51"/>
              </a:buClr>
              <a:buSzPts val="2000"/>
              <a:buNone/>
              <a:defRPr sz="2000" b="1">
                <a:solidFill>
                  <a:srgbClr val="BE8A51"/>
                </a:solidFill>
              </a:defRPr>
            </a:lvl1pPr>
            <a:lvl2pPr lvl="1" algn="r" rtl="0">
              <a:lnSpc>
                <a:spcPct val="100000"/>
              </a:lnSpc>
              <a:spcBef>
                <a:spcPts val="0"/>
              </a:spcBef>
              <a:spcAft>
                <a:spcPts val="0"/>
              </a:spcAft>
              <a:buClr>
                <a:srgbClr val="BE8A51"/>
              </a:buClr>
              <a:buSzPts val="2000"/>
              <a:buNone/>
              <a:defRPr sz="2000" b="1">
                <a:solidFill>
                  <a:srgbClr val="BE8A51"/>
                </a:solidFill>
              </a:defRPr>
            </a:lvl2pPr>
            <a:lvl3pPr lvl="2" algn="r" rtl="0">
              <a:lnSpc>
                <a:spcPct val="100000"/>
              </a:lnSpc>
              <a:spcBef>
                <a:spcPts val="0"/>
              </a:spcBef>
              <a:spcAft>
                <a:spcPts val="0"/>
              </a:spcAft>
              <a:buClr>
                <a:srgbClr val="BE8A51"/>
              </a:buClr>
              <a:buSzPts val="2000"/>
              <a:buNone/>
              <a:defRPr sz="2000" b="1">
                <a:solidFill>
                  <a:srgbClr val="BE8A51"/>
                </a:solidFill>
              </a:defRPr>
            </a:lvl3pPr>
            <a:lvl4pPr lvl="3" algn="r" rtl="0">
              <a:lnSpc>
                <a:spcPct val="100000"/>
              </a:lnSpc>
              <a:spcBef>
                <a:spcPts val="0"/>
              </a:spcBef>
              <a:spcAft>
                <a:spcPts val="0"/>
              </a:spcAft>
              <a:buClr>
                <a:srgbClr val="BE8A51"/>
              </a:buClr>
              <a:buSzPts val="2000"/>
              <a:buNone/>
              <a:defRPr sz="2000" b="1">
                <a:solidFill>
                  <a:srgbClr val="BE8A51"/>
                </a:solidFill>
              </a:defRPr>
            </a:lvl4pPr>
            <a:lvl5pPr lvl="4" algn="r" rtl="0">
              <a:lnSpc>
                <a:spcPct val="100000"/>
              </a:lnSpc>
              <a:spcBef>
                <a:spcPts val="0"/>
              </a:spcBef>
              <a:spcAft>
                <a:spcPts val="0"/>
              </a:spcAft>
              <a:buClr>
                <a:srgbClr val="BE8A51"/>
              </a:buClr>
              <a:buSzPts val="2000"/>
              <a:buNone/>
              <a:defRPr sz="2000" b="1">
                <a:solidFill>
                  <a:srgbClr val="BE8A51"/>
                </a:solidFill>
              </a:defRPr>
            </a:lvl5pPr>
            <a:lvl6pPr lvl="5" algn="r" rtl="0">
              <a:lnSpc>
                <a:spcPct val="100000"/>
              </a:lnSpc>
              <a:spcBef>
                <a:spcPts val="0"/>
              </a:spcBef>
              <a:spcAft>
                <a:spcPts val="0"/>
              </a:spcAft>
              <a:buClr>
                <a:srgbClr val="BE8A51"/>
              </a:buClr>
              <a:buSzPts val="2000"/>
              <a:buNone/>
              <a:defRPr sz="2000" b="1">
                <a:solidFill>
                  <a:srgbClr val="BE8A51"/>
                </a:solidFill>
              </a:defRPr>
            </a:lvl6pPr>
            <a:lvl7pPr lvl="6" algn="r" rtl="0">
              <a:lnSpc>
                <a:spcPct val="100000"/>
              </a:lnSpc>
              <a:spcBef>
                <a:spcPts val="0"/>
              </a:spcBef>
              <a:spcAft>
                <a:spcPts val="0"/>
              </a:spcAft>
              <a:buClr>
                <a:srgbClr val="BE8A51"/>
              </a:buClr>
              <a:buSzPts val="2000"/>
              <a:buNone/>
              <a:defRPr sz="2000" b="1">
                <a:solidFill>
                  <a:srgbClr val="BE8A51"/>
                </a:solidFill>
              </a:defRPr>
            </a:lvl7pPr>
            <a:lvl8pPr lvl="7" algn="r" rtl="0">
              <a:lnSpc>
                <a:spcPct val="100000"/>
              </a:lnSpc>
              <a:spcBef>
                <a:spcPts val="0"/>
              </a:spcBef>
              <a:spcAft>
                <a:spcPts val="0"/>
              </a:spcAft>
              <a:buClr>
                <a:srgbClr val="BE8A51"/>
              </a:buClr>
              <a:buSzPts val="2000"/>
              <a:buNone/>
              <a:defRPr sz="2000" b="1">
                <a:solidFill>
                  <a:srgbClr val="BE8A51"/>
                </a:solidFill>
              </a:defRPr>
            </a:lvl8pPr>
            <a:lvl9pPr lvl="8" algn="r" rtl="0">
              <a:lnSpc>
                <a:spcPct val="100000"/>
              </a:lnSpc>
              <a:spcBef>
                <a:spcPts val="0"/>
              </a:spcBef>
              <a:spcAft>
                <a:spcPts val="0"/>
              </a:spcAft>
              <a:buClr>
                <a:srgbClr val="BE8A51"/>
              </a:buClr>
              <a:buSzPts val="2000"/>
              <a:buNone/>
              <a:defRPr sz="2000" b="1">
                <a:solidFill>
                  <a:srgbClr val="BE8A51"/>
                </a:solidFill>
              </a:defRPr>
            </a:lvl9pPr>
          </a:lstStyle>
          <a:p>
            <a:endParaRPr/>
          </a:p>
        </p:txBody>
      </p:sp>
      <p:sp>
        <p:nvSpPr>
          <p:cNvPr id="250" name="Google Shape;250;p16"/>
          <p:cNvSpPr txBox="1">
            <a:spLocks noGrp="1"/>
          </p:cNvSpPr>
          <p:nvPr>
            <p:ph type="subTitle" idx="8"/>
          </p:nvPr>
        </p:nvSpPr>
        <p:spPr>
          <a:xfrm>
            <a:off x="938775" y="3416479"/>
            <a:ext cx="2463000" cy="104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sz="1400"/>
            </a:lvl2pPr>
            <a:lvl3pPr lvl="2" algn="r" rtl="0">
              <a:lnSpc>
                <a:spcPct val="100000"/>
              </a:lnSpc>
              <a:spcBef>
                <a:spcPts val="0"/>
              </a:spcBef>
              <a:spcAft>
                <a:spcPts val="0"/>
              </a:spcAft>
              <a:buSzPts val="1400"/>
              <a:buNone/>
              <a:defRPr sz="1400"/>
            </a:lvl3pPr>
            <a:lvl4pPr lvl="3" algn="r" rtl="0">
              <a:lnSpc>
                <a:spcPct val="100000"/>
              </a:lnSpc>
              <a:spcBef>
                <a:spcPts val="0"/>
              </a:spcBef>
              <a:spcAft>
                <a:spcPts val="0"/>
              </a:spcAft>
              <a:buSzPts val="1400"/>
              <a:buNone/>
              <a:defRPr sz="1400"/>
            </a:lvl4pPr>
            <a:lvl5pPr lvl="4" algn="r" rtl="0">
              <a:lnSpc>
                <a:spcPct val="100000"/>
              </a:lnSpc>
              <a:spcBef>
                <a:spcPts val="0"/>
              </a:spcBef>
              <a:spcAft>
                <a:spcPts val="0"/>
              </a:spcAft>
              <a:buSzPts val="1400"/>
              <a:buNone/>
              <a:defRPr sz="1400"/>
            </a:lvl5pPr>
            <a:lvl6pPr lvl="5" algn="r" rtl="0">
              <a:lnSpc>
                <a:spcPct val="100000"/>
              </a:lnSpc>
              <a:spcBef>
                <a:spcPts val="0"/>
              </a:spcBef>
              <a:spcAft>
                <a:spcPts val="0"/>
              </a:spcAft>
              <a:buSzPts val="1400"/>
              <a:buNone/>
              <a:defRPr sz="1400"/>
            </a:lvl6pPr>
            <a:lvl7pPr lvl="6" algn="r" rtl="0">
              <a:lnSpc>
                <a:spcPct val="100000"/>
              </a:lnSpc>
              <a:spcBef>
                <a:spcPts val="0"/>
              </a:spcBef>
              <a:spcAft>
                <a:spcPts val="0"/>
              </a:spcAft>
              <a:buSzPts val="1400"/>
              <a:buNone/>
              <a:defRPr sz="1400"/>
            </a:lvl7pPr>
            <a:lvl8pPr lvl="7" algn="r" rtl="0">
              <a:lnSpc>
                <a:spcPct val="100000"/>
              </a:lnSpc>
              <a:spcBef>
                <a:spcPts val="0"/>
              </a:spcBef>
              <a:spcAft>
                <a:spcPts val="0"/>
              </a:spcAft>
              <a:buSzPts val="1400"/>
              <a:buNone/>
              <a:defRPr sz="1400"/>
            </a:lvl8pPr>
            <a:lvl9pPr lvl="8" algn="r" rtl="0">
              <a:lnSpc>
                <a:spcPct val="100000"/>
              </a:lnSpc>
              <a:spcBef>
                <a:spcPts val="0"/>
              </a:spcBef>
              <a:spcAft>
                <a:spcPts val="0"/>
              </a:spcAft>
              <a:buSzPts val="1400"/>
              <a:buNone/>
              <a:defRPr sz="1400"/>
            </a:lvl9pPr>
          </a:lstStyle>
          <a:p>
            <a:endParaRPr/>
          </a:p>
        </p:txBody>
      </p:sp>
      <p:sp>
        <p:nvSpPr>
          <p:cNvPr id="251" name="Google Shape;251;p16"/>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52" name="Google Shape;252;p16"/>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16"/>
          <p:cNvGrpSpPr/>
          <p:nvPr/>
        </p:nvGrpSpPr>
        <p:grpSpPr>
          <a:xfrm flipH="1">
            <a:off x="8304719" y="2641099"/>
            <a:ext cx="637225" cy="390600"/>
            <a:chOff x="7683325" y="415650"/>
            <a:chExt cx="637225" cy="390600"/>
          </a:xfrm>
        </p:grpSpPr>
        <p:sp>
          <p:nvSpPr>
            <p:cNvPr id="254" name="Google Shape;254;p16"/>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6"/>
          <p:cNvGrpSpPr/>
          <p:nvPr/>
        </p:nvGrpSpPr>
        <p:grpSpPr>
          <a:xfrm flipH="1">
            <a:off x="650187" y="4517600"/>
            <a:ext cx="637800" cy="173000"/>
            <a:chOff x="6798525" y="175700"/>
            <a:chExt cx="637800" cy="173000"/>
          </a:xfrm>
        </p:grpSpPr>
        <p:sp>
          <p:nvSpPr>
            <p:cNvPr id="259" name="Google Shape;259;p16"/>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6"/>
          <p:cNvGrpSpPr/>
          <p:nvPr/>
        </p:nvGrpSpPr>
        <p:grpSpPr>
          <a:xfrm flipH="1">
            <a:off x="206505" y="220778"/>
            <a:ext cx="393400" cy="637225"/>
            <a:chOff x="380200" y="3609200"/>
            <a:chExt cx="393400" cy="637225"/>
          </a:xfrm>
        </p:grpSpPr>
        <p:sp>
          <p:nvSpPr>
            <p:cNvPr id="263" name="Google Shape;263;p16"/>
            <p:cNvSpPr/>
            <p:nvPr/>
          </p:nvSpPr>
          <p:spPr>
            <a:xfrm>
              <a:off x="6006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380200" y="4073425"/>
              <a:ext cx="173000" cy="173000"/>
            </a:xfrm>
            <a:custGeom>
              <a:avLst/>
              <a:gdLst/>
              <a:ahLst/>
              <a:cxnLst/>
              <a:rect l="l" t="t" r="r" b="b"/>
              <a:pathLst>
                <a:path w="6920" h="6920" extrusionOk="0">
                  <a:moveTo>
                    <a:pt x="1630" y="0"/>
                  </a:moveTo>
                  <a:cubicBezTo>
                    <a:pt x="714" y="0"/>
                    <a:pt x="0" y="715"/>
                    <a:pt x="0" y="1630"/>
                  </a:cubicBezTo>
                  <a:lnTo>
                    <a:pt x="0" y="5290"/>
                  </a:lnTo>
                  <a:cubicBezTo>
                    <a:pt x="0" y="6183"/>
                    <a:pt x="714" y="6919"/>
                    <a:pt x="1630" y="6919"/>
                  </a:cubicBezTo>
                  <a:lnTo>
                    <a:pt x="5290" y="6919"/>
                  </a:lnTo>
                  <a:cubicBezTo>
                    <a:pt x="6205" y="6919"/>
                    <a:pt x="6919" y="6183"/>
                    <a:pt x="6919" y="5290"/>
                  </a:cubicBezTo>
                  <a:lnTo>
                    <a:pt x="6919" y="1630"/>
                  </a:lnTo>
                  <a:cubicBezTo>
                    <a:pt x="6919" y="715"/>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BLANK_10">
    <p:bg>
      <p:bgPr>
        <a:solidFill>
          <a:schemeClr val="dk2"/>
        </a:solidFill>
        <a:effectLst/>
      </p:bgPr>
    </p:bg>
    <p:spTree>
      <p:nvGrpSpPr>
        <p:cNvPr id="1" name="Shape 300"/>
        <p:cNvGrpSpPr/>
        <p:nvPr/>
      </p:nvGrpSpPr>
      <p:grpSpPr>
        <a:xfrm>
          <a:off x="0" y="0"/>
          <a:ext cx="0" cy="0"/>
          <a:chOff x="0" y="0"/>
          <a:chExt cx="0" cy="0"/>
        </a:xfrm>
      </p:grpSpPr>
      <p:sp>
        <p:nvSpPr>
          <p:cNvPr id="301" name="Google Shape;301;p18"/>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2" name="Google Shape;302;p18"/>
          <p:cNvSpPr txBox="1">
            <a:spLocks noGrp="1"/>
          </p:cNvSpPr>
          <p:nvPr>
            <p:ph type="subTitle" idx="1"/>
          </p:nvPr>
        </p:nvSpPr>
        <p:spPr>
          <a:xfrm>
            <a:off x="950850" y="1508976"/>
            <a:ext cx="7242300" cy="22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cxnSp>
        <p:nvCxnSpPr>
          <p:cNvPr id="303" name="Google Shape;303;p18"/>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304" name="Google Shape;304;p18"/>
          <p:cNvGrpSpPr/>
          <p:nvPr/>
        </p:nvGrpSpPr>
        <p:grpSpPr>
          <a:xfrm>
            <a:off x="7737068" y="392981"/>
            <a:ext cx="869350" cy="390600"/>
            <a:chOff x="1686050" y="4209175"/>
            <a:chExt cx="869350" cy="390600"/>
          </a:xfrm>
        </p:grpSpPr>
        <p:sp>
          <p:nvSpPr>
            <p:cNvPr id="305" name="Google Shape;305;p18"/>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1918175" y="4209175"/>
              <a:ext cx="173000" cy="173000"/>
            </a:xfrm>
            <a:custGeom>
              <a:avLst/>
              <a:gdLst/>
              <a:ahLst/>
              <a:cxnLst/>
              <a:rect l="l" t="t" r="r" b="b"/>
              <a:pathLst>
                <a:path w="6920" h="6920" extrusionOk="0">
                  <a:moveTo>
                    <a:pt x="1630" y="0"/>
                  </a:moveTo>
                  <a:cubicBezTo>
                    <a:pt x="715" y="0"/>
                    <a:pt x="0" y="737"/>
                    <a:pt x="0" y="1629"/>
                  </a:cubicBezTo>
                  <a:lnTo>
                    <a:pt x="0" y="5290"/>
                  </a:lnTo>
                  <a:cubicBezTo>
                    <a:pt x="0" y="6205"/>
                    <a:pt x="715" y="6919"/>
                    <a:pt x="1630"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BLANK_9">
    <p:bg>
      <p:bgPr>
        <a:solidFill>
          <a:schemeClr val="dk2"/>
        </a:solidFill>
        <a:effectLst/>
      </p:bgPr>
    </p:bg>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4571998" y="540650"/>
            <a:ext cx="385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4" name="Google Shape;314;p19"/>
          <p:cNvSpPr txBox="1">
            <a:spLocks noGrp="1"/>
          </p:cNvSpPr>
          <p:nvPr>
            <p:ph type="subTitle" idx="1"/>
          </p:nvPr>
        </p:nvSpPr>
        <p:spPr>
          <a:xfrm>
            <a:off x="4576492" y="1238726"/>
            <a:ext cx="3851100" cy="68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cxnSp>
        <p:nvCxnSpPr>
          <p:cNvPr id="315" name="Google Shape;315;p19"/>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316" name="Google Shape;316;p19"/>
          <p:cNvGrpSpPr/>
          <p:nvPr/>
        </p:nvGrpSpPr>
        <p:grpSpPr>
          <a:xfrm rot="5400000">
            <a:off x="-125132" y="2484987"/>
            <a:ext cx="869350" cy="173550"/>
            <a:chOff x="7683325" y="632700"/>
            <a:chExt cx="869350" cy="173550"/>
          </a:xfrm>
        </p:grpSpPr>
        <p:sp>
          <p:nvSpPr>
            <p:cNvPr id="317" name="Google Shape;317;p19"/>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BLANK_8">
    <p:bg>
      <p:bgPr>
        <a:solidFill>
          <a:schemeClr val="dk2"/>
        </a:solidFill>
        <a:effectLst/>
      </p:bgPr>
    </p:bg>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3224100" y="539400"/>
            <a:ext cx="269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20"/>
          <p:cNvSpPr txBox="1">
            <a:spLocks noGrp="1"/>
          </p:cNvSpPr>
          <p:nvPr>
            <p:ph type="subTitle" idx="1"/>
          </p:nvPr>
        </p:nvSpPr>
        <p:spPr>
          <a:xfrm>
            <a:off x="3224100" y="1238718"/>
            <a:ext cx="2695800" cy="10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cxnSp>
        <p:nvCxnSpPr>
          <p:cNvPr id="324" name="Google Shape;324;p20"/>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325" name="Google Shape;325;p20"/>
          <p:cNvGrpSpPr/>
          <p:nvPr/>
        </p:nvGrpSpPr>
        <p:grpSpPr>
          <a:xfrm>
            <a:off x="334050" y="220775"/>
            <a:ext cx="637800" cy="173000"/>
            <a:chOff x="6798525" y="175700"/>
            <a:chExt cx="637800" cy="173000"/>
          </a:xfrm>
        </p:grpSpPr>
        <p:sp>
          <p:nvSpPr>
            <p:cNvPr id="326" name="Google Shape;326;p20"/>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0"/>
          <p:cNvGrpSpPr/>
          <p:nvPr/>
        </p:nvGrpSpPr>
        <p:grpSpPr>
          <a:xfrm>
            <a:off x="8596294" y="2253140"/>
            <a:ext cx="393400" cy="637225"/>
            <a:chOff x="380200" y="3609200"/>
            <a:chExt cx="393400" cy="637225"/>
          </a:xfrm>
        </p:grpSpPr>
        <p:sp>
          <p:nvSpPr>
            <p:cNvPr id="330" name="Google Shape;330;p20"/>
            <p:cNvSpPr/>
            <p:nvPr/>
          </p:nvSpPr>
          <p:spPr>
            <a:xfrm>
              <a:off x="6006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380200" y="4073425"/>
              <a:ext cx="173000" cy="173000"/>
            </a:xfrm>
            <a:custGeom>
              <a:avLst/>
              <a:gdLst/>
              <a:ahLst/>
              <a:cxnLst/>
              <a:rect l="l" t="t" r="r" b="b"/>
              <a:pathLst>
                <a:path w="6920" h="6920" extrusionOk="0">
                  <a:moveTo>
                    <a:pt x="1630" y="0"/>
                  </a:moveTo>
                  <a:cubicBezTo>
                    <a:pt x="714" y="0"/>
                    <a:pt x="0" y="715"/>
                    <a:pt x="0" y="1630"/>
                  </a:cubicBezTo>
                  <a:lnTo>
                    <a:pt x="0" y="5290"/>
                  </a:lnTo>
                  <a:cubicBezTo>
                    <a:pt x="0" y="6183"/>
                    <a:pt x="714" y="6919"/>
                    <a:pt x="1630" y="6919"/>
                  </a:cubicBezTo>
                  <a:lnTo>
                    <a:pt x="5290" y="6919"/>
                  </a:lnTo>
                  <a:cubicBezTo>
                    <a:pt x="6205" y="6919"/>
                    <a:pt x="6919" y="6183"/>
                    <a:pt x="6919" y="5290"/>
                  </a:cubicBezTo>
                  <a:lnTo>
                    <a:pt x="6919" y="1630"/>
                  </a:lnTo>
                  <a:cubicBezTo>
                    <a:pt x="6919" y="715"/>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BLANK_12">
    <p:bg>
      <p:bgPr>
        <a:solidFill>
          <a:schemeClr val="dk2"/>
        </a:solidFill>
        <a:effectLst/>
      </p:bgPr>
    </p:bg>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7" name="Google Shape;337;p21"/>
          <p:cNvSpPr txBox="1">
            <a:spLocks noGrp="1"/>
          </p:cNvSpPr>
          <p:nvPr>
            <p:ph type="body" idx="1"/>
          </p:nvPr>
        </p:nvSpPr>
        <p:spPr>
          <a:xfrm>
            <a:off x="720000" y="1418750"/>
            <a:ext cx="7704000" cy="1152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6"/>
              </a:buClr>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cxnSp>
        <p:nvCxnSpPr>
          <p:cNvPr id="338" name="Google Shape;338;p21"/>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339" name="Google Shape;339;p21"/>
          <p:cNvGrpSpPr/>
          <p:nvPr/>
        </p:nvGrpSpPr>
        <p:grpSpPr>
          <a:xfrm rot="10800000" flipH="1">
            <a:off x="264668" y="277375"/>
            <a:ext cx="637225" cy="390600"/>
            <a:chOff x="7683325" y="415650"/>
            <a:chExt cx="637225" cy="390600"/>
          </a:xfrm>
        </p:grpSpPr>
        <p:sp>
          <p:nvSpPr>
            <p:cNvPr id="340" name="Google Shape;340;p21"/>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21"/>
          <p:cNvGrpSpPr/>
          <p:nvPr/>
        </p:nvGrpSpPr>
        <p:grpSpPr>
          <a:xfrm rot="-5400000" flipH="1">
            <a:off x="8278418" y="3776800"/>
            <a:ext cx="869350" cy="173550"/>
            <a:chOff x="7683325" y="632700"/>
            <a:chExt cx="869350" cy="173550"/>
          </a:xfrm>
        </p:grpSpPr>
        <p:sp>
          <p:nvSpPr>
            <p:cNvPr id="345" name="Google Shape;345;p21"/>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BLANK_13">
    <p:bg>
      <p:bgPr>
        <a:solidFill>
          <a:schemeClr val="dk2"/>
        </a:solidFill>
        <a:effectLst/>
      </p:bgPr>
    </p:bg>
    <p:spTree>
      <p:nvGrpSpPr>
        <p:cNvPr id="1" name="Shape 349"/>
        <p:cNvGrpSpPr/>
        <p:nvPr/>
      </p:nvGrpSpPr>
      <p:grpSpPr>
        <a:xfrm>
          <a:off x="0" y="0"/>
          <a:ext cx="0" cy="0"/>
          <a:chOff x="0" y="0"/>
          <a:chExt cx="0" cy="0"/>
        </a:xfrm>
      </p:grpSpPr>
      <p:sp>
        <p:nvSpPr>
          <p:cNvPr id="350" name="Google Shape;350;p22"/>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51" name="Google Shape;351;p22"/>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352" name="Google Shape;352;p22"/>
          <p:cNvGrpSpPr/>
          <p:nvPr/>
        </p:nvGrpSpPr>
        <p:grpSpPr>
          <a:xfrm>
            <a:off x="169337" y="2791962"/>
            <a:ext cx="637225" cy="390600"/>
            <a:chOff x="7683325" y="415650"/>
            <a:chExt cx="637225" cy="390600"/>
          </a:xfrm>
        </p:grpSpPr>
        <p:sp>
          <p:nvSpPr>
            <p:cNvPr id="353" name="Google Shape;353;p22"/>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22"/>
          <p:cNvGrpSpPr/>
          <p:nvPr/>
        </p:nvGrpSpPr>
        <p:grpSpPr>
          <a:xfrm>
            <a:off x="8548544" y="220778"/>
            <a:ext cx="393400" cy="637225"/>
            <a:chOff x="380200" y="3609200"/>
            <a:chExt cx="393400" cy="637225"/>
          </a:xfrm>
        </p:grpSpPr>
        <p:sp>
          <p:nvSpPr>
            <p:cNvPr id="358" name="Google Shape;358;p22"/>
            <p:cNvSpPr/>
            <p:nvPr/>
          </p:nvSpPr>
          <p:spPr>
            <a:xfrm>
              <a:off x="6006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380200" y="4073425"/>
              <a:ext cx="173000" cy="173000"/>
            </a:xfrm>
            <a:custGeom>
              <a:avLst/>
              <a:gdLst/>
              <a:ahLst/>
              <a:cxnLst/>
              <a:rect l="l" t="t" r="r" b="b"/>
              <a:pathLst>
                <a:path w="6920" h="6920" extrusionOk="0">
                  <a:moveTo>
                    <a:pt x="1630" y="0"/>
                  </a:moveTo>
                  <a:cubicBezTo>
                    <a:pt x="714" y="0"/>
                    <a:pt x="0" y="715"/>
                    <a:pt x="0" y="1630"/>
                  </a:cubicBezTo>
                  <a:lnTo>
                    <a:pt x="0" y="5290"/>
                  </a:lnTo>
                  <a:cubicBezTo>
                    <a:pt x="0" y="6183"/>
                    <a:pt x="714" y="6919"/>
                    <a:pt x="1630" y="6919"/>
                  </a:cubicBezTo>
                  <a:lnTo>
                    <a:pt x="5290" y="6919"/>
                  </a:lnTo>
                  <a:cubicBezTo>
                    <a:pt x="6205" y="6919"/>
                    <a:pt x="6919" y="6183"/>
                    <a:pt x="6919" y="5290"/>
                  </a:cubicBezTo>
                  <a:lnTo>
                    <a:pt x="6919" y="1630"/>
                  </a:lnTo>
                  <a:cubicBezTo>
                    <a:pt x="6919" y="715"/>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2"/>
          <p:cNvGrpSpPr/>
          <p:nvPr/>
        </p:nvGrpSpPr>
        <p:grpSpPr>
          <a:xfrm>
            <a:off x="7910750" y="4517600"/>
            <a:ext cx="637800" cy="173000"/>
            <a:chOff x="6798525" y="175700"/>
            <a:chExt cx="637800" cy="173000"/>
          </a:xfrm>
        </p:grpSpPr>
        <p:sp>
          <p:nvSpPr>
            <p:cNvPr id="364" name="Google Shape;364;p22"/>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BLANK_14">
    <p:bg>
      <p:bgPr>
        <a:solidFill>
          <a:schemeClr val="dk2"/>
        </a:solidFill>
        <a:effectLst/>
      </p:bgPr>
    </p:bg>
    <p:spTree>
      <p:nvGrpSpPr>
        <p:cNvPr id="1" name="Shape 367"/>
        <p:cNvGrpSpPr/>
        <p:nvPr/>
      </p:nvGrpSpPr>
      <p:grpSpPr>
        <a:xfrm>
          <a:off x="0" y="0"/>
          <a:ext cx="0" cy="0"/>
          <a:chOff x="0" y="0"/>
          <a:chExt cx="0" cy="0"/>
        </a:xfrm>
      </p:grpSpPr>
      <p:sp>
        <p:nvSpPr>
          <p:cNvPr id="368" name="Google Shape;368;p23"/>
          <p:cNvSpPr txBox="1">
            <a:spLocks noGrp="1"/>
          </p:cNvSpPr>
          <p:nvPr>
            <p:ph type="title"/>
          </p:nvPr>
        </p:nvSpPr>
        <p:spPr>
          <a:xfrm>
            <a:off x="2892300" y="540650"/>
            <a:ext cx="553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369" name="Google Shape;369;p23"/>
          <p:cNvGrpSpPr/>
          <p:nvPr/>
        </p:nvGrpSpPr>
        <p:grpSpPr>
          <a:xfrm rot="10800000">
            <a:off x="8162643" y="260612"/>
            <a:ext cx="637225" cy="390600"/>
            <a:chOff x="7683325" y="415650"/>
            <a:chExt cx="637225" cy="390600"/>
          </a:xfrm>
        </p:grpSpPr>
        <p:sp>
          <p:nvSpPr>
            <p:cNvPr id="370" name="Google Shape;370;p23"/>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23"/>
          <p:cNvGrpSpPr/>
          <p:nvPr/>
        </p:nvGrpSpPr>
        <p:grpSpPr>
          <a:xfrm rot="5400000">
            <a:off x="-83232" y="3760037"/>
            <a:ext cx="869350" cy="173550"/>
            <a:chOff x="7683325" y="632700"/>
            <a:chExt cx="869350" cy="173550"/>
          </a:xfrm>
        </p:grpSpPr>
        <p:sp>
          <p:nvSpPr>
            <p:cNvPr id="375" name="Google Shape;375;p23"/>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9" name="Google Shape;379;p23"/>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380"/>
        <p:cNvGrpSpPr/>
        <p:nvPr/>
      </p:nvGrpSpPr>
      <p:grpSpPr>
        <a:xfrm>
          <a:off x="0" y="0"/>
          <a:ext cx="0" cy="0"/>
          <a:chOff x="0" y="0"/>
          <a:chExt cx="0" cy="0"/>
        </a:xfrm>
      </p:grpSpPr>
      <p:sp>
        <p:nvSpPr>
          <p:cNvPr id="381" name="Google Shape;381;p24"/>
          <p:cNvSpPr txBox="1">
            <a:spLocks noGrp="1"/>
          </p:cNvSpPr>
          <p:nvPr>
            <p:ph type="title"/>
          </p:nvPr>
        </p:nvSpPr>
        <p:spPr>
          <a:xfrm>
            <a:off x="2212950" y="750464"/>
            <a:ext cx="4718100" cy="8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2" name="Google Shape;382;p24"/>
          <p:cNvSpPr txBox="1">
            <a:spLocks noGrp="1"/>
          </p:cNvSpPr>
          <p:nvPr>
            <p:ph type="subTitle" idx="1"/>
          </p:nvPr>
        </p:nvSpPr>
        <p:spPr>
          <a:xfrm>
            <a:off x="2212950" y="1722648"/>
            <a:ext cx="4718100" cy="9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383" name="Google Shape;383;p24"/>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sp>
        <p:nvSpPr>
          <p:cNvPr id="384" name="Google Shape;384;p24"/>
          <p:cNvSpPr txBox="1"/>
          <p:nvPr/>
        </p:nvSpPr>
        <p:spPr>
          <a:xfrm>
            <a:off x="2212950" y="3393318"/>
            <a:ext cx="4718100" cy="36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Cabin"/>
                <a:ea typeface="Cabin"/>
                <a:cs typeface="Cabin"/>
                <a:sym typeface="Cabin"/>
              </a:rPr>
              <a:t>Credits: This presentation template was created by </a:t>
            </a:r>
            <a:r>
              <a:rPr lang="en" sz="1000" b="1" u="sng">
                <a:solidFill>
                  <a:schemeClr val="dk1"/>
                </a:solid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000">
                <a:solidFill>
                  <a:schemeClr val="dk1"/>
                </a:solidFill>
                <a:latin typeface="Cabin"/>
                <a:ea typeface="Cabin"/>
                <a:cs typeface="Cabin"/>
                <a:sym typeface="Cabin"/>
              </a:rPr>
              <a:t>, including icons by </a:t>
            </a:r>
            <a:r>
              <a:rPr lang="en" sz="1000" b="1" u="sng">
                <a:solidFill>
                  <a:schemeClr val="dk1"/>
                </a:solid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000" b="1">
                <a:solidFill>
                  <a:schemeClr val="dk1"/>
                </a:solidFill>
                <a:latin typeface="Cabin"/>
                <a:ea typeface="Cabin"/>
                <a:cs typeface="Cabin"/>
                <a:sym typeface="Cabin"/>
              </a:rPr>
              <a:t> </a:t>
            </a:r>
            <a:r>
              <a:rPr lang="en" sz="1000">
                <a:solidFill>
                  <a:schemeClr val="dk1"/>
                </a:solidFill>
                <a:latin typeface="Cabin"/>
                <a:ea typeface="Cabin"/>
                <a:cs typeface="Cabin"/>
                <a:sym typeface="Cabin"/>
              </a:rPr>
              <a:t>and infographics &amp; images by </a:t>
            </a:r>
            <a:r>
              <a:rPr lang="en" sz="1000" b="1" u="sng">
                <a:solidFill>
                  <a:schemeClr val="dk1"/>
                </a:solid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Cabin"/>
              <a:ea typeface="Cabin"/>
              <a:cs typeface="Cabin"/>
              <a:sym typeface="Cabin"/>
            </a:endParaRPr>
          </a:p>
        </p:txBody>
      </p:sp>
      <p:grpSp>
        <p:nvGrpSpPr>
          <p:cNvPr id="385" name="Google Shape;385;p24"/>
          <p:cNvGrpSpPr/>
          <p:nvPr/>
        </p:nvGrpSpPr>
        <p:grpSpPr>
          <a:xfrm>
            <a:off x="8548544" y="3388122"/>
            <a:ext cx="393400" cy="656206"/>
            <a:chOff x="8548544" y="3388122"/>
            <a:chExt cx="393400" cy="656206"/>
          </a:xfrm>
        </p:grpSpPr>
        <p:grpSp>
          <p:nvGrpSpPr>
            <p:cNvPr id="386" name="Google Shape;386;p24"/>
            <p:cNvGrpSpPr/>
            <p:nvPr/>
          </p:nvGrpSpPr>
          <p:grpSpPr>
            <a:xfrm>
              <a:off x="8548544" y="3639228"/>
              <a:ext cx="393400" cy="405100"/>
              <a:chOff x="380200" y="3609200"/>
              <a:chExt cx="393400" cy="405100"/>
            </a:xfrm>
          </p:grpSpPr>
          <p:sp>
            <p:nvSpPr>
              <p:cNvPr id="387" name="Google Shape;387;p24"/>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4"/>
            <p:cNvSpPr/>
            <p:nvPr/>
          </p:nvSpPr>
          <p:spPr>
            <a:xfrm>
              <a:off x="8548544" y="3388122"/>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4"/>
          <p:cNvGrpSpPr/>
          <p:nvPr/>
        </p:nvGrpSpPr>
        <p:grpSpPr>
          <a:xfrm>
            <a:off x="420125" y="646532"/>
            <a:ext cx="637800" cy="173000"/>
            <a:chOff x="6798525" y="175700"/>
            <a:chExt cx="637800" cy="173000"/>
          </a:xfrm>
        </p:grpSpPr>
        <p:sp>
          <p:nvSpPr>
            <p:cNvPr id="392" name="Google Shape;392;p24"/>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639350" y="2564088"/>
            <a:ext cx="58653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3795750" y="1169394"/>
            <a:ext cx="1560900" cy="95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cxnSp>
        <p:nvCxnSpPr>
          <p:cNvPr id="30" name="Google Shape;30;p3"/>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31" name="Google Shape;31;p3"/>
          <p:cNvGrpSpPr/>
          <p:nvPr/>
        </p:nvGrpSpPr>
        <p:grpSpPr>
          <a:xfrm>
            <a:off x="7664693" y="4060212"/>
            <a:ext cx="869350" cy="390600"/>
            <a:chOff x="7683325" y="415650"/>
            <a:chExt cx="869350" cy="390600"/>
          </a:xfrm>
        </p:grpSpPr>
        <p:sp>
          <p:nvSpPr>
            <p:cNvPr id="32" name="Google Shape;32;p3"/>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550"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5" y="6919"/>
                    <a:pt x="6919" y="6205"/>
                    <a:pt x="6919" y="5290"/>
                  </a:cubicBezTo>
                  <a:lnTo>
                    <a:pt x="6919" y="1630"/>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flipH="1">
            <a:off x="485986" y="469181"/>
            <a:ext cx="869350" cy="390600"/>
            <a:chOff x="1686050" y="4209175"/>
            <a:chExt cx="869350" cy="390600"/>
          </a:xfrm>
        </p:grpSpPr>
        <p:sp>
          <p:nvSpPr>
            <p:cNvPr id="39" name="Google Shape;39;p3"/>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918175" y="4209175"/>
              <a:ext cx="173000" cy="173000"/>
            </a:xfrm>
            <a:custGeom>
              <a:avLst/>
              <a:gdLst/>
              <a:ahLst/>
              <a:cxnLst/>
              <a:rect l="l" t="t" r="r" b="b"/>
              <a:pathLst>
                <a:path w="6920" h="6920" extrusionOk="0">
                  <a:moveTo>
                    <a:pt x="1630" y="0"/>
                  </a:moveTo>
                  <a:cubicBezTo>
                    <a:pt x="715" y="0"/>
                    <a:pt x="0" y="737"/>
                    <a:pt x="0" y="1629"/>
                  </a:cubicBezTo>
                  <a:lnTo>
                    <a:pt x="0" y="5290"/>
                  </a:lnTo>
                  <a:cubicBezTo>
                    <a:pt x="0" y="6205"/>
                    <a:pt x="715" y="6919"/>
                    <a:pt x="1630"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395"/>
        <p:cNvGrpSpPr/>
        <p:nvPr/>
      </p:nvGrpSpPr>
      <p:grpSpPr>
        <a:xfrm>
          <a:off x="0" y="0"/>
          <a:ext cx="0" cy="0"/>
          <a:chOff x="0" y="0"/>
          <a:chExt cx="0" cy="0"/>
        </a:xfrm>
      </p:grpSpPr>
      <p:cxnSp>
        <p:nvCxnSpPr>
          <p:cNvPr id="396" name="Google Shape;396;p25"/>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397" name="Google Shape;397;p25"/>
          <p:cNvGrpSpPr/>
          <p:nvPr/>
        </p:nvGrpSpPr>
        <p:grpSpPr>
          <a:xfrm flipH="1">
            <a:off x="510848" y="344097"/>
            <a:ext cx="869350" cy="390600"/>
            <a:chOff x="7683325" y="415650"/>
            <a:chExt cx="869350" cy="390600"/>
          </a:xfrm>
        </p:grpSpPr>
        <p:sp>
          <p:nvSpPr>
            <p:cNvPr id="398" name="Google Shape;398;p25"/>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8147550"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5" y="6919"/>
                    <a:pt x="6919" y="6205"/>
                    <a:pt x="6919" y="5290"/>
                  </a:cubicBezTo>
                  <a:lnTo>
                    <a:pt x="6919" y="1630"/>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5"/>
          <p:cNvGrpSpPr/>
          <p:nvPr/>
        </p:nvGrpSpPr>
        <p:grpSpPr>
          <a:xfrm flipH="1">
            <a:off x="7795168" y="4481190"/>
            <a:ext cx="869350" cy="173550"/>
            <a:chOff x="1686050" y="4426225"/>
            <a:chExt cx="869350" cy="173550"/>
          </a:xfrm>
        </p:grpSpPr>
        <p:sp>
          <p:nvSpPr>
            <p:cNvPr id="405" name="Google Shape;405;p25"/>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1 1 1">
  <p:cSld name="Section header 1 1 1 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extLst>
      <p:ext uri="{BB962C8B-B14F-4D97-AF65-F5344CB8AC3E}">
        <p14:creationId xmlns:p14="http://schemas.microsoft.com/office/powerpoint/2010/main" val="904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6"/>
        <p:cNvGrpSpPr/>
        <p:nvPr/>
      </p:nvGrpSpPr>
      <p:grpSpPr>
        <a:xfrm>
          <a:off x="0" y="0"/>
          <a:ext cx="0" cy="0"/>
          <a:chOff x="0" y="0"/>
          <a:chExt cx="0" cy="0"/>
        </a:xfrm>
      </p:grpSpPr>
      <p:sp>
        <p:nvSpPr>
          <p:cNvPr id="47" name="Google Shape;47;p4"/>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4"/>
          <p:cNvSpPr txBox="1">
            <a:spLocks noGrp="1"/>
          </p:cNvSpPr>
          <p:nvPr>
            <p:ph type="body" idx="1"/>
          </p:nvPr>
        </p:nvSpPr>
        <p:spPr>
          <a:xfrm>
            <a:off x="720000" y="1257827"/>
            <a:ext cx="7704000" cy="33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cxnSp>
        <p:nvCxnSpPr>
          <p:cNvPr id="49" name="Google Shape;49;p4"/>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50" name="Google Shape;50;p4"/>
          <p:cNvGrpSpPr/>
          <p:nvPr/>
        </p:nvGrpSpPr>
        <p:grpSpPr>
          <a:xfrm>
            <a:off x="251350" y="405990"/>
            <a:ext cx="393400" cy="637225"/>
            <a:chOff x="380200" y="3609200"/>
            <a:chExt cx="393400" cy="637225"/>
          </a:xfrm>
        </p:grpSpPr>
        <p:sp>
          <p:nvSpPr>
            <p:cNvPr id="51" name="Google Shape;51;p4"/>
            <p:cNvSpPr/>
            <p:nvPr/>
          </p:nvSpPr>
          <p:spPr>
            <a:xfrm>
              <a:off x="6006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380200" y="4073425"/>
              <a:ext cx="173000" cy="173000"/>
            </a:xfrm>
            <a:custGeom>
              <a:avLst/>
              <a:gdLst/>
              <a:ahLst/>
              <a:cxnLst/>
              <a:rect l="l" t="t" r="r" b="b"/>
              <a:pathLst>
                <a:path w="6920" h="6920" extrusionOk="0">
                  <a:moveTo>
                    <a:pt x="1630" y="0"/>
                  </a:moveTo>
                  <a:cubicBezTo>
                    <a:pt x="714" y="0"/>
                    <a:pt x="0" y="715"/>
                    <a:pt x="0" y="1630"/>
                  </a:cubicBezTo>
                  <a:lnTo>
                    <a:pt x="0" y="5290"/>
                  </a:lnTo>
                  <a:cubicBezTo>
                    <a:pt x="0" y="6183"/>
                    <a:pt x="714" y="6919"/>
                    <a:pt x="1630" y="6919"/>
                  </a:cubicBezTo>
                  <a:lnTo>
                    <a:pt x="5290" y="6919"/>
                  </a:lnTo>
                  <a:cubicBezTo>
                    <a:pt x="6205" y="6919"/>
                    <a:pt x="6919" y="6183"/>
                    <a:pt x="6919" y="5290"/>
                  </a:cubicBezTo>
                  <a:lnTo>
                    <a:pt x="6919" y="1630"/>
                  </a:lnTo>
                  <a:cubicBezTo>
                    <a:pt x="6919" y="715"/>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4"/>
          <p:cNvGrpSpPr/>
          <p:nvPr/>
        </p:nvGrpSpPr>
        <p:grpSpPr>
          <a:xfrm>
            <a:off x="3934200" y="4517600"/>
            <a:ext cx="637800" cy="173000"/>
            <a:chOff x="6798525" y="175700"/>
            <a:chExt cx="637800" cy="173000"/>
          </a:xfrm>
        </p:grpSpPr>
        <p:sp>
          <p:nvSpPr>
            <p:cNvPr id="57" name="Google Shape;57;p4"/>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4"/>
          <p:cNvGrpSpPr/>
          <p:nvPr/>
        </p:nvGrpSpPr>
        <p:grpSpPr>
          <a:xfrm>
            <a:off x="7943250" y="303925"/>
            <a:ext cx="869350" cy="390600"/>
            <a:chOff x="1686050" y="4209175"/>
            <a:chExt cx="869350" cy="390600"/>
          </a:xfrm>
        </p:grpSpPr>
        <p:sp>
          <p:nvSpPr>
            <p:cNvPr id="61" name="Google Shape;61;p4"/>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918175" y="4209175"/>
              <a:ext cx="173000" cy="173000"/>
            </a:xfrm>
            <a:custGeom>
              <a:avLst/>
              <a:gdLst/>
              <a:ahLst/>
              <a:cxnLst/>
              <a:rect l="l" t="t" r="r" b="b"/>
              <a:pathLst>
                <a:path w="6920" h="6920" extrusionOk="0">
                  <a:moveTo>
                    <a:pt x="1630" y="0"/>
                  </a:moveTo>
                  <a:cubicBezTo>
                    <a:pt x="715" y="0"/>
                    <a:pt x="0" y="737"/>
                    <a:pt x="0" y="1629"/>
                  </a:cubicBezTo>
                  <a:lnTo>
                    <a:pt x="0" y="5290"/>
                  </a:lnTo>
                  <a:cubicBezTo>
                    <a:pt x="0" y="6205"/>
                    <a:pt x="715" y="6919"/>
                    <a:pt x="1630"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5"/>
          <p:cNvSpPr txBox="1">
            <a:spLocks noGrp="1"/>
          </p:cNvSpPr>
          <p:nvPr>
            <p:ph type="subTitle" idx="1"/>
          </p:nvPr>
        </p:nvSpPr>
        <p:spPr>
          <a:xfrm>
            <a:off x="1954644" y="1490582"/>
            <a:ext cx="3852000" cy="4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E8A51"/>
              </a:buClr>
              <a:buSzPts val="2000"/>
              <a:buNone/>
              <a:defRPr sz="2000">
                <a:solidFill>
                  <a:srgbClr val="BE8A51"/>
                </a:solidFill>
              </a:defRPr>
            </a:lvl1pPr>
            <a:lvl2pPr lvl="1"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2pPr>
            <a:lvl3pPr lvl="2"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3pPr>
            <a:lvl4pPr lvl="3"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4pPr>
            <a:lvl5pPr lvl="4"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5pPr>
            <a:lvl6pPr lvl="5"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6pPr>
            <a:lvl7pPr lvl="6"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7pPr>
            <a:lvl8pPr lvl="7"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8pPr>
            <a:lvl9pPr lvl="8" algn="ctr" rtl="0">
              <a:lnSpc>
                <a:spcPct val="100000"/>
              </a:lnSpc>
              <a:spcBef>
                <a:spcPts val="0"/>
              </a:spcBef>
              <a:spcAft>
                <a:spcPts val="0"/>
              </a:spcAft>
              <a:buClr>
                <a:schemeClr val="accent6"/>
              </a:buClr>
              <a:buSzPts val="2000"/>
              <a:buFont typeface="Abril Fatface"/>
              <a:buNone/>
              <a:defRPr sz="2000">
                <a:solidFill>
                  <a:schemeClr val="accent6"/>
                </a:solidFill>
                <a:latin typeface="Abril Fatface"/>
                <a:ea typeface="Abril Fatface"/>
                <a:cs typeface="Abril Fatface"/>
                <a:sym typeface="Abril Fatface"/>
              </a:defRPr>
            </a:lvl9pPr>
          </a:lstStyle>
          <a:p>
            <a:endParaRPr/>
          </a:p>
        </p:txBody>
      </p:sp>
      <p:sp>
        <p:nvSpPr>
          <p:cNvPr id="71" name="Google Shape;71;p5"/>
          <p:cNvSpPr txBox="1">
            <a:spLocks noGrp="1"/>
          </p:cNvSpPr>
          <p:nvPr>
            <p:ph type="subTitle" idx="2"/>
          </p:nvPr>
        </p:nvSpPr>
        <p:spPr>
          <a:xfrm>
            <a:off x="1954644" y="1837116"/>
            <a:ext cx="3852000" cy="104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72" name="Google Shape;72;p5"/>
          <p:cNvSpPr txBox="1">
            <a:spLocks noGrp="1"/>
          </p:cNvSpPr>
          <p:nvPr>
            <p:ph type="subTitle" idx="3"/>
          </p:nvPr>
        </p:nvSpPr>
        <p:spPr>
          <a:xfrm>
            <a:off x="4234069" y="3042855"/>
            <a:ext cx="3852000" cy="439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BE8A51"/>
              </a:buClr>
              <a:buSzPts val="2000"/>
              <a:buNone/>
              <a:defRPr sz="2000">
                <a:solidFill>
                  <a:srgbClr val="BE8A51"/>
                </a:solidFill>
              </a:defRPr>
            </a:lvl1pPr>
            <a:lvl2pPr lvl="1"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2pPr>
            <a:lvl3pPr lvl="2"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3pPr>
            <a:lvl4pPr lvl="3"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4pPr>
            <a:lvl5pPr lvl="4"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5pPr>
            <a:lvl6pPr lvl="5"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6pPr>
            <a:lvl7pPr lvl="6"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7pPr>
            <a:lvl8pPr lvl="7"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8pPr>
            <a:lvl9pPr lvl="8" algn="ctr" rtl="0">
              <a:lnSpc>
                <a:spcPct val="100000"/>
              </a:lnSpc>
              <a:spcBef>
                <a:spcPts val="0"/>
              </a:spcBef>
              <a:spcAft>
                <a:spcPts val="0"/>
              </a:spcAft>
              <a:buClr>
                <a:schemeClr val="accent6"/>
              </a:buClr>
              <a:buSzPts val="2000"/>
              <a:buFont typeface="Abril Fatface"/>
              <a:buNone/>
              <a:defRPr sz="2000" b="1">
                <a:solidFill>
                  <a:schemeClr val="accent6"/>
                </a:solidFill>
                <a:latin typeface="Abril Fatface"/>
                <a:ea typeface="Abril Fatface"/>
                <a:cs typeface="Abril Fatface"/>
                <a:sym typeface="Abril Fatface"/>
              </a:defRPr>
            </a:lvl9pPr>
          </a:lstStyle>
          <a:p>
            <a:endParaRPr/>
          </a:p>
        </p:txBody>
      </p:sp>
      <p:sp>
        <p:nvSpPr>
          <p:cNvPr id="73" name="Google Shape;73;p5"/>
          <p:cNvSpPr txBox="1">
            <a:spLocks noGrp="1"/>
          </p:cNvSpPr>
          <p:nvPr>
            <p:ph type="subTitle" idx="4"/>
          </p:nvPr>
        </p:nvSpPr>
        <p:spPr>
          <a:xfrm>
            <a:off x="4234069" y="3389389"/>
            <a:ext cx="3852000" cy="104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74" name="Google Shape;74;p5"/>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75" name="Google Shape;75;p5"/>
          <p:cNvGrpSpPr/>
          <p:nvPr/>
        </p:nvGrpSpPr>
        <p:grpSpPr>
          <a:xfrm rot="10800000" flipH="1">
            <a:off x="8548544" y="1182190"/>
            <a:ext cx="393400" cy="637225"/>
            <a:chOff x="380200" y="3609200"/>
            <a:chExt cx="393400" cy="637225"/>
          </a:xfrm>
        </p:grpSpPr>
        <p:sp>
          <p:nvSpPr>
            <p:cNvPr id="76" name="Google Shape;76;p5"/>
            <p:cNvSpPr/>
            <p:nvPr/>
          </p:nvSpPr>
          <p:spPr>
            <a:xfrm>
              <a:off x="6006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380200" y="4073425"/>
              <a:ext cx="173000" cy="173000"/>
            </a:xfrm>
            <a:custGeom>
              <a:avLst/>
              <a:gdLst/>
              <a:ahLst/>
              <a:cxnLst/>
              <a:rect l="l" t="t" r="r" b="b"/>
              <a:pathLst>
                <a:path w="6920" h="6920" extrusionOk="0">
                  <a:moveTo>
                    <a:pt x="1630" y="0"/>
                  </a:moveTo>
                  <a:cubicBezTo>
                    <a:pt x="714" y="0"/>
                    <a:pt x="0" y="715"/>
                    <a:pt x="0" y="1630"/>
                  </a:cubicBezTo>
                  <a:lnTo>
                    <a:pt x="0" y="5290"/>
                  </a:lnTo>
                  <a:cubicBezTo>
                    <a:pt x="0" y="6183"/>
                    <a:pt x="714" y="6919"/>
                    <a:pt x="1630" y="6919"/>
                  </a:cubicBezTo>
                  <a:lnTo>
                    <a:pt x="5290" y="6919"/>
                  </a:lnTo>
                  <a:cubicBezTo>
                    <a:pt x="6205" y="6919"/>
                    <a:pt x="6919" y="6183"/>
                    <a:pt x="6919" y="5290"/>
                  </a:cubicBezTo>
                  <a:lnTo>
                    <a:pt x="6919" y="1630"/>
                  </a:lnTo>
                  <a:cubicBezTo>
                    <a:pt x="6919" y="715"/>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5"/>
          <p:cNvGrpSpPr/>
          <p:nvPr/>
        </p:nvGrpSpPr>
        <p:grpSpPr>
          <a:xfrm>
            <a:off x="420125" y="276969"/>
            <a:ext cx="637800" cy="173000"/>
            <a:chOff x="6798525" y="175700"/>
            <a:chExt cx="637800" cy="173000"/>
          </a:xfrm>
        </p:grpSpPr>
        <p:sp>
          <p:nvSpPr>
            <p:cNvPr id="82" name="Google Shape;82;p5"/>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720000" y="54065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grpSp>
        <p:nvGrpSpPr>
          <p:cNvPr id="87" name="Google Shape;87;p6"/>
          <p:cNvGrpSpPr/>
          <p:nvPr/>
        </p:nvGrpSpPr>
        <p:grpSpPr>
          <a:xfrm>
            <a:off x="175150" y="405990"/>
            <a:ext cx="393400" cy="637225"/>
            <a:chOff x="380200" y="3609200"/>
            <a:chExt cx="393400" cy="637225"/>
          </a:xfrm>
        </p:grpSpPr>
        <p:sp>
          <p:nvSpPr>
            <p:cNvPr id="88" name="Google Shape;88;p6"/>
            <p:cNvSpPr/>
            <p:nvPr/>
          </p:nvSpPr>
          <p:spPr>
            <a:xfrm>
              <a:off x="6006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6006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380200" y="4073425"/>
              <a:ext cx="173000" cy="173000"/>
            </a:xfrm>
            <a:custGeom>
              <a:avLst/>
              <a:gdLst/>
              <a:ahLst/>
              <a:cxnLst/>
              <a:rect l="l" t="t" r="r" b="b"/>
              <a:pathLst>
                <a:path w="6920" h="6920" extrusionOk="0">
                  <a:moveTo>
                    <a:pt x="1630" y="0"/>
                  </a:moveTo>
                  <a:cubicBezTo>
                    <a:pt x="714" y="0"/>
                    <a:pt x="0" y="715"/>
                    <a:pt x="0" y="1630"/>
                  </a:cubicBezTo>
                  <a:lnTo>
                    <a:pt x="0" y="5290"/>
                  </a:lnTo>
                  <a:cubicBezTo>
                    <a:pt x="0" y="6183"/>
                    <a:pt x="714" y="6919"/>
                    <a:pt x="1630" y="6919"/>
                  </a:cubicBezTo>
                  <a:lnTo>
                    <a:pt x="5290" y="6919"/>
                  </a:lnTo>
                  <a:cubicBezTo>
                    <a:pt x="6205" y="6919"/>
                    <a:pt x="6919" y="6183"/>
                    <a:pt x="6919" y="5290"/>
                  </a:cubicBezTo>
                  <a:lnTo>
                    <a:pt x="6919" y="1630"/>
                  </a:lnTo>
                  <a:cubicBezTo>
                    <a:pt x="6919" y="715"/>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380200" y="3841300"/>
              <a:ext cx="173000" cy="173000"/>
            </a:xfrm>
            <a:custGeom>
              <a:avLst/>
              <a:gdLst/>
              <a:ahLst/>
              <a:cxnLst/>
              <a:rect l="l" t="t" r="r" b="b"/>
              <a:pathLst>
                <a:path w="6920" h="6920" extrusionOk="0">
                  <a:moveTo>
                    <a:pt x="1630" y="1"/>
                  </a:moveTo>
                  <a:cubicBezTo>
                    <a:pt x="714" y="1"/>
                    <a:pt x="0" y="715"/>
                    <a:pt x="0" y="1630"/>
                  </a:cubicBezTo>
                  <a:lnTo>
                    <a:pt x="0" y="5290"/>
                  </a:lnTo>
                  <a:cubicBezTo>
                    <a:pt x="0" y="6183"/>
                    <a:pt x="714" y="6920"/>
                    <a:pt x="1630" y="6920"/>
                  </a:cubicBezTo>
                  <a:lnTo>
                    <a:pt x="5290" y="6920"/>
                  </a:lnTo>
                  <a:cubicBezTo>
                    <a:pt x="6205" y="6920"/>
                    <a:pt x="6919" y="6183"/>
                    <a:pt x="6919" y="5290"/>
                  </a:cubicBezTo>
                  <a:lnTo>
                    <a:pt x="6919" y="1630"/>
                  </a:lnTo>
                  <a:cubicBezTo>
                    <a:pt x="6919" y="715"/>
                    <a:pt x="6205" y="1"/>
                    <a:pt x="5290" y="1"/>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380200" y="3609200"/>
              <a:ext cx="173000" cy="172975"/>
            </a:xfrm>
            <a:custGeom>
              <a:avLst/>
              <a:gdLst/>
              <a:ahLst/>
              <a:cxnLst/>
              <a:rect l="l" t="t" r="r" b="b"/>
              <a:pathLst>
                <a:path w="6920" h="6919" extrusionOk="0">
                  <a:moveTo>
                    <a:pt x="1630" y="0"/>
                  </a:moveTo>
                  <a:cubicBezTo>
                    <a:pt x="714" y="0"/>
                    <a:pt x="0" y="714"/>
                    <a:pt x="0" y="1629"/>
                  </a:cubicBezTo>
                  <a:lnTo>
                    <a:pt x="0" y="5290"/>
                  </a:lnTo>
                  <a:cubicBezTo>
                    <a:pt x="0" y="6205"/>
                    <a:pt x="714" y="6919"/>
                    <a:pt x="1630" y="6919"/>
                  </a:cubicBezTo>
                  <a:lnTo>
                    <a:pt x="5290" y="6919"/>
                  </a:lnTo>
                  <a:cubicBezTo>
                    <a:pt x="6205" y="6919"/>
                    <a:pt x="6919" y="6205"/>
                    <a:pt x="6919" y="5290"/>
                  </a:cubicBezTo>
                  <a:lnTo>
                    <a:pt x="6919" y="1629"/>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3" name="Google Shape;93;p6"/>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94" name="Google Shape;94;p6"/>
          <p:cNvGrpSpPr/>
          <p:nvPr/>
        </p:nvGrpSpPr>
        <p:grpSpPr>
          <a:xfrm>
            <a:off x="7943250" y="303925"/>
            <a:ext cx="869350" cy="390600"/>
            <a:chOff x="1686050" y="4209175"/>
            <a:chExt cx="869350" cy="390600"/>
          </a:xfrm>
        </p:grpSpPr>
        <p:sp>
          <p:nvSpPr>
            <p:cNvPr id="95" name="Google Shape;95;p6"/>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918175" y="4209175"/>
              <a:ext cx="173000" cy="173000"/>
            </a:xfrm>
            <a:custGeom>
              <a:avLst/>
              <a:gdLst/>
              <a:ahLst/>
              <a:cxnLst/>
              <a:rect l="l" t="t" r="r" b="b"/>
              <a:pathLst>
                <a:path w="6920" h="6920" extrusionOk="0">
                  <a:moveTo>
                    <a:pt x="1630" y="0"/>
                  </a:moveTo>
                  <a:cubicBezTo>
                    <a:pt x="715" y="0"/>
                    <a:pt x="0" y="737"/>
                    <a:pt x="0" y="1629"/>
                  </a:cubicBezTo>
                  <a:lnTo>
                    <a:pt x="0" y="5290"/>
                  </a:lnTo>
                  <a:cubicBezTo>
                    <a:pt x="0" y="6205"/>
                    <a:pt x="715" y="6919"/>
                    <a:pt x="1630"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102"/>
        <p:cNvGrpSpPr/>
        <p:nvPr/>
      </p:nvGrpSpPr>
      <p:grpSpPr>
        <a:xfrm>
          <a:off x="0" y="0"/>
          <a:ext cx="0" cy="0"/>
          <a:chOff x="0" y="0"/>
          <a:chExt cx="0" cy="0"/>
        </a:xfrm>
      </p:grpSpPr>
      <p:sp>
        <p:nvSpPr>
          <p:cNvPr id="103" name="Google Shape;103;p7"/>
          <p:cNvSpPr txBox="1">
            <a:spLocks noGrp="1"/>
          </p:cNvSpPr>
          <p:nvPr>
            <p:ph type="body" idx="1"/>
          </p:nvPr>
        </p:nvSpPr>
        <p:spPr>
          <a:xfrm>
            <a:off x="4133000" y="1679142"/>
            <a:ext cx="4290900" cy="2542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6"/>
              </a:buClr>
              <a:buSzPts val="1200"/>
              <a:buFont typeface="Open Sans"/>
              <a:buChar char="●"/>
              <a:defRPr sz="1200"/>
            </a:lvl1pPr>
            <a:lvl2pPr marL="914400" lvl="1" indent="-304800">
              <a:spcBef>
                <a:spcPts val="0"/>
              </a:spcBef>
              <a:spcAft>
                <a:spcPts val="0"/>
              </a:spcAft>
              <a:buClr>
                <a:srgbClr val="E76A28"/>
              </a:buClr>
              <a:buSzPts val="1200"/>
              <a:buFont typeface="Open Sans"/>
              <a:buChar char="○"/>
              <a:defRPr sz="1200"/>
            </a:lvl2pPr>
            <a:lvl3pPr marL="1371600" lvl="2" indent="-304800">
              <a:spcBef>
                <a:spcPts val="0"/>
              </a:spcBef>
              <a:spcAft>
                <a:spcPts val="0"/>
              </a:spcAft>
              <a:buClr>
                <a:srgbClr val="E76A28"/>
              </a:buClr>
              <a:buSzPts val="1200"/>
              <a:buFont typeface="Open Sans"/>
              <a:buChar char="■"/>
              <a:defRPr sz="1200"/>
            </a:lvl3pPr>
            <a:lvl4pPr marL="1828800" lvl="3" indent="-304800">
              <a:spcBef>
                <a:spcPts val="0"/>
              </a:spcBef>
              <a:spcAft>
                <a:spcPts val="0"/>
              </a:spcAft>
              <a:buClr>
                <a:srgbClr val="E76A28"/>
              </a:buClr>
              <a:buSzPts val="1200"/>
              <a:buFont typeface="Open Sans"/>
              <a:buChar char="●"/>
              <a:defRPr sz="1200"/>
            </a:lvl4pPr>
            <a:lvl5pPr marL="2286000" lvl="4" indent="-304800">
              <a:spcBef>
                <a:spcPts val="0"/>
              </a:spcBef>
              <a:spcAft>
                <a:spcPts val="0"/>
              </a:spcAft>
              <a:buClr>
                <a:srgbClr val="E76A28"/>
              </a:buClr>
              <a:buSzPts val="1200"/>
              <a:buFont typeface="Open Sans"/>
              <a:buChar char="○"/>
              <a:defRPr sz="1200"/>
            </a:lvl5pPr>
            <a:lvl6pPr marL="2743200" lvl="5" indent="-304800">
              <a:spcBef>
                <a:spcPts val="0"/>
              </a:spcBef>
              <a:spcAft>
                <a:spcPts val="0"/>
              </a:spcAft>
              <a:buClr>
                <a:srgbClr val="999999"/>
              </a:buClr>
              <a:buSzPts val="1200"/>
              <a:buFont typeface="Open Sans"/>
              <a:buChar char="■"/>
              <a:defRPr sz="1200"/>
            </a:lvl6pPr>
            <a:lvl7pPr marL="3200400" lvl="6" indent="-304800">
              <a:spcBef>
                <a:spcPts val="0"/>
              </a:spcBef>
              <a:spcAft>
                <a:spcPts val="0"/>
              </a:spcAft>
              <a:buClr>
                <a:srgbClr val="999999"/>
              </a:buClr>
              <a:buSzPts val="1200"/>
              <a:buFont typeface="Open Sans"/>
              <a:buChar char="●"/>
              <a:defRPr sz="1200"/>
            </a:lvl7pPr>
            <a:lvl8pPr marL="3657600" lvl="7" indent="-304800">
              <a:spcBef>
                <a:spcPts val="0"/>
              </a:spcBef>
              <a:spcAft>
                <a:spcPts val="0"/>
              </a:spcAft>
              <a:buClr>
                <a:srgbClr val="999999"/>
              </a:buClr>
              <a:buSzPts val="1200"/>
              <a:buFont typeface="Open Sans"/>
              <a:buChar char="○"/>
              <a:defRPr sz="1200"/>
            </a:lvl8pPr>
            <a:lvl9pPr marL="4114800" lvl="8" indent="-304800">
              <a:spcBef>
                <a:spcPts val="0"/>
              </a:spcBef>
              <a:spcAft>
                <a:spcPts val="0"/>
              </a:spcAft>
              <a:buClr>
                <a:srgbClr val="999999"/>
              </a:buClr>
              <a:buSzPts val="1200"/>
              <a:buFont typeface="Open Sans"/>
              <a:buChar char="■"/>
              <a:defRPr sz="1200"/>
            </a:lvl9pPr>
          </a:lstStyle>
          <a:p>
            <a:endParaRPr/>
          </a:p>
        </p:txBody>
      </p:sp>
      <p:sp>
        <p:nvSpPr>
          <p:cNvPr id="104" name="Google Shape;104;p7"/>
          <p:cNvSpPr txBox="1">
            <a:spLocks noGrp="1"/>
          </p:cNvSpPr>
          <p:nvPr>
            <p:ph type="title"/>
          </p:nvPr>
        </p:nvSpPr>
        <p:spPr>
          <a:xfrm>
            <a:off x="4133000" y="921858"/>
            <a:ext cx="42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5" name="Google Shape;105;p7"/>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sp>
        <p:nvSpPr>
          <p:cNvPr id="106" name="Google Shape;106;p7"/>
          <p:cNvSpPr>
            <a:spLocks noGrp="1"/>
          </p:cNvSpPr>
          <p:nvPr>
            <p:ph type="pic" idx="2"/>
          </p:nvPr>
        </p:nvSpPr>
        <p:spPr>
          <a:xfrm>
            <a:off x="796200" y="804900"/>
            <a:ext cx="3121800" cy="3533700"/>
          </a:xfrm>
          <a:prstGeom prst="rect">
            <a:avLst/>
          </a:prstGeom>
          <a:noFill/>
          <a:ln w="19050" cap="flat" cmpd="sng">
            <a:solidFill>
              <a:schemeClr val="dk1"/>
            </a:solidFill>
            <a:prstDash val="solid"/>
            <a:round/>
            <a:headEnd type="none" w="sm" len="sm"/>
            <a:tailEnd type="none" w="sm" len="sm"/>
          </a:ln>
        </p:spPr>
      </p:sp>
      <p:grpSp>
        <p:nvGrpSpPr>
          <p:cNvPr id="107" name="Google Shape;107;p7"/>
          <p:cNvGrpSpPr/>
          <p:nvPr/>
        </p:nvGrpSpPr>
        <p:grpSpPr>
          <a:xfrm>
            <a:off x="7778318" y="281537"/>
            <a:ext cx="869350" cy="390600"/>
            <a:chOff x="7683325" y="415650"/>
            <a:chExt cx="869350" cy="390600"/>
          </a:xfrm>
        </p:grpSpPr>
        <p:sp>
          <p:nvSpPr>
            <p:cNvPr id="108" name="Google Shape;108;p7"/>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8147550"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5" y="6919"/>
                    <a:pt x="6919" y="6205"/>
                    <a:pt x="6919" y="5290"/>
                  </a:cubicBezTo>
                  <a:lnTo>
                    <a:pt x="6919" y="1630"/>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7"/>
          <p:cNvGrpSpPr/>
          <p:nvPr/>
        </p:nvGrpSpPr>
        <p:grpSpPr>
          <a:xfrm>
            <a:off x="4386800" y="4475700"/>
            <a:ext cx="637800" cy="173000"/>
            <a:chOff x="6798525" y="175700"/>
            <a:chExt cx="637800" cy="173000"/>
          </a:xfrm>
        </p:grpSpPr>
        <p:sp>
          <p:nvSpPr>
            <p:cNvPr id="115" name="Google Shape;115;p7"/>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7"/>
          <p:cNvGrpSpPr/>
          <p:nvPr/>
        </p:nvGrpSpPr>
        <p:grpSpPr>
          <a:xfrm rot="5400000">
            <a:off x="75888" y="2376450"/>
            <a:ext cx="637225" cy="390600"/>
            <a:chOff x="1918175" y="4209175"/>
            <a:chExt cx="637225" cy="390600"/>
          </a:xfrm>
        </p:grpSpPr>
        <p:sp>
          <p:nvSpPr>
            <p:cNvPr id="119" name="Google Shape;119;p7"/>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37"/>
        <p:cNvGrpSpPr/>
        <p:nvPr/>
      </p:nvGrpSpPr>
      <p:grpSpPr>
        <a:xfrm>
          <a:off x="0" y="0"/>
          <a:ext cx="0" cy="0"/>
          <a:chOff x="0" y="0"/>
          <a:chExt cx="0" cy="0"/>
        </a:xfrm>
      </p:grpSpPr>
      <p:sp>
        <p:nvSpPr>
          <p:cNvPr id="138" name="Google Shape;138;p9"/>
          <p:cNvSpPr txBox="1">
            <a:spLocks noGrp="1"/>
          </p:cNvSpPr>
          <p:nvPr>
            <p:ph type="subTitle" idx="1"/>
          </p:nvPr>
        </p:nvSpPr>
        <p:spPr>
          <a:xfrm>
            <a:off x="2553600" y="22883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39" name="Google Shape;139;p9"/>
          <p:cNvSpPr txBox="1">
            <a:spLocks noGrp="1"/>
          </p:cNvSpPr>
          <p:nvPr>
            <p:ph type="title"/>
          </p:nvPr>
        </p:nvSpPr>
        <p:spPr>
          <a:xfrm>
            <a:off x="2553600" y="1620033"/>
            <a:ext cx="404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40" name="Google Shape;140;p9"/>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141" name="Google Shape;141;p9"/>
          <p:cNvGrpSpPr/>
          <p:nvPr/>
        </p:nvGrpSpPr>
        <p:grpSpPr>
          <a:xfrm>
            <a:off x="720000" y="452900"/>
            <a:ext cx="637800" cy="173000"/>
            <a:chOff x="6798525" y="175700"/>
            <a:chExt cx="637800" cy="173000"/>
          </a:xfrm>
        </p:grpSpPr>
        <p:sp>
          <p:nvSpPr>
            <p:cNvPr id="142" name="Google Shape;142;p9"/>
            <p:cNvSpPr/>
            <p:nvPr/>
          </p:nvSpPr>
          <p:spPr>
            <a:xfrm>
              <a:off x="7262775" y="175700"/>
              <a:ext cx="173550" cy="173000"/>
            </a:xfrm>
            <a:custGeom>
              <a:avLst/>
              <a:gdLst/>
              <a:ahLst/>
              <a:cxnLst/>
              <a:rect l="l" t="t" r="r" b="b"/>
              <a:pathLst>
                <a:path w="6942" h="6920" extrusionOk="0">
                  <a:moveTo>
                    <a:pt x="1630" y="0"/>
                  </a:moveTo>
                  <a:cubicBezTo>
                    <a:pt x="737" y="0"/>
                    <a:pt x="0" y="714"/>
                    <a:pt x="0" y="1607"/>
                  </a:cubicBezTo>
                  <a:lnTo>
                    <a:pt x="0" y="5290"/>
                  </a:lnTo>
                  <a:cubicBezTo>
                    <a:pt x="0" y="6183"/>
                    <a:pt x="737" y="6919"/>
                    <a:pt x="1630" y="6919"/>
                  </a:cubicBezTo>
                  <a:lnTo>
                    <a:pt x="5312" y="6919"/>
                  </a:lnTo>
                  <a:cubicBezTo>
                    <a:pt x="6205" y="6919"/>
                    <a:pt x="6942" y="6183"/>
                    <a:pt x="6942" y="5290"/>
                  </a:cubicBezTo>
                  <a:lnTo>
                    <a:pt x="6942" y="1607"/>
                  </a:lnTo>
                  <a:cubicBezTo>
                    <a:pt x="6942" y="714"/>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7030650" y="175700"/>
              <a:ext cx="173550" cy="173000"/>
            </a:xfrm>
            <a:custGeom>
              <a:avLst/>
              <a:gdLst/>
              <a:ahLst/>
              <a:cxnLst/>
              <a:rect l="l" t="t" r="r" b="b"/>
              <a:pathLst>
                <a:path w="6942" h="6920" extrusionOk="0">
                  <a:moveTo>
                    <a:pt x="1630" y="0"/>
                  </a:moveTo>
                  <a:cubicBezTo>
                    <a:pt x="737" y="0"/>
                    <a:pt x="1" y="714"/>
                    <a:pt x="1" y="1607"/>
                  </a:cubicBezTo>
                  <a:lnTo>
                    <a:pt x="1" y="5290"/>
                  </a:lnTo>
                  <a:cubicBezTo>
                    <a:pt x="1" y="6183"/>
                    <a:pt x="737" y="6919"/>
                    <a:pt x="1630" y="6919"/>
                  </a:cubicBezTo>
                  <a:lnTo>
                    <a:pt x="5313" y="6919"/>
                  </a:lnTo>
                  <a:cubicBezTo>
                    <a:pt x="6205" y="6919"/>
                    <a:pt x="6942" y="6183"/>
                    <a:pt x="6942" y="5290"/>
                  </a:cubicBezTo>
                  <a:lnTo>
                    <a:pt x="6942" y="1607"/>
                  </a:lnTo>
                  <a:cubicBezTo>
                    <a:pt x="6942" y="714"/>
                    <a:pt x="6205"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6798525" y="175700"/>
              <a:ext cx="173575" cy="173000"/>
            </a:xfrm>
            <a:custGeom>
              <a:avLst/>
              <a:gdLst/>
              <a:ahLst/>
              <a:cxnLst/>
              <a:rect l="l" t="t" r="r" b="b"/>
              <a:pathLst>
                <a:path w="6943" h="6920" extrusionOk="0">
                  <a:moveTo>
                    <a:pt x="1630" y="0"/>
                  </a:moveTo>
                  <a:cubicBezTo>
                    <a:pt x="737" y="0"/>
                    <a:pt x="1" y="714"/>
                    <a:pt x="1" y="1607"/>
                  </a:cubicBezTo>
                  <a:lnTo>
                    <a:pt x="1" y="5290"/>
                  </a:lnTo>
                  <a:cubicBezTo>
                    <a:pt x="23" y="6183"/>
                    <a:pt x="737" y="6919"/>
                    <a:pt x="1630" y="6919"/>
                  </a:cubicBezTo>
                  <a:lnTo>
                    <a:pt x="5313" y="6919"/>
                  </a:lnTo>
                  <a:cubicBezTo>
                    <a:pt x="6206" y="6919"/>
                    <a:pt x="6942" y="6183"/>
                    <a:pt x="6942" y="5290"/>
                  </a:cubicBezTo>
                  <a:lnTo>
                    <a:pt x="6942" y="1607"/>
                  </a:lnTo>
                  <a:cubicBezTo>
                    <a:pt x="6942" y="714"/>
                    <a:pt x="6206" y="0"/>
                    <a:pt x="5313"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9"/>
          <p:cNvGrpSpPr/>
          <p:nvPr/>
        </p:nvGrpSpPr>
        <p:grpSpPr>
          <a:xfrm rot="5400000">
            <a:off x="8403638" y="3766025"/>
            <a:ext cx="637225" cy="390600"/>
            <a:chOff x="1918175" y="4209175"/>
            <a:chExt cx="637225" cy="390600"/>
          </a:xfrm>
        </p:grpSpPr>
        <p:sp>
          <p:nvSpPr>
            <p:cNvPr id="146" name="Google Shape;146;p9"/>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151"/>
        <p:cNvGrpSpPr/>
        <p:nvPr/>
      </p:nvGrpSpPr>
      <p:grpSpPr>
        <a:xfrm>
          <a:off x="0" y="0"/>
          <a:ext cx="0" cy="0"/>
          <a:chOff x="0" y="0"/>
          <a:chExt cx="0" cy="0"/>
        </a:xfrm>
      </p:grpSpPr>
      <p:sp>
        <p:nvSpPr>
          <p:cNvPr id="152" name="Google Shape;152;p10"/>
          <p:cNvSpPr>
            <a:spLocks noGrp="1"/>
          </p:cNvSpPr>
          <p:nvPr>
            <p:ph type="pic" idx="2"/>
          </p:nvPr>
        </p:nvSpPr>
        <p:spPr>
          <a:xfrm>
            <a:off x="0" y="0"/>
            <a:ext cx="9144000" cy="5143500"/>
          </a:xfrm>
          <a:prstGeom prst="rect">
            <a:avLst/>
          </a:prstGeom>
          <a:noFill/>
          <a:ln>
            <a:noFill/>
          </a:ln>
        </p:spPr>
      </p:sp>
      <p:sp>
        <p:nvSpPr>
          <p:cNvPr id="153" name="Google Shape;153;p10"/>
          <p:cNvSpPr txBox="1">
            <a:spLocks noGrp="1"/>
          </p:cNvSpPr>
          <p:nvPr>
            <p:ph type="body" idx="1"/>
          </p:nvPr>
        </p:nvSpPr>
        <p:spPr>
          <a:xfrm>
            <a:off x="4572000" y="539400"/>
            <a:ext cx="3852000" cy="16014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None/>
              <a:defRPr sz="30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154"/>
        <p:cNvGrpSpPr/>
        <p:nvPr/>
      </p:nvGrpSpPr>
      <p:grpSpPr>
        <a:xfrm>
          <a:off x="0" y="0"/>
          <a:ext cx="0" cy="0"/>
          <a:chOff x="0" y="0"/>
          <a:chExt cx="0" cy="0"/>
        </a:xfrm>
      </p:grpSpPr>
      <p:sp>
        <p:nvSpPr>
          <p:cNvPr id="155" name="Google Shape;155;p11"/>
          <p:cNvSpPr txBox="1">
            <a:spLocks noGrp="1"/>
          </p:cNvSpPr>
          <p:nvPr>
            <p:ph type="title" hasCustomPrompt="1"/>
          </p:nvPr>
        </p:nvSpPr>
        <p:spPr>
          <a:xfrm>
            <a:off x="1399050" y="1533377"/>
            <a:ext cx="6345900" cy="143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0"/>
              <a:buNone/>
              <a:defRPr sz="95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156" name="Google Shape;156;p11"/>
          <p:cNvSpPr txBox="1">
            <a:spLocks noGrp="1"/>
          </p:cNvSpPr>
          <p:nvPr>
            <p:ph type="subTitle" idx="1"/>
          </p:nvPr>
        </p:nvSpPr>
        <p:spPr>
          <a:xfrm>
            <a:off x="1969950" y="3192225"/>
            <a:ext cx="5204100" cy="4179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57" name="Google Shape;157;p11"/>
          <p:cNvCxnSpPr/>
          <p:nvPr/>
        </p:nvCxnSpPr>
        <p:spPr>
          <a:xfrm>
            <a:off x="0" y="4861150"/>
            <a:ext cx="9152400" cy="0"/>
          </a:xfrm>
          <a:prstGeom prst="straightConnector1">
            <a:avLst/>
          </a:prstGeom>
          <a:noFill/>
          <a:ln w="19050" cap="flat" cmpd="sng">
            <a:solidFill>
              <a:schemeClr val="dk1"/>
            </a:solidFill>
            <a:prstDash val="solid"/>
            <a:round/>
            <a:headEnd type="none" w="med" len="med"/>
            <a:tailEnd type="none" w="med" len="med"/>
          </a:ln>
        </p:spPr>
      </p:cxnSp>
      <p:grpSp>
        <p:nvGrpSpPr>
          <p:cNvPr id="158" name="Google Shape;158;p11"/>
          <p:cNvGrpSpPr/>
          <p:nvPr/>
        </p:nvGrpSpPr>
        <p:grpSpPr>
          <a:xfrm rot="10800000">
            <a:off x="7554643" y="382137"/>
            <a:ext cx="869350" cy="390600"/>
            <a:chOff x="7683325" y="415650"/>
            <a:chExt cx="869350" cy="390600"/>
          </a:xfrm>
        </p:grpSpPr>
        <p:sp>
          <p:nvSpPr>
            <p:cNvPr id="159" name="Google Shape;159;p11"/>
            <p:cNvSpPr/>
            <p:nvPr/>
          </p:nvSpPr>
          <p:spPr>
            <a:xfrm>
              <a:off x="8379675" y="632700"/>
              <a:ext cx="173000" cy="173550"/>
            </a:xfrm>
            <a:custGeom>
              <a:avLst/>
              <a:gdLst/>
              <a:ahLst/>
              <a:cxnLst/>
              <a:rect l="l" t="t" r="r" b="b"/>
              <a:pathLst>
                <a:path w="6920" h="6942" extrusionOk="0">
                  <a:moveTo>
                    <a:pt x="1630" y="0"/>
                  </a:moveTo>
                  <a:cubicBezTo>
                    <a:pt x="714" y="0"/>
                    <a:pt x="0" y="737"/>
                    <a:pt x="0" y="1630"/>
                  </a:cubicBezTo>
                  <a:lnTo>
                    <a:pt x="0" y="5312"/>
                  </a:lnTo>
                  <a:cubicBezTo>
                    <a:pt x="0" y="6205"/>
                    <a:pt x="714"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8147550"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5" y="6942"/>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7915425" y="632700"/>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2"/>
                    <a:pt x="1630" y="6942"/>
                  </a:cubicBezTo>
                  <a:lnTo>
                    <a:pt x="5290" y="6942"/>
                  </a:lnTo>
                  <a:cubicBezTo>
                    <a:pt x="6206" y="6942"/>
                    <a:pt x="6920" y="6205"/>
                    <a:pt x="6920" y="5312"/>
                  </a:cubicBezTo>
                  <a:lnTo>
                    <a:pt x="6920" y="1630"/>
                  </a:lnTo>
                  <a:cubicBezTo>
                    <a:pt x="6920" y="737"/>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7683325" y="632700"/>
              <a:ext cx="173000" cy="173550"/>
            </a:xfrm>
            <a:custGeom>
              <a:avLst/>
              <a:gdLst/>
              <a:ahLst/>
              <a:cxnLst/>
              <a:rect l="l" t="t" r="r" b="b"/>
              <a:pathLst>
                <a:path w="6920" h="6942" extrusionOk="0">
                  <a:moveTo>
                    <a:pt x="1629" y="0"/>
                  </a:moveTo>
                  <a:cubicBezTo>
                    <a:pt x="737" y="0"/>
                    <a:pt x="0" y="737"/>
                    <a:pt x="0" y="1630"/>
                  </a:cubicBezTo>
                  <a:lnTo>
                    <a:pt x="0" y="5312"/>
                  </a:lnTo>
                  <a:cubicBezTo>
                    <a:pt x="0" y="6205"/>
                    <a:pt x="737" y="6942"/>
                    <a:pt x="1629" y="6942"/>
                  </a:cubicBezTo>
                  <a:lnTo>
                    <a:pt x="5312" y="6942"/>
                  </a:lnTo>
                  <a:cubicBezTo>
                    <a:pt x="6205" y="6942"/>
                    <a:pt x="6919" y="6205"/>
                    <a:pt x="6919" y="5312"/>
                  </a:cubicBezTo>
                  <a:lnTo>
                    <a:pt x="6919" y="1630"/>
                  </a:lnTo>
                  <a:cubicBezTo>
                    <a:pt x="6919" y="737"/>
                    <a:pt x="6205" y="0"/>
                    <a:pt x="5312"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8147550"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5" y="6919"/>
                    <a:pt x="6919" y="6205"/>
                    <a:pt x="6919" y="5290"/>
                  </a:cubicBezTo>
                  <a:lnTo>
                    <a:pt x="6919" y="1630"/>
                  </a:lnTo>
                  <a:cubicBezTo>
                    <a:pt x="6919" y="714"/>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7915425" y="415650"/>
              <a:ext cx="173000" cy="173000"/>
            </a:xfrm>
            <a:custGeom>
              <a:avLst/>
              <a:gdLst/>
              <a:ahLst/>
              <a:cxnLst/>
              <a:rect l="l" t="t" r="r" b="b"/>
              <a:pathLst>
                <a:path w="6920" h="6920" extrusionOk="0">
                  <a:moveTo>
                    <a:pt x="1630" y="0"/>
                  </a:moveTo>
                  <a:cubicBezTo>
                    <a:pt x="737" y="0"/>
                    <a:pt x="1" y="714"/>
                    <a:pt x="1" y="1630"/>
                  </a:cubicBezTo>
                  <a:lnTo>
                    <a:pt x="1" y="5290"/>
                  </a:lnTo>
                  <a:cubicBezTo>
                    <a:pt x="1" y="6205"/>
                    <a:pt x="737" y="6919"/>
                    <a:pt x="1630" y="6919"/>
                  </a:cubicBezTo>
                  <a:lnTo>
                    <a:pt x="5290" y="6919"/>
                  </a:lnTo>
                  <a:cubicBezTo>
                    <a:pt x="6206" y="6919"/>
                    <a:pt x="6920" y="6205"/>
                    <a:pt x="6920" y="5290"/>
                  </a:cubicBezTo>
                  <a:lnTo>
                    <a:pt x="6920" y="1630"/>
                  </a:lnTo>
                  <a:cubicBezTo>
                    <a:pt x="6920" y="714"/>
                    <a:pt x="6206"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1"/>
          <p:cNvGrpSpPr/>
          <p:nvPr/>
        </p:nvGrpSpPr>
        <p:grpSpPr>
          <a:xfrm flipH="1">
            <a:off x="327023" y="3845631"/>
            <a:ext cx="869350" cy="390600"/>
            <a:chOff x="1686050" y="4209175"/>
            <a:chExt cx="869350" cy="390600"/>
          </a:xfrm>
        </p:grpSpPr>
        <p:sp>
          <p:nvSpPr>
            <p:cNvPr id="166" name="Google Shape;166;p11"/>
            <p:cNvSpPr/>
            <p:nvPr/>
          </p:nvSpPr>
          <p:spPr>
            <a:xfrm>
              <a:off x="2382400" y="4426225"/>
              <a:ext cx="173000" cy="173550"/>
            </a:xfrm>
            <a:custGeom>
              <a:avLst/>
              <a:gdLst/>
              <a:ahLst/>
              <a:cxnLst/>
              <a:rect l="l" t="t" r="r" b="b"/>
              <a:pathLst>
                <a:path w="6920" h="6942" extrusionOk="0">
                  <a:moveTo>
                    <a:pt x="1630" y="0"/>
                  </a:moveTo>
                  <a:cubicBezTo>
                    <a:pt x="715" y="0"/>
                    <a:pt x="1" y="737"/>
                    <a:pt x="1" y="1630"/>
                  </a:cubicBezTo>
                  <a:lnTo>
                    <a:pt x="1" y="5312"/>
                  </a:lnTo>
                  <a:cubicBezTo>
                    <a:pt x="1" y="6205"/>
                    <a:pt x="715" y="6941"/>
                    <a:pt x="1630" y="6941"/>
                  </a:cubicBezTo>
                  <a:lnTo>
                    <a:pt x="5290" y="6941"/>
                  </a:lnTo>
                  <a:cubicBezTo>
                    <a:pt x="6183" y="6941"/>
                    <a:pt x="6920" y="6205"/>
                    <a:pt x="6920" y="5312"/>
                  </a:cubicBezTo>
                  <a:lnTo>
                    <a:pt x="6920" y="1630"/>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2150300" y="4426225"/>
              <a:ext cx="173000" cy="173550"/>
            </a:xfrm>
            <a:custGeom>
              <a:avLst/>
              <a:gdLst/>
              <a:ahLst/>
              <a:cxnLst/>
              <a:rect l="l" t="t" r="r" b="b"/>
              <a:pathLst>
                <a:path w="6920" h="6942" extrusionOk="0">
                  <a:moveTo>
                    <a:pt x="1629" y="0"/>
                  </a:moveTo>
                  <a:cubicBezTo>
                    <a:pt x="714" y="0"/>
                    <a:pt x="0" y="737"/>
                    <a:pt x="0" y="1630"/>
                  </a:cubicBezTo>
                  <a:lnTo>
                    <a:pt x="0" y="5312"/>
                  </a:lnTo>
                  <a:cubicBezTo>
                    <a:pt x="0" y="6205"/>
                    <a:pt x="714" y="6941"/>
                    <a:pt x="1629"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1918175" y="4426225"/>
              <a:ext cx="173000" cy="173550"/>
            </a:xfrm>
            <a:custGeom>
              <a:avLst/>
              <a:gdLst/>
              <a:ahLst/>
              <a:cxnLst/>
              <a:rect l="l" t="t" r="r" b="b"/>
              <a:pathLst>
                <a:path w="6920" h="6942" extrusionOk="0">
                  <a:moveTo>
                    <a:pt x="1630" y="0"/>
                  </a:moveTo>
                  <a:cubicBezTo>
                    <a:pt x="715" y="0"/>
                    <a:pt x="0" y="737"/>
                    <a:pt x="0" y="1630"/>
                  </a:cubicBezTo>
                  <a:lnTo>
                    <a:pt x="0" y="5312"/>
                  </a:lnTo>
                  <a:cubicBezTo>
                    <a:pt x="0" y="6205"/>
                    <a:pt x="715" y="6941"/>
                    <a:pt x="1630" y="6941"/>
                  </a:cubicBezTo>
                  <a:lnTo>
                    <a:pt x="5290" y="6941"/>
                  </a:lnTo>
                  <a:cubicBezTo>
                    <a:pt x="6205" y="6941"/>
                    <a:pt x="6919" y="6205"/>
                    <a:pt x="6919" y="5312"/>
                  </a:cubicBezTo>
                  <a:lnTo>
                    <a:pt x="6919" y="1630"/>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1686050" y="4426225"/>
              <a:ext cx="173000" cy="173550"/>
            </a:xfrm>
            <a:custGeom>
              <a:avLst/>
              <a:gdLst/>
              <a:ahLst/>
              <a:cxnLst/>
              <a:rect l="l" t="t" r="r" b="b"/>
              <a:pathLst>
                <a:path w="6920" h="6942" extrusionOk="0">
                  <a:moveTo>
                    <a:pt x="1630" y="0"/>
                  </a:moveTo>
                  <a:cubicBezTo>
                    <a:pt x="737" y="0"/>
                    <a:pt x="1" y="737"/>
                    <a:pt x="1" y="1630"/>
                  </a:cubicBezTo>
                  <a:lnTo>
                    <a:pt x="1" y="5312"/>
                  </a:lnTo>
                  <a:cubicBezTo>
                    <a:pt x="1" y="6205"/>
                    <a:pt x="737" y="6941"/>
                    <a:pt x="1630" y="6941"/>
                  </a:cubicBezTo>
                  <a:lnTo>
                    <a:pt x="5290" y="6941"/>
                  </a:lnTo>
                  <a:cubicBezTo>
                    <a:pt x="6205" y="6941"/>
                    <a:pt x="6920" y="6205"/>
                    <a:pt x="6920" y="5312"/>
                  </a:cubicBezTo>
                  <a:lnTo>
                    <a:pt x="6920" y="1630"/>
                  </a:lnTo>
                  <a:cubicBezTo>
                    <a:pt x="6920"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2382400" y="4209175"/>
              <a:ext cx="173000" cy="173000"/>
            </a:xfrm>
            <a:custGeom>
              <a:avLst/>
              <a:gdLst/>
              <a:ahLst/>
              <a:cxnLst/>
              <a:rect l="l" t="t" r="r" b="b"/>
              <a:pathLst>
                <a:path w="6920" h="6920" extrusionOk="0">
                  <a:moveTo>
                    <a:pt x="1630" y="0"/>
                  </a:moveTo>
                  <a:cubicBezTo>
                    <a:pt x="715" y="0"/>
                    <a:pt x="1" y="737"/>
                    <a:pt x="1" y="1629"/>
                  </a:cubicBezTo>
                  <a:lnTo>
                    <a:pt x="1" y="5290"/>
                  </a:lnTo>
                  <a:cubicBezTo>
                    <a:pt x="1" y="6205"/>
                    <a:pt x="715" y="6919"/>
                    <a:pt x="1630" y="6919"/>
                  </a:cubicBezTo>
                  <a:lnTo>
                    <a:pt x="5290" y="6919"/>
                  </a:lnTo>
                  <a:cubicBezTo>
                    <a:pt x="6183" y="6919"/>
                    <a:pt x="6920" y="6205"/>
                    <a:pt x="6920" y="5290"/>
                  </a:cubicBezTo>
                  <a:lnTo>
                    <a:pt x="6920" y="1629"/>
                  </a:lnTo>
                  <a:cubicBezTo>
                    <a:pt x="6920" y="737"/>
                    <a:pt x="6183"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2150300" y="4209175"/>
              <a:ext cx="173000" cy="173000"/>
            </a:xfrm>
            <a:custGeom>
              <a:avLst/>
              <a:gdLst/>
              <a:ahLst/>
              <a:cxnLst/>
              <a:rect l="l" t="t" r="r" b="b"/>
              <a:pathLst>
                <a:path w="6920" h="6920" extrusionOk="0">
                  <a:moveTo>
                    <a:pt x="1629" y="0"/>
                  </a:moveTo>
                  <a:cubicBezTo>
                    <a:pt x="714" y="0"/>
                    <a:pt x="0" y="737"/>
                    <a:pt x="0" y="1629"/>
                  </a:cubicBezTo>
                  <a:lnTo>
                    <a:pt x="0" y="5290"/>
                  </a:lnTo>
                  <a:cubicBezTo>
                    <a:pt x="0" y="6205"/>
                    <a:pt x="714" y="6919"/>
                    <a:pt x="1629"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1918175" y="4209175"/>
              <a:ext cx="173000" cy="173000"/>
            </a:xfrm>
            <a:custGeom>
              <a:avLst/>
              <a:gdLst/>
              <a:ahLst/>
              <a:cxnLst/>
              <a:rect l="l" t="t" r="r" b="b"/>
              <a:pathLst>
                <a:path w="6920" h="6920" extrusionOk="0">
                  <a:moveTo>
                    <a:pt x="1630" y="0"/>
                  </a:moveTo>
                  <a:cubicBezTo>
                    <a:pt x="715" y="0"/>
                    <a:pt x="0" y="737"/>
                    <a:pt x="0" y="1629"/>
                  </a:cubicBezTo>
                  <a:lnTo>
                    <a:pt x="0" y="5290"/>
                  </a:lnTo>
                  <a:cubicBezTo>
                    <a:pt x="0" y="6205"/>
                    <a:pt x="715" y="6919"/>
                    <a:pt x="1630" y="6919"/>
                  </a:cubicBezTo>
                  <a:lnTo>
                    <a:pt x="5290" y="6919"/>
                  </a:lnTo>
                  <a:cubicBezTo>
                    <a:pt x="6205" y="6919"/>
                    <a:pt x="6919" y="6205"/>
                    <a:pt x="6919" y="5290"/>
                  </a:cubicBezTo>
                  <a:lnTo>
                    <a:pt x="6919" y="1629"/>
                  </a:lnTo>
                  <a:cubicBezTo>
                    <a:pt x="6919" y="737"/>
                    <a:pt x="6205" y="0"/>
                    <a:pt x="5290" y="0"/>
                  </a:cubicBezTo>
                  <a:close/>
                </a:path>
              </a:pathLst>
            </a:custGeom>
            <a:solidFill>
              <a:srgbClr val="EBC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66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720000" y="1181627"/>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1pPr>
            <a:lvl2pPr marL="914400" lvl="1"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2pPr>
            <a:lvl3pPr marL="1371600" lvl="2"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3pPr>
            <a:lvl4pPr marL="1828800" lvl="3"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4pPr>
            <a:lvl5pPr marL="2286000" lvl="4"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5pPr>
            <a:lvl6pPr marL="2743200" lvl="5"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6pPr>
            <a:lvl7pPr marL="3200400" lvl="6"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7pPr>
            <a:lvl8pPr marL="3657600" lvl="7"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8pPr>
            <a:lvl9pPr marL="4114800" lvl="8" indent="-304800">
              <a:lnSpc>
                <a:spcPct val="100000"/>
              </a:lnSpc>
              <a:spcBef>
                <a:spcPts val="0"/>
              </a:spcBef>
              <a:spcAft>
                <a:spcPts val="0"/>
              </a:spcAft>
              <a:buClr>
                <a:schemeClr val="dk1"/>
              </a:buClr>
              <a:buSzPts val="1200"/>
              <a:buFont typeface="Oswald"/>
              <a:buChar char="■"/>
              <a:defRPr sz="1200">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9" r:id="rId10"/>
    <p:sldLayoutId id="2147483660" r:id="rId11"/>
    <p:sldLayoutId id="2147483662"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4"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inglarohan/infosec-gri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60650" y="2693397"/>
            <a:ext cx="6422700" cy="19357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lt1"/>
                </a:solidFill>
                <a:latin typeface="Roboto"/>
                <a:ea typeface="Roboto"/>
                <a:cs typeface="Roboto"/>
                <a:sym typeface="Roboto"/>
              </a:rPr>
              <a:t>Problem Statement Title: </a:t>
            </a:r>
            <a:r>
              <a:rPr lang="en" sz="2400" b="1" i="1" dirty="0">
                <a:solidFill>
                  <a:schemeClr val="accent1">
                    <a:lumMod val="60000"/>
                    <a:lumOff val="40000"/>
                  </a:schemeClr>
                </a:solidFill>
                <a:latin typeface="Roboto"/>
                <a:ea typeface="Roboto"/>
                <a:cs typeface="Roboto"/>
                <a:sym typeface="Roboto"/>
              </a:rPr>
              <a:t>Compliance Monitoring and Enforcement through Log Analysis using Large Language Models</a:t>
            </a:r>
            <a:endParaRPr sz="2400" b="1" i="1" dirty="0">
              <a:solidFill>
                <a:schemeClr val="accent1">
                  <a:lumMod val="60000"/>
                  <a:lumOff val="40000"/>
                </a:schemeClr>
              </a:solidFill>
              <a:latin typeface="Roboto"/>
              <a:ea typeface="Roboto"/>
              <a:cs typeface="Roboto"/>
              <a:sym typeface="Roboto"/>
            </a:endParaRPr>
          </a:p>
          <a:p>
            <a:pPr marL="0" lvl="0" indent="0" algn="l" rtl="0">
              <a:spcBef>
                <a:spcPts val="0"/>
              </a:spcBef>
              <a:spcAft>
                <a:spcPts val="0"/>
              </a:spcAft>
              <a:buNone/>
            </a:pPr>
            <a:r>
              <a:rPr lang="en" sz="2400" b="1" i="1" dirty="0">
                <a:solidFill>
                  <a:schemeClr val="lt1"/>
                </a:solidFill>
                <a:latin typeface="Roboto"/>
                <a:ea typeface="Roboto"/>
                <a:cs typeface="Roboto"/>
                <a:sym typeface="Roboto"/>
              </a:rPr>
              <a:t>Team Name: </a:t>
            </a:r>
            <a:r>
              <a:rPr lang="en" sz="2400" b="1" i="1" dirty="0">
                <a:solidFill>
                  <a:schemeClr val="accent1">
                    <a:lumMod val="60000"/>
                    <a:lumOff val="40000"/>
                  </a:schemeClr>
                </a:solidFill>
                <a:latin typeface="Roboto"/>
                <a:ea typeface="Roboto"/>
                <a:cs typeface="Roboto"/>
                <a:sym typeface="Roboto"/>
              </a:rPr>
              <a:t>Quiok</a:t>
            </a:r>
            <a:endParaRPr sz="2400" b="1" i="1" dirty="0">
              <a:solidFill>
                <a:schemeClr val="accent1">
                  <a:lumMod val="60000"/>
                  <a:lumOff val="40000"/>
                </a:schemeClr>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FCE7-D208-130F-8C9E-D7B2E29E3A71}"/>
              </a:ext>
            </a:extLst>
          </p:cNvPr>
          <p:cNvSpPr>
            <a:spLocks noGrp="1"/>
          </p:cNvSpPr>
          <p:nvPr>
            <p:ph type="title"/>
          </p:nvPr>
        </p:nvSpPr>
        <p:spPr>
          <a:xfrm>
            <a:off x="720000" y="2032001"/>
            <a:ext cx="7704000" cy="1414584"/>
          </a:xfrm>
        </p:spPr>
        <p:txBody>
          <a:bodyPr/>
          <a:lstStyle/>
          <a:p>
            <a:r>
              <a:rPr lang="en-IN" sz="3600" dirty="0"/>
              <a:t>DEMO</a:t>
            </a:r>
          </a:p>
        </p:txBody>
      </p:sp>
    </p:spTree>
    <p:extLst>
      <p:ext uri="{BB962C8B-B14F-4D97-AF65-F5344CB8AC3E}">
        <p14:creationId xmlns:p14="http://schemas.microsoft.com/office/powerpoint/2010/main" val="140345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D6E9C8-A493-3F21-8326-F8C2EFD7E0EF}"/>
              </a:ext>
            </a:extLst>
          </p:cNvPr>
          <p:cNvSpPr txBox="1"/>
          <p:nvPr/>
        </p:nvSpPr>
        <p:spPr>
          <a:xfrm>
            <a:off x="2280139" y="2217807"/>
            <a:ext cx="4583722" cy="707886"/>
          </a:xfrm>
          <a:prstGeom prst="rect">
            <a:avLst/>
          </a:prstGeom>
          <a:noFill/>
        </p:spPr>
        <p:txBody>
          <a:bodyPr wrap="square">
            <a:spAutoFit/>
          </a:bodyPr>
          <a:lstStyle/>
          <a:p>
            <a:pPr algn="ctr"/>
            <a:r>
              <a:rPr lang="en-IN" sz="4000" dirty="0"/>
              <a:t>END</a:t>
            </a:r>
          </a:p>
        </p:txBody>
      </p:sp>
    </p:spTree>
    <p:extLst>
      <p:ext uri="{BB962C8B-B14F-4D97-AF65-F5344CB8AC3E}">
        <p14:creationId xmlns:p14="http://schemas.microsoft.com/office/powerpoint/2010/main" val="358737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nvGraphicFramePr>
        <p:xfrm>
          <a:off x="195688" y="1144500"/>
          <a:ext cx="8756200" cy="2962800"/>
        </p:xfrm>
        <a:graphic>
          <a:graphicData uri="http://schemas.openxmlformats.org/drawingml/2006/table">
            <a:tbl>
              <a:tblPr>
                <a:noFill/>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Quiok</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DR B.R. Ambedkar National Institute Of Technology Jalandhar</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2</a:t>
                      </a:r>
                      <a:endParaRPr sz="1000" b="1" u="none" strike="noStrike" cap="none" dirty="0">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Pragati Arora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Rohan Singla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Batch</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2024</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2024</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720000" y="5155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br>
              <a:rPr lang="en" dirty="0"/>
            </a:br>
            <a:endParaRPr dirty="0"/>
          </a:p>
        </p:txBody>
      </p:sp>
      <p:sp>
        <p:nvSpPr>
          <p:cNvPr id="425" name="Google Shape;425;p27"/>
          <p:cNvSpPr txBox="1">
            <a:spLocks noGrp="1"/>
          </p:cNvSpPr>
          <p:nvPr>
            <p:ph type="subTitle" idx="1"/>
          </p:nvPr>
        </p:nvSpPr>
        <p:spPr>
          <a:xfrm>
            <a:off x="2001150" y="1013358"/>
            <a:ext cx="5141700" cy="7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endParaRPr dirty="0"/>
          </a:p>
        </p:txBody>
      </p:sp>
      <p:sp>
        <p:nvSpPr>
          <p:cNvPr id="426" name="Google Shape;426;p27"/>
          <p:cNvSpPr txBox="1">
            <a:spLocks noGrp="1"/>
          </p:cNvSpPr>
          <p:nvPr>
            <p:ph type="subTitle" idx="2"/>
          </p:nvPr>
        </p:nvSpPr>
        <p:spPr>
          <a:xfrm>
            <a:off x="2135425" y="1126084"/>
            <a:ext cx="5141700" cy="2654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i="1" dirty="0">
                <a:solidFill>
                  <a:schemeClr val="tx1">
                    <a:lumMod val="50000"/>
                    <a:lumOff val="50000"/>
                  </a:schemeClr>
                </a:solidFill>
                <a:latin typeface="Roboto"/>
                <a:ea typeface="Roboto"/>
                <a:cs typeface="Roboto"/>
                <a:sym typeface="Roboto"/>
              </a:rPr>
              <a:t>Compliance Monitoring and Enforcement through Log Analysis using Large Language Models</a:t>
            </a:r>
          </a:p>
          <a:p>
            <a:pPr marL="0" lvl="0" indent="0" algn="ctr" rtl="0">
              <a:spcBef>
                <a:spcPts val="0"/>
              </a:spcBef>
              <a:spcAft>
                <a:spcPts val="0"/>
              </a:spcAft>
              <a:buNone/>
            </a:pPr>
            <a:endParaRPr lang="en" sz="1600" b="1" i="1" dirty="0">
              <a:solidFill>
                <a:schemeClr val="tx1">
                  <a:lumMod val="50000"/>
                  <a:lumOff val="50000"/>
                </a:schemeClr>
              </a:solidFill>
              <a:latin typeface="Roboto"/>
              <a:ea typeface="Roboto"/>
              <a:cs typeface="Roboto"/>
              <a:sym typeface="Roboto"/>
            </a:endParaRPr>
          </a:p>
          <a:p>
            <a:pPr marL="0" lvl="0" indent="0" algn="ctr" rtl="0">
              <a:spcBef>
                <a:spcPts val="0"/>
              </a:spcBef>
              <a:spcAft>
                <a:spcPts val="0"/>
              </a:spcAft>
              <a:buNone/>
            </a:pPr>
            <a:r>
              <a:rPr lang="en-US" sz="1400" dirty="0">
                <a:solidFill>
                  <a:schemeClr val="tx1">
                    <a:lumMod val="75000"/>
                    <a:lumOff val="25000"/>
                  </a:schemeClr>
                </a:solidFill>
              </a:rPr>
              <a:t>Ensuring compliance with security policies, standards and baselines has become a critical challenge with increasing volume of data and complex systems.</a:t>
            </a:r>
            <a:br>
              <a:rPr lang="en-US" sz="1400" dirty="0">
                <a:solidFill>
                  <a:schemeClr val="tx1">
                    <a:lumMod val="75000"/>
                    <a:lumOff val="25000"/>
                  </a:schemeClr>
                </a:solidFill>
              </a:rPr>
            </a:br>
            <a:endParaRPr lang="en-US" sz="1400" dirty="0">
              <a:solidFill>
                <a:schemeClr val="tx1">
                  <a:lumMod val="75000"/>
                  <a:lumOff val="25000"/>
                </a:schemeClr>
              </a:solidFill>
            </a:endParaRPr>
          </a:p>
          <a:p>
            <a:pPr marL="0" lvl="0" indent="0" algn="ctr" rtl="0">
              <a:spcBef>
                <a:spcPts val="0"/>
              </a:spcBef>
              <a:spcAft>
                <a:spcPts val="0"/>
              </a:spcAft>
              <a:buNone/>
            </a:pPr>
            <a:r>
              <a:rPr lang="en-US" sz="3200" dirty="0">
                <a:solidFill>
                  <a:schemeClr val="tx1"/>
                </a:solidFill>
              </a:rPr>
              <a:t>Solution - </a:t>
            </a:r>
            <a:r>
              <a:rPr lang="en-US" sz="3200" dirty="0" err="1">
                <a:solidFill>
                  <a:schemeClr val="tx1"/>
                </a:solidFill>
              </a:rPr>
              <a:t>LogLma</a:t>
            </a:r>
            <a:r>
              <a:rPr lang="en-US" sz="3200" dirty="0">
                <a:solidFill>
                  <a:schemeClr val="tx1"/>
                </a:solidFill>
              </a:rPr>
              <a:t> </a:t>
            </a:r>
            <a:r>
              <a:rPr lang="en-US" sz="2400" dirty="0">
                <a:solidFill>
                  <a:srgbClr val="002060"/>
                </a:solidFill>
                <a:hlinkClick r:id="rId3">
                  <a:extLst>
                    <a:ext uri="{A12FA001-AC4F-418D-AE19-62706E023703}">
                      <ahyp:hlinkClr xmlns:ahyp="http://schemas.microsoft.com/office/drawing/2018/hyperlinkcolor" val="tx"/>
                    </a:ext>
                  </a:extLst>
                </a:hlinkClick>
              </a:rPr>
              <a:t>(link)</a:t>
            </a:r>
            <a:endParaRPr lang="en-US" sz="2000" dirty="0">
              <a:solidFill>
                <a:srgbClr val="002060"/>
              </a:solidFill>
            </a:endParaRPr>
          </a:p>
          <a:p>
            <a:pPr marL="0" lvl="0" indent="0" algn="ctr" rtl="0">
              <a:spcBef>
                <a:spcPts val="0"/>
              </a:spcBef>
              <a:spcAft>
                <a:spcPts val="0"/>
              </a:spcAft>
              <a:buNone/>
            </a:pPr>
            <a:endParaRPr lang="en-US" sz="1400" dirty="0">
              <a:solidFill>
                <a:schemeClr val="tx1">
                  <a:lumMod val="75000"/>
                  <a:lumOff val="25000"/>
                </a:schemeClr>
              </a:solidFill>
            </a:endParaRPr>
          </a:p>
          <a:p>
            <a:pPr marL="0" lvl="0" indent="0" algn="ctr" rtl="0">
              <a:spcBef>
                <a:spcPts val="0"/>
              </a:spcBef>
              <a:spcAft>
                <a:spcPts val="0"/>
              </a:spcAft>
              <a:buNone/>
            </a:pPr>
            <a:r>
              <a:rPr lang="en-US" sz="1400" dirty="0">
                <a:solidFill>
                  <a:schemeClr val="tx1">
                    <a:lumMod val="75000"/>
                    <a:lumOff val="25000"/>
                  </a:schemeClr>
                </a:solidFill>
              </a:rPr>
              <a:t>Automating the process of identifying non-compliant activities and</a:t>
            </a:r>
            <a:br>
              <a:rPr lang="en-US" sz="1400" dirty="0">
                <a:solidFill>
                  <a:schemeClr val="tx1">
                    <a:lumMod val="75000"/>
                    <a:lumOff val="25000"/>
                  </a:schemeClr>
                </a:solidFill>
              </a:rPr>
            </a:br>
            <a:r>
              <a:rPr lang="en-US" sz="1400" dirty="0">
                <a:solidFill>
                  <a:schemeClr val="tx1">
                    <a:lumMod val="75000"/>
                    <a:lumOff val="25000"/>
                  </a:schemeClr>
                </a:solidFill>
              </a:rPr>
              <a:t>generating actionable insights for remediation</a:t>
            </a:r>
            <a:r>
              <a:rPr lang="en-US" sz="2000" dirty="0">
                <a:solidFill>
                  <a:schemeClr val="tx1">
                    <a:lumMod val="75000"/>
                    <a:lumOff val="25000"/>
                  </a:schemeClr>
                </a:solidFill>
              </a:rPr>
              <a:t> </a:t>
            </a:r>
            <a:r>
              <a:rPr lang="en-US" sz="1400" dirty="0">
                <a:solidFill>
                  <a:schemeClr val="tx1">
                    <a:lumMod val="75000"/>
                    <a:lumOff val="25000"/>
                  </a:schemeClr>
                </a:solidFill>
              </a:rPr>
              <a:t>using open source LLMS</a:t>
            </a:r>
          </a:p>
          <a:p>
            <a:pPr marL="0" lvl="0" indent="0" algn="ctr" rtl="0">
              <a:spcBef>
                <a:spcPts val="0"/>
              </a:spcBef>
              <a:spcAft>
                <a:spcPts val="0"/>
              </a:spcAft>
              <a:buNone/>
            </a:pPr>
            <a:endParaRPr lang="en-US" sz="1400" dirty="0">
              <a:solidFill>
                <a:schemeClr val="tx1">
                  <a:lumMod val="75000"/>
                  <a:lumOff val="25000"/>
                </a:schemeClr>
              </a:solidFill>
            </a:endParaRPr>
          </a:p>
          <a:p>
            <a:pPr marL="0" lvl="0" indent="0" algn="ctr" rtl="0">
              <a:spcBef>
                <a:spcPts val="0"/>
              </a:spcBef>
              <a:spcAft>
                <a:spcPts val="0"/>
              </a:spcAft>
              <a:buNone/>
            </a:pPr>
            <a:endParaRPr sz="1400" dirty="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8"/>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 Description</a:t>
            </a:r>
            <a:endParaRPr dirty="0"/>
          </a:p>
        </p:txBody>
      </p:sp>
      <p:sp>
        <p:nvSpPr>
          <p:cNvPr id="436" name="Google Shape;436;p28"/>
          <p:cNvSpPr txBox="1">
            <a:spLocks noGrp="1"/>
          </p:cNvSpPr>
          <p:nvPr>
            <p:ph type="subTitle" idx="2"/>
          </p:nvPr>
        </p:nvSpPr>
        <p:spPr>
          <a:xfrm>
            <a:off x="2001150" y="1269441"/>
            <a:ext cx="5141700" cy="1989109"/>
          </a:xfrm>
          <a:prstGeom prst="rect">
            <a:avLst/>
          </a:prstGeom>
        </p:spPr>
        <p:txBody>
          <a:bodyPr spcFirstLastPara="1" wrap="square" lIns="91425" tIns="91425" rIns="91425" bIns="91425" anchor="t" anchorCtr="0">
            <a:noAutofit/>
          </a:bodyPr>
          <a:lstStyle/>
          <a:p>
            <a:pPr>
              <a:lnSpc>
                <a:spcPct val="107000"/>
              </a:lnSpc>
              <a:spcAft>
                <a:spcPts val="800"/>
              </a:spcAft>
              <a:tabLst>
                <a:tab pos="457200" algn="l"/>
              </a:tabLst>
            </a:pPr>
            <a:r>
              <a:rPr lang="en-IN" kern="100" dirty="0" err="1">
                <a:effectLst/>
                <a:latin typeface="Oswald" panose="00000500000000000000" pitchFamily="2" charset="0"/>
                <a:ea typeface="Calibri" panose="020F0502020204030204" pitchFamily="34" charset="0"/>
                <a:cs typeface="Times New Roman" panose="02020603050405020304" pitchFamily="18" charset="0"/>
              </a:rPr>
              <a:t>Loglma</a:t>
            </a:r>
            <a:r>
              <a:rPr lang="en-IN" kern="100" dirty="0">
                <a:effectLst/>
                <a:latin typeface="Oswald" panose="00000500000000000000" pitchFamily="2" charset="0"/>
                <a:ea typeface="Calibri" panose="020F0502020204030204" pitchFamily="34" charset="0"/>
                <a:cs typeface="Times New Roman" panose="02020603050405020304" pitchFamily="18" charset="0"/>
              </a:rPr>
              <a:t> offers the following solutions: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Oswald" panose="00000500000000000000" pitchFamily="2" charset="0"/>
                <a:ea typeface="Calibri" panose="020F0502020204030204" pitchFamily="34" charset="0"/>
                <a:cs typeface="Times New Roman" panose="02020603050405020304" pitchFamily="18" charset="0"/>
              </a:rPr>
              <a:t>Utilizes advanced Language Models (LLMs) for automated and accurate log analysis and breach detection. (Model currently used – FALCON-7B)</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Oswald" panose="00000500000000000000" pitchFamily="2" charset="0"/>
                <a:ea typeface="Calibri" panose="020F0502020204030204" pitchFamily="34" charset="0"/>
                <a:cs typeface="Times New Roman" panose="02020603050405020304" pitchFamily="18" charset="0"/>
              </a:rPr>
              <a:t>Integrates LLMs to swiftly identify security breaches and ensure compliance.</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Oswald" panose="00000500000000000000" pitchFamily="2" charset="0"/>
                <a:ea typeface="Calibri" panose="020F0502020204030204" pitchFamily="34" charset="0"/>
                <a:cs typeface="Times New Roman" panose="02020603050405020304" pitchFamily="18" charset="0"/>
              </a:rPr>
              <a:t>Features automated breach detection with text generation capabilities.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Oswald" panose="00000500000000000000" pitchFamily="2" charset="0"/>
                <a:ea typeface="Calibri" panose="020F0502020204030204" pitchFamily="34" charset="0"/>
                <a:cs typeface="Times New Roman" panose="02020603050405020304" pitchFamily="18" charset="0"/>
              </a:rPr>
              <a:t>Offers breach reports with recommendations for medicating the non-compliance/breach issues.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Oswald" panose="00000500000000000000" pitchFamily="2" charset="0"/>
                <a:ea typeface="Calibri" panose="020F0502020204030204" pitchFamily="34" charset="0"/>
                <a:cs typeface="Times New Roman" panose="02020603050405020304" pitchFamily="18" charset="0"/>
              </a:rPr>
              <a:t>Can use customizable rulesets to define breach detection criteria and standards.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Oswald" panose="00000500000000000000" pitchFamily="2" charset="0"/>
                <a:ea typeface="Calibri" panose="020F0502020204030204" pitchFamily="34" charset="0"/>
                <a:cs typeface="Times New Roman" panose="02020603050405020304" pitchFamily="18" charset="0"/>
              </a:rPr>
              <a:t>Enables collaboration among security, compliance, and IT teams.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Oswald" panose="00000500000000000000" pitchFamily="2" charset="0"/>
                <a:ea typeface="Calibri" panose="020F0502020204030204" pitchFamily="34" charset="0"/>
                <a:cs typeface="Times New Roman" panose="02020603050405020304" pitchFamily="18" charset="0"/>
              </a:rPr>
              <a:t>Tested against some custom and AI generated breach logs</a:t>
            </a:r>
          </a:p>
          <a:p>
            <a:pPr marL="0" lvl="0" indent="0">
              <a:lnSpc>
                <a:spcPct val="107000"/>
              </a:lnSpc>
              <a:spcAft>
                <a:spcPts val="800"/>
              </a:spcAft>
              <a:buSzPts val="1000"/>
              <a:tabLst>
                <a:tab pos="457200" algn="l"/>
              </a:tabLst>
            </a:pPr>
            <a:endParaRPr lang="en-IN" kern="100" dirty="0">
              <a:effectLst/>
              <a:latin typeface="Oswald" panose="00000500000000000000" pitchFamily="2"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IN" dirty="0"/>
          </a:p>
        </p:txBody>
      </p:sp>
      <p:cxnSp>
        <p:nvCxnSpPr>
          <p:cNvPr id="437" name="Google Shape;437;p28"/>
          <p:cNvCxnSpPr/>
          <p:nvPr/>
        </p:nvCxnSpPr>
        <p:spPr>
          <a:xfrm>
            <a:off x="2824800" y="1191400"/>
            <a:ext cx="3494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9"/>
        <p:cNvGrpSpPr/>
        <p:nvPr/>
      </p:nvGrpSpPr>
      <p:grpSpPr>
        <a:xfrm>
          <a:off x="0" y="0"/>
          <a:ext cx="0" cy="0"/>
          <a:chOff x="0" y="0"/>
          <a:chExt cx="0" cy="0"/>
        </a:xfrm>
      </p:grpSpPr>
      <p:sp>
        <p:nvSpPr>
          <p:cNvPr id="450" name="Google Shape;450;p30"/>
          <p:cNvSpPr txBox="1">
            <a:spLocks noGrp="1"/>
          </p:cNvSpPr>
          <p:nvPr>
            <p:ph type="title"/>
          </p:nvPr>
        </p:nvSpPr>
        <p:spPr>
          <a:xfrm>
            <a:off x="1639350" y="1993463"/>
            <a:ext cx="586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it works</a:t>
            </a:r>
            <a:endParaRPr/>
          </a:p>
        </p:txBody>
      </p:sp>
      <p:grpSp>
        <p:nvGrpSpPr>
          <p:cNvPr id="451" name="Google Shape;451;p30"/>
          <p:cNvGrpSpPr/>
          <p:nvPr/>
        </p:nvGrpSpPr>
        <p:grpSpPr>
          <a:xfrm flipH="1">
            <a:off x="7584679" y="539395"/>
            <a:ext cx="1029407" cy="692071"/>
            <a:chOff x="266550" y="380755"/>
            <a:chExt cx="904814" cy="608253"/>
          </a:xfrm>
        </p:grpSpPr>
        <p:sp>
          <p:nvSpPr>
            <p:cNvPr id="452" name="Google Shape;452;p30"/>
            <p:cNvSpPr/>
            <p:nvPr/>
          </p:nvSpPr>
          <p:spPr>
            <a:xfrm>
              <a:off x="439072" y="515906"/>
              <a:ext cx="732292" cy="473102"/>
            </a:xfrm>
            <a:custGeom>
              <a:avLst/>
              <a:gdLst/>
              <a:ahLst/>
              <a:cxnLst/>
              <a:rect l="l" t="t" r="r" b="b"/>
              <a:pathLst>
                <a:path w="20557" h="13281" extrusionOk="0">
                  <a:moveTo>
                    <a:pt x="3929" y="1"/>
                  </a:moveTo>
                  <a:cubicBezTo>
                    <a:pt x="1764" y="1"/>
                    <a:pt x="1" y="1764"/>
                    <a:pt x="1" y="3929"/>
                  </a:cubicBezTo>
                  <a:lnTo>
                    <a:pt x="1" y="8281"/>
                  </a:lnTo>
                  <a:cubicBezTo>
                    <a:pt x="313" y="8482"/>
                    <a:pt x="670" y="8594"/>
                    <a:pt x="1072" y="8594"/>
                  </a:cubicBezTo>
                  <a:lnTo>
                    <a:pt x="12499" y="8594"/>
                  </a:lnTo>
                  <a:lnTo>
                    <a:pt x="19999" y="13280"/>
                  </a:lnTo>
                  <a:lnTo>
                    <a:pt x="16807" y="8594"/>
                  </a:lnTo>
                  <a:lnTo>
                    <a:pt x="18570" y="8594"/>
                  </a:lnTo>
                  <a:cubicBezTo>
                    <a:pt x="19664" y="8594"/>
                    <a:pt x="20557" y="7701"/>
                    <a:pt x="20557" y="6607"/>
                  </a:cubicBezTo>
                  <a:lnTo>
                    <a:pt x="20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694311" y="735339"/>
              <a:ext cx="322027" cy="201196"/>
            </a:xfrm>
            <a:custGeom>
              <a:avLst/>
              <a:gdLst/>
              <a:ahLst/>
              <a:cxnLst/>
              <a:rect l="l" t="t" r="r" b="b"/>
              <a:pathLst>
                <a:path w="9040" h="5648" extrusionOk="0">
                  <a:moveTo>
                    <a:pt x="0" y="1"/>
                  </a:moveTo>
                  <a:lnTo>
                    <a:pt x="9039" y="5647"/>
                  </a:lnTo>
                  <a:lnTo>
                    <a:pt x="9039" y="5647"/>
                  </a:lnTo>
                  <a:lnTo>
                    <a:pt x="5201" y="1"/>
                  </a:lnTo>
                  <a:close/>
                </a:path>
              </a:pathLst>
            </a:custGeom>
            <a:solidFill>
              <a:srgbClr val="BE8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266550" y="380755"/>
              <a:ext cx="769660" cy="388820"/>
            </a:xfrm>
            <a:custGeom>
              <a:avLst/>
              <a:gdLst/>
              <a:ahLst/>
              <a:cxnLst/>
              <a:rect l="l" t="t" r="r" b="b"/>
              <a:pathLst>
                <a:path w="21606" h="10915" extrusionOk="0">
                  <a:moveTo>
                    <a:pt x="2166" y="0"/>
                  </a:moveTo>
                  <a:cubicBezTo>
                    <a:pt x="960" y="0"/>
                    <a:pt x="1" y="983"/>
                    <a:pt x="1" y="2165"/>
                  </a:cubicBezTo>
                  <a:lnTo>
                    <a:pt x="1" y="8750"/>
                  </a:lnTo>
                  <a:cubicBezTo>
                    <a:pt x="1" y="9955"/>
                    <a:pt x="960" y="10914"/>
                    <a:pt x="2166" y="10914"/>
                  </a:cubicBezTo>
                  <a:lnTo>
                    <a:pt x="19440" y="10914"/>
                  </a:lnTo>
                  <a:cubicBezTo>
                    <a:pt x="20646" y="10914"/>
                    <a:pt x="21605" y="9955"/>
                    <a:pt x="21605" y="8750"/>
                  </a:cubicBezTo>
                  <a:lnTo>
                    <a:pt x="21605" y="2165"/>
                  </a:lnTo>
                  <a:cubicBezTo>
                    <a:pt x="21605" y="983"/>
                    <a:pt x="20646" y="0"/>
                    <a:pt x="19440" y="0"/>
                  </a:cubicBezTo>
                  <a:close/>
                </a:path>
              </a:pathLst>
            </a:custGeom>
            <a:solidFill>
              <a:srgbClr val="BE8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436686" y="586688"/>
              <a:ext cx="65260" cy="66008"/>
            </a:xfrm>
            <a:custGeom>
              <a:avLst/>
              <a:gdLst/>
              <a:ahLst/>
              <a:cxnLst/>
              <a:rect l="l" t="t" r="r" b="b"/>
              <a:pathLst>
                <a:path w="1832" h="1853" extrusionOk="0">
                  <a:moveTo>
                    <a:pt x="916" y="0"/>
                  </a:moveTo>
                  <a:cubicBezTo>
                    <a:pt x="425" y="0"/>
                    <a:pt x="1" y="424"/>
                    <a:pt x="1" y="915"/>
                  </a:cubicBezTo>
                  <a:cubicBezTo>
                    <a:pt x="1" y="1429"/>
                    <a:pt x="425" y="1853"/>
                    <a:pt x="916" y="1853"/>
                  </a:cubicBezTo>
                  <a:cubicBezTo>
                    <a:pt x="1429" y="1853"/>
                    <a:pt x="1831" y="1429"/>
                    <a:pt x="1831" y="915"/>
                  </a:cubicBezTo>
                  <a:cubicBezTo>
                    <a:pt x="1831" y="424"/>
                    <a:pt x="1429" y="0"/>
                    <a:pt x="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558338" y="586688"/>
              <a:ext cx="65225" cy="66008"/>
            </a:xfrm>
            <a:custGeom>
              <a:avLst/>
              <a:gdLst/>
              <a:ahLst/>
              <a:cxnLst/>
              <a:rect l="l" t="t" r="r" b="b"/>
              <a:pathLst>
                <a:path w="1831" h="1853" extrusionOk="0">
                  <a:moveTo>
                    <a:pt x="916" y="0"/>
                  </a:moveTo>
                  <a:cubicBezTo>
                    <a:pt x="402" y="0"/>
                    <a:pt x="1" y="424"/>
                    <a:pt x="1" y="915"/>
                  </a:cubicBezTo>
                  <a:cubicBezTo>
                    <a:pt x="1" y="1429"/>
                    <a:pt x="402" y="1853"/>
                    <a:pt x="916" y="1853"/>
                  </a:cubicBezTo>
                  <a:cubicBezTo>
                    <a:pt x="1407" y="1853"/>
                    <a:pt x="1831" y="1429"/>
                    <a:pt x="1831" y="915"/>
                  </a:cubicBezTo>
                  <a:cubicBezTo>
                    <a:pt x="1831" y="424"/>
                    <a:pt x="1407" y="0"/>
                    <a:pt x="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679207" y="586688"/>
              <a:ext cx="65225" cy="66008"/>
            </a:xfrm>
            <a:custGeom>
              <a:avLst/>
              <a:gdLst/>
              <a:ahLst/>
              <a:cxnLst/>
              <a:rect l="l" t="t" r="r" b="b"/>
              <a:pathLst>
                <a:path w="1831" h="1853" extrusionOk="0">
                  <a:moveTo>
                    <a:pt x="915" y="0"/>
                  </a:moveTo>
                  <a:cubicBezTo>
                    <a:pt x="402" y="0"/>
                    <a:pt x="0" y="424"/>
                    <a:pt x="0" y="915"/>
                  </a:cubicBezTo>
                  <a:cubicBezTo>
                    <a:pt x="0" y="1429"/>
                    <a:pt x="402" y="1853"/>
                    <a:pt x="915" y="1853"/>
                  </a:cubicBezTo>
                  <a:cubicBezTo>
                    <a:pt x="1429" y="1853"/>
                    <a:pt x="1830" y="1429"/>
                    <a:pt x="1830" y="915"/>
                  </a:cubicBezTo>
                  <a:cubicBezTo>
                    <a:pt x="1830" y="424"/>
                    <a:pt x="1429" y="0"/>
                    <a:pt x="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800041" y="586688"/>
              <a:ext cx="66044" cy="66008"/>
            </a:xfrm>
            <a:custGeom>
              <a:avLst/>
              <a:gdLst/>
              <a:ahLst/>
              <a:cxnLst/>
              <a:rect l="l" t="t" r="r" b="b"/>
              <a:pathLst>
                <a:path w="1854" h="1853" extrusionOk="0">
                  <a:moveTo>
                    <a:pt x="916" y="0"/>
                  </a:moveTo>
                  <a:cubicBezTo>
                    <a:pt x="425" y="0"/>
                    <a:pt x="1" y="424"/>
                    <a:pt x="1" y="915"/>
                  </a:cubicBezTo>
                  <a:cubicBezTo>
                    <a:pt x="1" y="1429"/>
                    <a:pt x="425" y="1853"/>
                    <a:pt x="916" y="1853"/>
                  </a:cubicBezTo>
                  <a:cubicBezTo>
                    <a:pt x="1429" y="1853"/>
                    <a:pt x="1853" y="1429"/>
                    <a:pt x="1853" y="915"/>
                  </a:cubicBezTo>
                  <a:cubicBezTo>
                    <a:pt x="1853" y="424"/>
                    <a:pt x="1429" y="0"/>
                    <a:pt x="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0"/>
          <p:cNvGrpSpPr/>
          <p:nvPr/>
        </p:nvGrpSpPr>
        <p:grpSpPr>
          <a:xfrm rot="-311541" flipH="1">
            <a:off x="637837" y="2483547"/>
            <a:ext cx="1415498" cy="1907121"/>
            <a:chOff x="7270963" y="2490821"/>
            <a:chExt cx="1415493" cy="1907114"/>
          </a:xfrm>
        </p:grpSpPr>
        <p:sp>
          <p:nvSpPr>
            <p:cNvPr id="460" name="Google Shape;460;p30"/>
            <p:cNvSpPr/>
            <p:nvPr/>
          </p:nvSpPr>
          <p:spPr>
            <a:xfrm rot="2700000">
              <a:off x="7739674" y="2685734"/>
              <a:ext cx="406766" cy="1494203"/>
            </a:xfrm>
            <a:custGeom>
              <a:avLst/>
              <a:gdLst/>
              <a:ahLst/>
              <a:cxnLst/>
              <a:rect l="l" t="t" r="r" b="b"/>
              <a:pathLst>
                <a:path w="9442" h="34684" extrusionOk="0">
                  <a:moveTo>
                    <a:pt x="2545" y="0"/>
                  </a:moveTo>
                  <a:lnTo>
                    <a:pt x="0" y="514"/>
                  </a:lnTo>
                  <a:lnTo>
                    <a:pt x="6919" y="34684"/>
                  </a:lnTo>
                  <a:lnTo>
                    <a:pt x="9441" y="34171"/>
                  </a:lnTo>
                  <a:lnTo>
                    <a:pt x="25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rot="2700000">
              <a:off x="7835719" y="2740546"/>
              <a:ext cx="368295" cy="1486535"/>
            </a:xfrm>
            <a:custGeom>
              <a:avLst/>
              <a:gdLst/>
              <a:ahLst/>
              <a:cxnLst/>
              <a:rect l="l" t="t" r="r" b="b"/>
              <a:pathLst>
                <a:path w="8549" h="34506" extrusionOk="0">
                  <a:moveTo>
                    <a:pt x="1630" y="1"/>
                  </a:moveTo>
                  <a:lnTo>
                    <a:pt x="1" y="335"/>
                  </a:lnTo>
                  <a:lnTo>
                    <a:pt x="6897" y="34506"/>
                  </a:lnTo>
                  <a:lnTo>
                    <a:pt x="8549" y="34171"/>
                  </a:lnTo>
                  <a:lnTo>
                    <a:pt x="16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rot="2700000">
              <a:off x="7367847" y="4028019"/>
              <a:ext cx="167325" cy="297169"/>
            </a:xfrm>
            <a:custGeom>
              <a:avLst/>
              <a:gdLst/>
              <a:ahLst/>
              <a:cxnLst/>
              <a:rect l="l" t="t" r="r" b="b"/>
              <a:pathLst>
                <a:path w="3884" h="6898" extrusionOk="0">
                  <a:moveTo>
                    <a:pt x="2522" y="1"/>
                  </a:moveTo>
                  <a:lnTo>
                    <a:pt x="0" y="514"/>
                  </a:lnTo>
                  <a:lnTo>
                    <a:pt x="2991" y="6897"/>
                  </a:lnTo>
                  <a:lnTo>
                    <a:pt x="3884" y="6719"/>
                  </a:lnTo>
                  <a:lnTo>
                    <a:pt x="252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rot="2700000">
              <a:off x="7466582" y="4059659"/>
              <a:ext cx="71169" cy="303890"/>
            </a:xfrm>
            <a:custGeom>
              <a:avLst/>
              <a:gdLst/>
              <a:ahLst/>
              <a:cxnLst/>
              <a:rect l="l" t="t" r="r" b="b"/>
              <a:pathLst>
                <a:path w="1652" h="7054" extrusionOk="0">
                  <a:moveTo>
                    <a:pt x="1652" y="1"/>
                  </a:moveTo>
                  <a:lnTo>
                    <a:pt x="0" y="336"/>
                  </a:lnTo>
                  <a:lnTo>
                    <a:pt x="1362" y="7054"/>
                  </a:lnTo>
                  <a:lnTo>
                    <a:pt x="165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rot="2700000">
              <a:off x="8365482" y="2500724"/>
              <a:ext cx="170211" cy="343308"/>
            </a:xfrm>
            <a:custGeom>
              <a:avLst/>
              <a:gdLst/>
              <a:ahLst/>
              <a:cxnLst/>
              <a:rect l="l" t="t" r="r" b="b"/>
              <a:pathLst>
                <a:path w="3951" h="7969" extrusionOk="0">
                  <a:moveTo>
                    <a:pt x="2433" y="1"/>
                  </a:moveTo>
                  <a:lnTo>
                    <a:pt x="915" y="313"/>
                  </a:lnTo>
                  <a:cubicBezTo>
                    <a:pt x="357" y="425"/>
                    <a:pt x="0" y="960"/>
                    <a:pt x="112" y="1518"/>
                  </a:cubicBezTo>
                  <a:lnTo>
                    <a:pt x="1406" y="7969"/>
                  </a:lnTo>
                  <a:lnTo>
                    <a:pt x="3951" y="7455"/>
                  </a:lnTo>
                  <a:lnTo>
                    <a:pt x="243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rot="2700000">
              <a:off x="8454790" y="2560150"/>
              <a:ext cx="135617" cy="327842"/>
            </a:xfrm>
            <a:custGeom>
              <a:avLst/>
              <a:gdLst/>
              <a:ahLst/>
              <a:cxnLst/>
              <a:rect l="l" t="t" r="r" b="b"/>
              <a:pathLst>
                <a:path w="3148" h="7610" extrusionOk="0">
                  <a:moveTo>
                    <a:pt x="853" y="0"/>
                  </a:moveTo>
                  <a:cubicBezTo>
                    <a:pt x="786" y="0"/>
                    <a:pt x="717" y="7"/>
                    <a:pt x="648" y="21"/>
                  </a:cubicBezTo>
                  <a:lnTo>
                    <a:pt x="1" y="155"/>
                  </a:lnTo>
                  <a:lnTo>
                    <a:pt x="1519" y="7609"/>
                  </a:lnTo>
                  <a:lnTo>
                    <a:pt x="3148" y="7275"/>
                  </a:lnTo>
                  <a:lnTo>
                    <a:pt x="1853" y="824"/>
                  </a:lnTo>
                  <a:cubicBezTo>
                    <a:pt x="1756" y="335"/>
                    <a:pt x="1332" y="0"/>
                    <a:pt x="85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rot="2700000">
              <a:off x="7347121" y="4309249"/>
              <a:ext cx="39505" cy="87540"/>
            </a:xfrm>
            <a:custGeom>
              <a:avLst/>
              <a:gdLst/>
              <a:ahLst/>
              <a:cxnLst/>
              <a:rect l="l" t="t" r="r" b="b"/>
              <a:pathLst>
                <a:path w="917" h="2032" extrusionOk="0">
                  <a:moveTo>
                    <a:pt x="894" y="1"/>
                  </a:moveTo>
                  <a:lnTo>
                    <a:pt x="1" y="179"/>
                  </a:lnTo>
                  <a:lnTo>
                    <a:pt x="916" y="2032"/>
                  </a:lnTo>
                  <a:lnTo>
                    <a:pt x="89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7" name="Google Shape;467;p30"/>
          <p:cNvCxnSpPr/>
          <p:nvPr/>
        </p:nvCxnSpPr>
        <p:spPr>
          <a:xfrm>
            <a:off x="3815850" y="2928185"/>
            <a:ext cx="15123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9"/>
          <p:cNvSpPr txBox="1">
            <a:spLocks noGrp="1"/>
          </p:cNvSpPr>
          <p:nvPr>
            <p:ph type="body" idx="4294967295"/>
          </p:nvPr>
        </p:nvSpPr>
        <p:spPr>
          <a:xfrm>
            <a:off x="285750" y="857250"/>
            <a:ext cx="8402525" cy="3649436"/>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b="1" dirty="0"/>
              <a:t>Data Input: </a:t>
            </a:r>
            <a:r>
              <a:rPr lang="en-US" dirty="0"/>
              <a:t>Users initiate the analysis by providing log files (in PDF, CSV, or TXT format) containing recorded events, activities, or system actions. Additionally, users input rulesets (in PDF, CSV, TXT, or JSON format) that define the compliance standards and security guidelines against which the logs will be evaluated. All the formats are the inputted in a list of string to be further used for analysis.</a:t>
            </a:r>
          </a:p>
          <a:p>
            <a:pPr marL="228600" lvl="0" indent="-228600" algn="l" rtl="0">
              <a:spcBef>
                <a:spcPts val="0"/>
              </a:spcBef>
              <a:spcAft>
                <a:spcPts val="0"/>
              </a:spcAft>
              <a:buFont typeface="+mj-lt"/>
              <a:buAutoNum type="arabicPeriod"/>
            </a:pPr>
            <a:r>
              <a:rPr lang="en-US" b="1" dirty="0"/>
              <a:t>Integration of Language Models (LLMs): </a:t>
            </a:r>
            <a:r>
              <a:rPr lang="en-US" b="1" dirty="0" err="1"/>
              <a:t>LogLma</a:t>
            </a:r>
            <a:r>
              <a:rPr lang="en-US" dirty="0"/>
              <a:t> integrates advanced Language Models, such as the FALCON-7B model (which is the one used here), which enables it to process and understand natural language text. These LLMs are trained to generate human-like text, making them valuable tools for interpreting and analyzing log entries.</a:t>
            </a:r>
          </a:p>
          <a:p>
            <a:pPr marL="228600" lvl="0" indent="-228600" algn="l" rtl="0">
              <a:spcBef>
                <a:spcPts val="0"/>
              </a:spcBef>
              <a:spcAft>
                <a:spcPts val="0"/>
              </a:spcAft>
              <a:buFont typeface="+mj-lt"/>
              <a:buAutoNum type="arabicPeriod"/>
            </a:pPr>
            <a:r>
              <a:rPr lang="en-US" b="1" dirty="0"/>
              <a:t>Automated Text Generation: </a:t>
            </a:r>
            <a:r>
              <a:rPr lang="en-US" dirty="0"/>
              <a:t>The software employs the Language Model to generate human-readable text in response to prompts. This text generation process aids in explaining breach details, suggesting fixes, and providing context for non-compliance.</a:t>
            </a:r>
          </a:p>
          <a:p>
            <a:pPr marL="228600" lvl="0" indent="-228600" algn="l" rtl="0">
              <a:spcBef>
                <a:spcPts val="0"/>
              </a:spcBef>
              <a:spcAft>
                <a:spcPts val="0"/>
              </a:spcAft>
              <a:buFont typeface="+mj-lt"/>
              <a:buAutoNum type="arabicPeriod"/>
            </a:pPr>
            <a:r>
              <a:rPr lang="en-US" b="1" dirty="0"/>
              <a:t>Log Entry Assessment: </a:t>
            </a:r>
            <a:r>
              <a:rPr lang="en-US" dirty="0"/>
              <a:t>For each log entry,</a:t>
            </a:r>
            <a:r>
              <a:rPr lang="en-US" b="1" dirty="0"/>
              <a:t> </a:t>
            </a:r>
            <a:r>
              <a:rPr lang="en-US" b="1" dirty="0" err="1"/>
              <a:t>LogLma</a:t>
            </a:r>
            <a:r>
              <a:rPr lang="en-US" dirty="0"/>
              <a:t> follows a systematic process:</a:t>
            </a:r>
          </a:p>
          <a:p>
            <a:pPr marL="685800" lvl="1" indent="-228600"/>
            <a:r>
              <a:rPr lang="en-US" dirty="0"/>
              <a:t>It combines the log content and relevant ruleset for assessment</a:t>
            </a:r>
          </a:p>
          <a:p>
            <a:pPr marL="685800" lvl="1" indent="-228600"/>
            <a:r>
              <a:rPr lang="en-US" dirty="0"/>
              <a:t>. The software uses the Language Model to create prompts that include the log details and relevant compliance rules.</a:t>
            </a:r>
          </a:p>
          <a:p>
            <a:pPr marL="228600" lvl="0" indent="-228600" algn="l" rtl="0">
              <a:spcBef>
                <a:spcPts val="0"/>
              </a:spcBef>
              <a:spcAft>
                <a:spcPts val="0"/>
              </a:spcAft>
              <a:buFont typeface="+mj-lt"/>
              <a:buAutoNum type="arabicPeriod"/>
            </a:pPr>
            <a:r>
              <a:rPr lang="en-US" b="1" dirty="0"/>
              <a:t>Contextual Breach Analysis: </a:t>
            </a:r>
            <a:r>
              <a:rPr lang="en-US" b="1" dirty="0" err="1"/>
              <a:t>LogLma</a:t>
            </a:r>
            <a:r>
              <a:rPr lang="en-US" dirty="0"/>
              <a:t> analyzes the generated responses to the prompts to identify whether a breach or non-compliance has occurred. If a breach is detected, the generated text will highlight the breach details and recommended fixes.</a:t>
            </a:r>
          </a:p>
          <a:p>
            <a:pPr marL="228600" lvl="0" indent="-228600" algn="l" rtl="0">
              <a:spcBef>
                <a:spcPts val="0"/>
              </a:spcBef>
              <a:spcAft>
                <a:spcPts val="0"/>
              </a:spcAft>
              <a:buFont typeface="+mj-lt"/>
              <a:buAutoNum type="arabicPeriod"/>
            </a:pPr>
            <a:r>
              <a:rPr lang="en-US" b="1" dirty="0"/>
              <a:t>Breach Reporting: </a:t>
            </a:r>
            <a:r>
              <a:rPr lang="en-US" dirty="0"/>
              <a:t>Upon identifying a breach or non-compliance, the software compiles comprehensive breach reports. These reports contain essential information:</a:t>
            </a:r>
          </a:p>
          <a:p>
            <a:pPr marL="685800" lvl="1" indent="-228600"/>
            <a:r>
              <a:rPr lang="en-US" dirty="0"/>
              <a:t>Log Number: The unique identifier of the analyzed log entry.	</a:t>
            </a:r>
          </a:p>
          <a:p>
            <a:pPr marL="685800" lvl="1" indent="-228600"/>
            <a:r>
              <a:rPr lang="en-US" dirty="0" err="1"/>
              <a:t>User_id</a:t>
            </a:r>
            <a:r>
              <a:rPr lang="en-US" dirty="0"/>
              <a:t>: The user or entity associated with the log entry.	</a:t>
            </a:r>
          </a:p>
          <a:p>
            <a:pPr marL="685800" lvl="1" indent="-228600"/>
            <a:r>
              <a:rPr lang="en-US" dirty="0"/>
              <a:t>Breach Details: A concise description of the breach and its severity.</a:t>
            </a:r>
          </a:p>
          <a:p>
            <a:pPr marL="685800" lvl="1" indent="-228600"/>
            <a:r>
              <a:rPr lang="en-US" dirty="0"/>
              <a:t>Recommended Fixes: Suggested actions to address the breach and achieve compliance.</a:t>
            </a:r>
          </a:p>
          <a:p>
            <a:pPr marL="0" indent="0">
              <a:buNone/>
            </a:pPr>
            <a:endParaRPr lang="en-US" dirty="0"/>
          </a:p>
          <a:p>
            <a:pPr marL="685800" lvl="1" indent="-228600"/>
            <a:endParaRPr lang="en-US" dirty="0"/>
          </a:p>
          <a:p>
            <a:pPr marL="685800" lvl="1" indent="-228600"/>
            <a:endParaRPr lang="en-US" dirty="0"/>
          </a:p>
          <a:p>
            <a:pPr marL="0" indent="0">
              <a:buNone/>
            </a:pPr>
            <a:r>
              <a:rPr lang="en-US" dirty="0"/>
              <a:t> 		</a:t>
            </a:r>
          </a:p>
          <a:p>
            <a:pPr marL="228600" indent="-228600"/>
            <a:endParaRPr lang="en-US" dirty="0"/>
          </a:p>
          <a:p>
            <a:pPr marL="228600" lvl="0" indent="-228600" algn="l" rtl="0">
              <a:spcBef>
                <a:spcPts val="0"/>
              </a:spcBef>
              <a:spcAft>
                <a:spcPts val="0"/>
              </a:spcAft>
              <a:buFont typeface="+mj-lt"/>
              <a:buAutoNum type="arabicPeriod"/>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020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9"/>
          <p:cNvSpPr txBox="1">
            <a:spLocks noGrp="1"/>
          </p:cNvSpPr>
          <p:nvPr>
            <p:ph type="body" idx="4294967295"/>
          </p:nvPr>
        </p:nvSpPr>
        <p:spPr>
          <a:xfrm>
            <a:off x="285750" y="857250"/>
            <a:ext cx="8402525" cy="3649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a:t>
            </a:r>
            <a:r>
              <a:rPr lang="en-US" b="1" dirty="0"/>
              <a:t>.   Support for non-labelled logs: </a:t>
            </a:r>
            <a:r>
              <a:rPr lang="en-US" dirty="0"/>
              <a:t>Even if the logs are </a:t>
            </a:r>
            <a:r>
              <a:rPr lang="en-US" dirty="0" err="1"/>
              <a:t>unlabelled</a:t>
            </a:r>
            <a:r>
              <a:rPr lang="en-US" dirty="0"/>
              <a:t>, the LLM will try to find the </a:t>
            </a:r>
            <a:r>
              <a:rPr lang="en-US" dirty="0" err="1"/>
              <a:t>user_id</a:t>
            </a:r>
            <a:r>
              <a:rPr lang="en-US" dirty="0"/>
              <a:t> from the log by itself. Note that using   labelled logs for optimization has not been achieved yet.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   </a:t>
            </a:r>
            <a:r>
              <a:rPr lang="en-US" b="1" dirty="0"/>
              <a:t>Output</a:t>
            </a:r>
            <a:r>
              <a:rPr lang="en-US" dirty="0"/>
              <a:t>:</a:t>
            </a:r>
            <a:r>
              <a:rPr lang="en-US" b="1" dirty="0"/>
              <a:t> </a:t>
            </a:r>
            <a:r>
              <a:rPr lang="en-US" b="1" dirty="0" err="1"/>
              <a:t>LogLma</a:t>
            </a:r>
            <a:r>
              <a:rPr lang="en-US" dirty="0"/>
              <a:t> presents the breach reports to users in an organized manner, allowing security teams, compliance officers, and IT professionals to collaborate effectively.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9</a:t>
            </a:r>
            <a:r>
              <a:rPr lang="en-US" b="1" dirty="0"/>
              <a:t>.  Saving and Reporting: </a:t>
            </a:r>
            <a:r>
              <a:rPr lang="en-US" dirty="0"/>
              <a:t>Instead of just printing breach information, as per user request,</a:t>
            </a:r>
            <a:r>
              <a:rPr lang="en-US" b="1" dirty="0"/>
              <a:t> </a:t>
            </a:r>
            <a:r>
              <a:rPr lang="en-US" b="1" dirty="0" err="1"/>
              <a:t>LogLma</a:t>
            </a:r>
            <a:r>
              <a:rPr lang="en-US" b="1" dirty="0"/>
              <a:t> </a:t>
            </a:r>
            <a:r>
              <a:rPr lang="en-US" dirty="0"/>
              <a:t>can save the breach reports in a text file for future reference and auditing purposes. This facilitates systematic record-keeping and enables easy sharing of breach information with relevant teams.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10</a:t>
            </a:r>
            <a:r>
              <a:rPr lang="en-US" b="1" dirty="0"/>
              <a:t>.  Continuous Improvement: </a:t>
            </a:r>
            <a:r>
              <a:rPr lang="en-US" dirty="0"/>
              <a:t>As </a:t>
            </a:r>
            <a:r>
              <a:rPr lang="en-US" b="1" dirty="0" err="1"/>
              <a:t>LogLma</a:t>
            </a:r>
            <a:r>
              <a:rPr lang="en-US" dirty="0"/>
              <a:t> generates breach reports and user interactions, it accumulates valuable data that could be used for machine learning algorithms. Over time, the software's breach detection accuracy could improve as it learns from historical breach data.</a:t>
            </a:r>
          </a:p>
          <a:p>
            <a:pPr marL="0" lvl="0" indent="0" algn="l" rtl="0">
              <a:spcBef>
                <a:spcPts val="0"/>
              </a:spcBef>
              <a:spcAft>
                <a:spcPts val="0"/>
              </a:spcAft>
              <a:buNone/>
            </a:pPr>
            <a:endParaRPr lang="en-US" dirty="0"/>
          </a:p>
          <a:p>
            <a:pPr marL="228600" indent="-228600"/>
            <a:endParaRPr lang="en-US" dirty="0"/>
          </a:p>
          <a:p>
            <a:pPr marL="228600" lvl="0" indent="-228600" algn="l" rtl="0">
              <a:spcBef>
                <a:spcPts val="0"/>
              </a:spcBef>
              <a:spcAft>
                <a:spcPts val="0"/>
              </a:spcAft>
              <a:buFont typeface="+mj-lt"/>
              <a:buAutoNum type="arabicPeriod"/>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678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8"/>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Limitations</a:t>
            </a:r>
            <a:endParaRPr dirty="0"/>
          </a:p>
        </p:txBody>
      </p:sp>
      <p:sp>
        <p:nvSpPr>
          <p:cNvPr id="436" name="Google Shape;436;p28"/>
          <p:cNvSpPr txBox="1">
            <a:spLocks noGrp="1"/>
          </p:cNvSpPr>
          <p:nvPr>
            <p:ph type="subTitle" idx="2"/>
          </p:nvPr>
        </p:nvSpPr>
        <p:spPr>
          <a:xfrm>
            <a:off x="2001150" y="1269441"/>
            <a:ext cx="5141700" cy="1989109"/>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kern="100" dirty="0">
                <a:latin typeface="Oswald" panose="00000500000000000000" pitchFamily="2" charset="0"/>
                <a:ea typeface="Calibri" panose="020F0502020204030204" pitchFamily="34" charset="0"/>
                <a:cs typeface="Times New Roman" panose="02020603050405020304" pitchFamily="18" charset="0"/>
              </a:rPr>
              <a:t>Doesn’t identify of the dataset is labelled.</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latin typeface="Oswald" panose="00000500000000000000" pitchFamily="2" charset="0"/>
                <a:ea typeface="Calibri" panose="020F0502020204030204" pitchFamily="34" charset="0"/>
                <a:cs typeface="Times New Roman" panose="02020603050405020304" pitchFamily="18" charset="0"/>
              </a:rPr>
              <a:t>Highly resource intensive and needs a higher GPU for processing.</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latin typeface="Oswald" panose="00000500000000000000" pitchFamily="2" charset="0"/>
                <a:ea typeface="Calibri" panose="020F0502020204030204" pitchFamily="34" charset="0"/>
                <a:cs typeface="Times New Roman" panose="02020603050405020304" pitchFamily="18" charset="0"/>
              </a:rPr>
              <a:t>Doesn’t have a UI.</a:t>
            </a:r>
            <a:endParaRPr lang="en-IN" dirty="0"/>
          </a:p>
        </p:txBody>
      </p:sp>
      <p:cxnSp>
        <p:nvCxnSpPr>
          <p:cNvPr id="437" name="Google Shape;437;p28"/>
          <p:cNvCxnSpPr/>
          <p:nvPr/>
        </p:nvCxnSpPr>
        <p:spPr>
          <a:xfrm>
            <a:off x="2824800" y="1191400"/>
            <a:ext cx="3494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564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8"/>
          <p:cNvSpPr txBox="1">
            <a:spLocks noGrp="1"/>
          </p:cNvSpPr>
          <p:nvPr>
            <p:ph type="title"/>
          </p:nvPr>
        </p:nvSpPr>
        <p:spPr>
          <a:xfrm>
            <a:off x="720000" y="54066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Scope</a:t>
            </a:r>
            <a:endParaRPr dirty="0"/>
          </a:p>
        </p:txBody>
      </p:sp>
      <p:sp>
        <p:nvSpPr>
          <p:cNvPr id="436" name="Google Shape;436;p28"/>
          <p:cNvSpPr txBox="1">
            <a:spLocks noGrp="1"/>
          </p:cNvSpPr>
          <p:nvPr>
            <p:ph type="subTitle" idx="2"/>
          </p:nvPr>
        </p:nvSpPr>
        <p:spPr>
          <a:xfrm>
            <a:off x="2001150" y="1269441"/>
            <a:ext cx="5141700" cy="3425015"/>
          </a:xfrm>
          <a:prstGeom prst="rect">
            <a:avLst/>
          </a:prstGeom>
        </p:spPr>
        <p:txBody>
          <a:bodyPr spcFirstLastPara="1" wrap="square" lIns="91425" tIns="91425" rIns="91425" bIns="91425" anchor="t" anchorCtr="0">
            <a:noAutofit/>
          </a:bodyPr>
          <a:lstStyle/>
          <a:p>
            <a:pPr>
              <a:lnSpc>
                <a:spcPct val="107000"/>
              </a:lnSpc>
              <a:spcAft>
                <a:spcPts val="800"/>
              </a:spcAft>
              <a:buFont typeface="+mj-lt"/>
              <a:buAutoNum type="arabicPeriod"/>
              <a:tabLst>
                <a:tab pos="457200" algn="l"/>
              </a:tabLst>
            </a:pPr>
            <a:r>
              <a:rPr lang="en-US" sz="1100" b="1" kern="100" dirty="0">
                <a:effectLst/>
                <a:latin typeface="Oswald" panose="00000500000000000000" pitchFamily="2" charset="0"/>
                <a:ea typeface="Calibri" panose="020F0502020204030204" pitchFamily="34" charset="0"/>
                <a:cs typeface="Times New Roman" panose="02020603050405020304" pitchFamily="18" charset="0"/>
              </a:rPr>
              <a:t>Machine Learning Integration</a:t>
            </a:r>
            <a:r>
              <a:rPr lang="en-US" sz="1100" kern="100" dirty="0">
                <a:effectLst/>
                <a:latin typeface="Oswald" panose="00000500000000000000" pitchFamily="2" charset="0"/>
                <a:ea typeface="Calibri" panose="020F0502020204030204" pitchFamily="34" charset="0"/>
                <a:cs typeface="Times New Roman" panose="02020603050405020304" pitchFamily="18" charset="0"/>
              </a:rPr>
              <a:t>: Integrating machine learning algorithms alongside Language Models could enhance the software's breach detection accuracy. By continuously learning from historical breach data, the software could better identify evolving threat patterns and offer more precise recommendations for remediation.</a:t>
            </a:r>
          </a:p>
          <a:p>
            <a:pPr>
              <a:lnSpc>
                <a:spcPct val="107000"/>
              </a:lnSpc>
              <a:spcAft>
                <a:spcPts val="800"/>
              </a:spcAft>
              <a:buFont typeface="+mj-lt"/>
              <a:buAutoNum type="arabicPeriod"/>
              <a:tabLst>
                <a:tab pos="457200" algn="l"/>
              </a:tabLst>
            </a:pPr>
            <a:r>
              <a:rPr lang="en-US" sz="1100" b="1" kern="100" dirty="0">
                <a:latin typeface="Oswald" panose="00000500000000000000" pitchFamily="2" charset="0"/>
                <a:ea typeface="Calibri" panose="020F0502020204030204" pitchFamily="34" charset="0"/>
                <a:cs typeface="Times New Roman" panose="02020603050405020304" pitchFamily="18" charset="0"/>
              </a:rPr>
              <a:t>Real-time Monitoring and Alerts</a:t>
            </a:r>
            <a:r>
              <a:rPr lang="en-US" sz="1100" kern="100" dirty="0">
                <a:latin typeface="Oswald" panose="00000500000000000000" pitchFamily="2" charset="0"/>
                <a:ea typeface="Calibri" panose="020F0502020204030204" pitchFamily="34" charset="0"/>
                <a:cs typeface="Times New Roman" panose="02020603050405020304" pitchFamily="18" charset="0"/>
              </a:rPr>
              <a:t>: Expanding </a:t>
            </a:r>
            <a:r>
              <a:rPr lang="en-US" sz="1100" kern="100" dirty="0" err="1">
                <a:latin typeface="Oswald" panose="00000500000000000000" pitchFamily="2" charset="0"/>
                <a:ea typeface="Calibri" panose="020F0502020204030204" pitchFamily="34" charset="0"/>
                <a:cs typeface="Times New Roman" panose="02020603050405020304" pitchFamily="18" charset="0"/>
              </a:rPr>
              <a:t>LogLma</a:t>
            </a:r>
            <a:r>
              <a:rPr lang="en-US" sz="1100" kern="100" dirty="0">
                <a:latin typeface="Oswald" panose="00000500000000000000" pitchFamily="2" charset="0"/>
                <a:ea typeface="Calibri" panose="020F0502020204030204" pitchFamily="34" charset="0"/>
                <a:cs typeface="Times New Roman" panose="02020603050405020304" pitchFamily="18" charset="0"/>
              </a:rPr>
              <a:t> to support real-time log analysis would enable organizations to detect breaches and compliance deviations as they happen. This feature could be complemented by alerting mechanisms, notifying security teams instantly when suspicious activities occur</a:t>
            </a:r>
          </a:p>
          <a:p>
            <a:pPr>
              <a:lnSpc>
                <a:spcPct val="107000"/>
              </a:lnSpc>
              <a:spcAft>
                <a:spcPts val="800"/>
              </a:spcAft>
              <a:buFont typeface="+mj-lt"/>
              <a:buAutoNum type="arabicPeriod"/>
              <a:tabLst>
                <a:tab pos="457200" algn="l"/>
              </a:tabLst>
            </a:pPr>
            <a:r>
              <a:rPr lang="en-US" sz="1100" b="1" kern="100" dirty="0">
                <a:latin typeface="Oswald" panose="00000500000000000000" pitchFamily="2" charset="0"/>
                <a:ea typeface="Calibri" panose="020F0502020204030204" pitchFamily="34" charset="0"/>
                <a:cs typeface="Times New Roman" panose="02020603050405020304" pitchFamily="18" charset="0"/>
              </a:rPr>
              <a:t>Predictive Analysis: </a:t>
            </a:r>
            <a:r>
              <a:rPr lang="en-US" sz="1100" kern="100" dirty="0">
                <a:latin typeface="Oswald" panose="00000500000000000000" pitchFamily="2" charset="0"/>
                <a:ea typeface="Calibri" panose="020F0502020204030204" pitchFamily="34" charset="0"/>
                <a:cs typeface="Times New Roman" panose="02020603050405020304" pitchFamily="18" charset="0"/>
              </a:rPr>
              <a:t>Implementing predictive analytics could enable </a:t>
            </a:r>
            <a:r>
              <a:rPr lang="en-US" sz="1100" kern="100" dirty="0" err="1">
                <a:latin typeface="Oswald" panose="00000500000000000000" pitchFamily="2" charset="0"/>
                <a:ea typeface="Calibri" panose="020F0502020204030204" pitchFamily="34" charset="0"/>
                <a:cs typeface="Times New Roman" panose="02020603050405020304" pitchFamily="18" charset="0"/>
              </a:rPr>
              <a:t>LogLma</a:t>
            </a:r>
            <a:r>
              <a:rPr lang="en-US" sz="1100" kern="100" dirty="0">
                <a:latin typeface="Oswald" panose="00000500000000000000" pitchFamily="2" charset="0"/>
                <a:ea typeface="Calibri" panose="020F0502020204030204" pitchFamily="34" charset="0"/>
                <a:cs typeface="Times New Roman" panose="02020603050405020304" pitchFamily="18" charset="0"/>
              </a:rPr>
              <a:t> to forecast potential breaches based on historical data and emerging threat indicators. This proactive approach could assist organizations in preemptively addressing vulnerabilities.</a:t>
            </a:r>
          </a:p>
          <a:p>
            <a:pPr>
              <a:lnSpc>
                <a:spcPct val="107000"/>
              </a:lnSpc>
              <a:spcAft>
                <a:spcPts val="800"/>
              </a:spcAft>
              <a:buFont typeface="+mj-lt"/>
              <a:buAutoNum type="arabicPeriod"/>
              <a:tabLst>
                <a:tab pos="457200" algn="l"/>
              </a:tabLst>
            </a:pPr>
            <a:r>
              <a:rPr lang="en-US" sz="1100" b="1" kern="100" dirty="0">
                <a:latin typeface="Oswald" panose="00000500000000000000" pitchFamily="2" charset="0"/>
                <a:ea typeface="Calibri" panose="020F0502020204030204" pitchFamily="34" charset="0"/>
                <a:cs typeface="Times New Roman" panose="02020603050405020304" pitchFamily="18" charset="0"/>
              </a:rPr>
              <a:t>Enhancement to Detect Labeled Datasets:</a:t>
            </a:r>
            <a:r>
              <a:rPr lang="en-US" sz="1100" kern="100" dirty="0">
                <a:latin typeface="Oswald" panose="00000500000000000000" pitchFamily="2" charset="0"/>
                <a:ea typeface="Calibri" panose="020F0502020204030204" pitchFamily="34" charset="0"/>
                <a:cs typeface="Times New Roman" panose="02020603050405020304" pitchFamily="18" charset="0"/>
              </a:rPr>
              <a:t> Incorporating AI algorithms to automatically detect labeled datasets. Optimize prompts based on dataset metadata and content. Provide contextually relevant breach detection and compliance insights.</a:t>
            </a:r>
          </a:p>
          <a:p>
            <a:pPr>
              <a:lnSpc>
                <a:spcPct val="107000"/>
              </a:lnSpc>
              <a:spcAft>
                <a:spcPts val="800"/>
              </a:spcAft>
              <a:buFont typeface="+mj-lt"/>
              <a:buAutoNum type="arabicPeriod"/>
              <a:tabLst>
                <a:tab pos="457200" algn="l"/>
              </a:tabLst>
            </a:pPr>
            <a:endParaRPr lang="en-IN" kern="100" dirty="0">
              <a:latin typeface="Oswald"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buFont typeface="+mj-lt"/>
              <a:buAutoNum type="arabicPeriod"/>
              <a:tabLst>
                <a:tab pos="457200" algn="l"/>
              </a:tabLst>
            </a:pPr>
            <a:endParaRPr lang="en-IN" kern="100" dirty="0">
              <a:effectLst/>
              <a:latin typeface="Oswald" panose="00000500000000000000" pitchFamily="2" charset="0"/>
              <a:ea typeface="Calibri" panose="020F0502020204030204" pitchFamily="34" charset="0"/>
              <a:cs typeface="Times New Roman" panose="02020603050405020304" pitchFamily="18" charset="0"/>
            </a:endParaRPr>
          </a:p>
        </p:txBody>
      </p:sp>
      <p:cxnSp>
        <p:nvCxnSpPr>
          <p:cNvPr id="437" name="Google Shape;437;p28"/>
          <p:cNvCxnSpPr/>
          <p:nvPr/>
        </p:nvCxnSpPr>
        <p:spPr>
          <a:xfrm>
            <a:off x="2824800" y="1191400"/>
            <a:ext cx="3494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69908332"/>
      </p:ext>
    </p:extLst>
  </p:cSld>
  <p:clrMapOvr>
    <a:masterClrMapping/>
  </p:clrMapOvr>
</p:sld>
</file>

<file path=ppt/theme/theme1.xml><?xml version="1.0" encoding="utf-8"?>
<a:theme xmlns:a="http://schemas.openxmlformats.org/drawingml/2006/main" name="Language Teacher Portfolio by Slidesgo">
  <a:themeElements>
    <a:clrScheme name="Simple Light">
      <a:dk1>
        <a:srgbClr val="311C15"/>
      </a:dk1>
      <a:lt1>
        <a:srgbClr val="FFFFFF"/>
      </a:lt1>
      <a:dk2>
        <a:srgbClr val="F7F1DD"/>
      </a:dk2>
      <a:lt2>
        <a:srgbClr val="C8DAB5"/>
      </a:lt2>
      <a:accent1>
        <a:srgbClr val="F8D593"/>
      </a:accent1>
      <a:accent2>
        <a:srgbClr val="EFBB00"/>
      </a:accent2>
      <a:accent3>
        <a:srgbClr val="EAA000"/>
      </a:accent3>
      <a:accent4>
        <a:srgbClr val="A5D2DD"/>
      </a:accent4>
      <a:accent5>
        <a:srgbClr val="CA775D"/>
      </a:accent5>
      <a:accent6>
        <a:srgbClr val="B74724"/>
      </a:accent6>
      <a:hlink>
        <a:srgbClr val="311C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909</Words>
  <Application>Microsoft Office PowerPoint</Application>
  <PresentationFormat>On-screen Show (16:9)</PresentationFormat>
  <Paragraphs>72</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Roboto Mono</vt:lpstr>
      <vt:lpstr>Roboto</vt:lpstr>
      <vt:lpstr>Open Sans</vt:lpstr>
      <vt:lpstr>Arial</vt:lpstr>
      <vt:lpstr>Oswald</vt:lpstr>
      <vt:lpstr>Abril Fatface</vt:lpstr>
      <vt:lpstr>Symbol</vt:lpstr>
      <vt:lpstr>Cabin</vt:lpstr>
      <vt:lpstr>Language Teacher Portfolio by Slidesgo</vt:lpstr>
      <vt:lpstr>Problem Statement Title: Compliance Monitoring and Enforcement through Log Analysis using Large Language Models Team Name: Quiok </vt:lpstr>
      <vt:lpstr>PowerPoint Presentation</vt:lpstr>
      <vt:lpstr>Problem </vt:lpstr>
      <vt:lpstr>Solution Description</vt:lpstr>
      <vt:lpstr>How it works</vt:lpstr>
      <vt:lpstr>PowerPoint Presentation</vt:lpstr>
      <vt:lpstr>PowerPoint Presentation</vt:lpstr>
      <vt:lpstr>Limitations</vt:lpstr>
      <vt:lpstr>Future Scope</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Compliance Monitoring and Enforcement through Log Analysis using Large Language Models Team Name: Quiok</dc:title>
  <dc:creator>pragati arora</dc:creator>
  <cp:lastModifiedBy>Rohan Singla</cp:lastModifiedBy>
  <cp:revision>5</cp:revision>
  <dcterms:modified xsi:type="dcterms:W3CDTF">2023-08-20T21:43:09Z</dcterms:modified>
</cp:coreProperties>
</file>