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70" r:id="rId4"/>
    <p:sldId id="268" r:id="rId5"/>
    <p:sldId id="267" r:id="rId6"/>
    <p:sldId id="269" r:id="rId7"/>
    <p:sldId id="271" r:id="rId8"/>
    <p:sldId id="258" r:id="rId9"/>
    <p:sldId id="263" r:id="rId10"/>
    <p:sldId id="259" r:id="rId11"/>
    <p:sldId id="265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06" autoAdjust="0"/>
  </p:normalViewPr>
  <p:slideViewPr>
    <p:cSldViewPr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841402672"/>
        <c:axId val="-841405392"/>
      </c:barChart>
      <c:catAx>
        <c:axId val="-84140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41405392"/>
        <c:crosses val="autoZero"/>
        <c:auto val="1"/>
        <c:lblAlgn val="ctr"/>
        <c:lblOffset val="100"/>
        <c:noMultiLvlLbl val="0"/>
      </c:catAx>
      <c:valAx>
        <c:axId val="-8414053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84140267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fivethirtyeight/uber-pickups-in-new-york-city?select=Uber-Jan-Feb-FOIL.csv" TargetMode="External"/><Relationship Id="rId2" Type="http://schemas.openxmlformats.org/officeDocument/2006/relationships/hyperlink" Target="https://www.kaggle.com/shobhit18th/uber-traffic-data-visualization/data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timesofindia.indiatimes.com/city/bengaluru/why-finding-an-uber-taxi-in-bengaluru-is-a-big-challenge/articleshow/71207379.cms" TargetMode="External"/><Relationship Id="rId5" Type="http://schemas.openxmlformats.org/officeDocument/2006/relationships/hyperlink" Target="https://veitchlister.com.au/take-a-ride-through-ubers-movement-data/" TargetMode="External"/><Relationship Id="rId4" Type="http://schemas.openxmlformats.org/officeDocument/2006/relationships/hyperlink" Target="https://www.mapmania.org/map/75934/bangalore_pop_density_and_transport_links_ma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Traffic &amp; Time analysis for an individual using Uber!!!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does traffic in city affects the people’s daily schedule?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time of the day is best to travel?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 the article of TOI, Uber is a widely used cab service in the majority of regions in India. In Bangalore finding Uber is difficult and the traffic adds on the pricing issue. </a:t>
            </a:r>
          </a:p>
          <a:p>
            <a:r>
              <a:rPr lang="en-US" dirty="0"/>
              <a:t>During my stay in Bangalore for work, I personally invested a lot of money and time in traveling</a:t>
            </a:r>
            <a:r>
              <a:rPr lang="en-US" dirty="0" smtClean="0"/>
              <a:t>. If I had this analysis earlier for my past Uber trips I could have saved lot of time and money for daily commute.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14081869"/>
              </p:ext>
            </p:extLst>
          </p:nvPr>
        </p:nvGraphicFramePr>
        <p:xfrm>
          <a:off x="7696200" y="1853760"/>
          <a:ext cx="4191000" cy="325347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832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of Day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 of time spent</a:t>
                      </a:r>
                      <a:r>
                        <a:rPr lang="en-US" baseline="0" dirty="0" smtClean="0"/>
                        <a:t> to travel via Uber</a:t>
                      </a:r>
                      <a:r>
                        <a:rPr lang="en-US" dirty="0" smtClean="0"/>
                        <a:t> over a quarter(4months)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32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Early Morning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2.9 </a:t>
                      </a:r>
                      <a:r>
                        <a:rPr lang="en-US" dirty="0" err="1" smtClean="0"/>
                        <a:t>hr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36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Mid Day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5.49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36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5.1 </a:t>
                      </a:r>
                      <a:r>
                        <a:rPr lang="en-US" dirty="0" err="1" smtClean="0"/>
                        <a:t>hr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we take care of: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What we gain?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To analyze the prices of these ride-sharing application and try to figure out what factors are driving the demand. We have considered different city areas in our study to figure out the factors which lead to a high demand for cab prices.</a:t>
            </a:r>
          </a:p>
          <a:p>
            <a:r>
              <a:rPr lang="en-US" dirty="0">
                <a:solidFill>
                  <a:srgbClr val="FFC000"/>
                </a:solidFill>
              </a:rPr>
              <a:t>The traffic in the city is the major problem which is observed, so I want the protagonist to think about the time they spend on daily commute which can help to manage their time.</a:t>
            </a:r>
          </a:p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Travel in early mornings is good.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Pre-plan our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Avoid traffic congestion 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Time is Money!!!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743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31874" y="228600"/>
            <a:ext cx="10515600" cy="1145224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1874" y="1905000"/>
            <a:ext cx="9807526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Dataset:</a:t>
            </a:r>
            <a:endParaRPr lang="en-US" sz="2000" b="1" dirty="0">
              <a:hlinkClick r:id="rId2"/>
            </a:endParaRPr>
          </a:p>
          <a:p>
            <a:r>
              <a:rPr lang="en-US" u="sng" dirty="0">
                <a:hlinkClick r:id="rId2"/>
              </a:rPr>
              <a:t>https://www.kaggle.com/shobhit18th/uber-traffic-data-visualization/data</a:t>
            </a:r>
            <a:endParaRPr lang="en-US" dirty="0"/>
          </a:p>
          <a:p>
            <a:r>
              <a:rPr lang="en-US" u="sng" dirty="0">
                <a:hlinkClick r:id="rId3"/>
              </a:rPr>
              <a:t>https://www.kaggle.com/fivethirtyeight/uber-pickups-in-new-york-city?select=Uber-Jan-Feb-FOIL.csv</a:t>
            </a:r>
            <a:endParaRPr lang="en-US" dirty="0"/>
          </a:p>
          <a:p>
            <a:r>
              <a:rPr lang="en-US" u="sng" dirty="0">
                <a:hlinkClick r:id="rId4"/>
              </a:rPr>
              <a:t>https://www.mapmania.org/map/75934/bangalore_pop_density_and_transport_links_map</a:t>
            </a:r>
            <a:endParaRPr lang="en-US" dirty="0"/>
          </a:p>
          <a:p>
            <a:r>
              <a:rPr lang="en-US" u="sng" dirty="0">
                <a:hlinkClick r:id="rId5"/>
              </a:rPr>
              <a:t>https://veitchlister.com.au/take-a-ride-through-ubers-movement-data/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Article from Times of India:</a:t>
            </a:r>
          </a:p>
          <a:p>
            <a:r>
              <a:rPr lang="en-US" u="sng" dirty="0">
                <a:hlinkClick r:id="rId6"/>
              </a:rPr>
              <a:t>https://timesofindia.indiatimes.com/city/bengaluru/why-finding-an-uber-taxi-in-bengaluru-is-a-big-challenge/articleshow/7127379.cms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77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Majority of people use Uber as their daily commute to office, spending more time in travelling.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9258" y="2667000"/>
            <a:ext cx="838200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ᐈ Uber stock illustrations, Royalty Free uber clip art drawing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65050"/>
            <a:ext cx="4592950" cy="459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ᐈ Cartoon office building stock images, Royalty Free cartoon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636" y="2408876"/>
            <a:ext cx="3435444" cy="482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/>
          <p:nvPr/>
        </p:nvPicPr>
        <p:blipFill>
          <a:blip r:embed="rId5"/>
          <a:stretch>
            <a:fillRect/>
          </a:stretch>
        </p:blipFill>
        <p:spPr>
          <a:xfrm>
            <a:off x="2057400" y="365126"/>
            <a:ext cx="8077200" cy="704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3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The Busy Girl | Work cartoons, Cartoon images, Offic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20" y="2317065"/>
            <a:ext cx="4625960" cy="462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xplosion 2 3"/>
          <p:cNvSpPr/>
          <p:nvPr/>
        </p:nvSpPr>
        <p:spPr>
          <a:xfrm>
            <a:off x="1066800" y="266699"/>
            <a:ext cx="3581400" cy="3158783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8610600" y="1291883"/>
            <a:ext cx="2895600" cy="2133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/>
          <p:cNvSpPr/>
          <p:nvPr/>
        </p:nvSpPr>
        <p:spPr>
          <a:xfrm>
            <a:off x="5295900" y="266700"/>
            <a:ext cx="2895600" cy="2133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1066800" y="4419600"/>
            <a:ext cx="2895600" cy="2133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Do Mondays have more demand than Sunday at 9 am?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7391400" y="4665785"/>
            <a:ext cx="3429000" cy="2209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Should I avoid cabs when traffic </a:t>
            </a:r>
            <a:r>
              <a:rPr lang="en-US" dirty="0">
                <a:solidFill>
                  <a:srgbClr val="002060"/>
                </a:solidFill>
              </a:rPr>
              <a:t>density is </a:t>
            </a:r>
            <a:r>
              <a:rPr lang="en-US" dirty="0" smtClean="0">
                <a:solidFill>
                  <a:srgbClr val="002060"/>
                </a:solidFill>
              </a:rPr>
              <a:t>high? What is traffic rate during my office timings?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33550" y="1333500"/>
            <a:ext cx="18669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Wish I had record of how much time I spend in travelling, I have to plan my day accordingly!!!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36041" y="691718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cab price, by how much it has increased?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448800" y="1732549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Are cab available in my areas I travel?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22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7620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Bangalore city is observed with highest population in state Karnataka and has maximum Uber cabs in the state.</a:t>
            </a: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975360"/>
            <a:ext cx="8839200" cy="5486400"/>
          </a:xfrm>
        </p:spPr>
      </p:pic>
      <p:sp>
        <p:nvSpPr>
          <p:cNvPr id="6" name="Isosceles Triangle 5"/>
          <p:cNvSpPr/>
          <p:nvPr/>
        </p:nvSpPr>
        <p:spPr>
          <a:xfrm>
            <a:off x="457200" y="1447800"/>
            <a:ext cx="2209800" cy="5013960"/>
          </a:xfrm>
          <a:prstGeom prst="triangle">
            <a:avLst>
              <a:gd name="adj" fmla="val 50659"/>
            </a:avLst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4892100"/>
            <a:ext cx="160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The biggest dot is the Bangalore city!!! The city has enough Uber cabs.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miley Face 7"/>
          <p:cNvSpPr/>
          <p:nvPr/>
        </p:nvSpPr>
        <p:spPr>
          <a:xfrm>
            <a:off x="1219200" y="3657600"/>
            <a:ext cx="685800" cy="8382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0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Busy intersection from Above in Cartoon Style — Stock Video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725474"/>
            <a:ext cx="7912846" cy="445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10515600" cy="1205550"/>
          </a:xfrm>
        </p:spPr>
        <p:txBody>
          <a:bodyPr>
            <a:normAutofit fontScale="90000"/>
          </a:bodyPr>
          <a:lstStyle/>
          <a:p>
            <a:r>
              <a:rPr lang="en-US" dirty="0"/>
              <a:t>Traffic is the </a:t>
            </a:r>
            <a:r>
              <a:rPr lang="en-US" dirty="0" smtClean="0"/>
              <a:t>main </a:t>
            </a:r>
            <a:r>
              <a:rPr lang="en-US" dirty="0"/>
              <a:t>reason observed in city </a:t>
            </a:r>
            <a:r>
              <a:rPr lang="en-US" dirty="0" smtClean="0"/>
              <a:t>which eats up maximum time of people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4796307" y="859383"/>
            <a:ext cx="5486400" cy="2971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38800" y="1828800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Ahaaa!!!</a:t>
            </a: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She is happy when she gets Uber on time and can avoid traffic by travelling when the traffic intensity is less.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784471" y="1828800"/>
            <a:ext cx="756197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114522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People should know the traffic intensity between their source and destinations.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838" y="1518556"/>
            <a:ext cx="9879561" cy="5034644"/>
          </a:xfrm>
        </p:spPr>
      </p:pic>
    </p:spTree>
    <p:extLst>
      <p:ext uri="{BB962C8B-B14F-4D97-AF65-F5344CB8AC3E}">
        <p14:creationId xmlns:p14="http://schemas.microsoft.com/office/powerpoint/2010/main" val="109870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n 4"/>
          <p:cNvSpPr/>
          <p:nvPr/>
        </p:nvSpPr>
        <p:spPr>
          <a:xfrm>
            <a:off x="2819400" y="914400"/>
            <a:ext cx="1066800" cy="1066800"/>
          </a:xfrm>
          <a:prstGeom prst="su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oon 5"/>
          <p:cNvSpPr/>
          <p:nvPr/>
        </p:nvSpPr>
        <p:spPr>
          <a:xfrm rot="18836024">
            <a:off x="8915400" y="990600"/>
            <a:ext cx="533400" cy="990600"/>
          </a:xfrm>
          <a:prstGeom prst="moon">
            <a:avLst>
              <a:gd name="adj" fmla="val 36813"/>
            </a:avLst>
          </a:prstGeom>
          <a:solidFill>
            <a:srgbClr val="FFFF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0200" y="2743200"/>
            <a:ext cx="3276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62800" y="2743200"/>
            <a:ext cx="33528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05000" y="3200400"/>
            <a:ext cx="266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Source : HOME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/>
              <a:t>Kempegowda, Majestic, Bengaluru, Karnataka</a:t>
            </a:r>
          </a:p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>
            <a:off x="4876800" y="3924300"/>
            <a:ext cx="228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81600" y="2986692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>
                    <a:lumMod val="25000"/>
                  </a:schemeClr>
                </a:solidFill>
              </a:rPr>
              <a:t>Daily Commute via Uber</a:t>
            </a:r>
            <a:endParaRPr lang="en-US" sz="1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15200" y="3200400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Destination: OFFICE</a:t>
            </a:r>
          </a:p>
          <a:p>
            <a:pPr algn="ctr"/>
            <a:endParaRPr lang="en-US" dirty="0">
              <a:solidFill>
                <a:schemeClr val="tx2">
                  <a:lumMod val="2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Cross Road, Sector 6, HSR Layout, Bengaluru, Karnataka</a:t>
            </a:r>
          </a:p>
        </p:txBody>
      </p:sp>
    </p:spTree>
    <p:extLst>
      <p:ext uri="{BB962C8B-B14F-4D97-AF65-F5344CB8AC3E}">
        <p14:creationId xmlns:p14="http://schemas.microsoft.com/office/powerpoint/2010/main" val="8563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my past experiences says about the time I took to travel!!!</a:t>
            </a:r>
            <a:endParaRPr lang="en-US" dirty="0"/>
          </a:p>
        </p:txBody>
      </p:sp>
      <p:graphicFrame>
        <p:nvGraphicFramePr>
          <p:cNvPr id="6" name="Content Placeholder 2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0751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744200" y="1825625"/>
            <a:ext cx="144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mean of time spend according to date.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4794"/>
            <a:ext cx="96012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10277"/>
            <a:ext cx="5197253" cy="14500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Early mornings are the best time to avoid traffic and late evenings are good to return back home!!!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56093"/>
            <a:ext cx="6400800" cy="66667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2" y="3200400"/>
            <a:ext cx="2949348" cy="27432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2011591" y="1905000"/>
            <a:ext cx="2636609" cy="134847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52965" y="2194885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can stay productive after reaching office.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267</TotalTime>
  <Words>526</Words>
  <Application>Microsoft Office PowerPoint</Application>
  <PresentationFormat>Widescreen</PresentationFormat>
  <Paragraphs>55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Schoolbook</vt:lpstr>
      <vt:lpstr>CITY SKETCH 16X9</vt:lpstr>
      <vt:lpstr>Traffic &amp; Time analysis for an individual using Uber!!!</vt:lpstr>
      <vt:lpstr>Majority of people use Uber as their daily commute to office, spending more time in travelling.</vt:lpstr>
      <vt:lpstr>PowerPoint Presentation</vt:lpstr>
      <vt:lpstr>Bangalore city is observed with highest population in state Karnataka and has maximum Uber cabs in the state.</vt:lpstr>
      <vt:lpstr>Traffic is the main reason observed in city which eats up maximum time of people </vt:lpstr>
      <vt:lpstr>People should know the traffic intensity between their source and destinations.</vt:lpstr>
      <vt:lpstr>PowerPoint Presentation</vt:lpstr>
      <vt:lpstr>What my past experiences says about the time I took to travel!!!</vt:lpstr>
      <vt:lpstr>Early mornings are the best time to avoid traffic and late evenings are good to return back home!!!</vt:lpstr>
      <vt:lpstr>What time of the day is best to travel?</vt:lpstr>
      <vt:lpstr>What should we take care of: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&amp; Time analysis for an individual using Uber!!!</dc:title>
  <dc:creator>sonal ingle</dc:creator>
  <cp:lastModifiedBy>sonal ingle</cp:lastModifiedBy>
  <cp:revision>20</cp:revision>
  <dcterms:created xsi:type="dcterms:W3CDTF">2020-07-02T17:54:40Z</dcterms:created>
  <dcterms:modified xsi:type="dcterms:W3CDTF">2020-07-05T06:59:53Z</dcterms:modified>
</cp:coreProperties>
</file>