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20104100" cy="14217650"/>
  <p:notesSz cx="20104100" cy="142176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951B53-875D-4091-AC0C-B0FBF52F6FFB}">
  <a:tblStyle styleId="{F9951B53-875D-4091-AC0C-B0FBF52F6FFB}"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66786FF-E561-4552-8737-4E0DAD5F232B}"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5226" autoAdjust="0"/>
  </p:normalViewPr>
  <p:slideViewPr>
    <p:cSldViewPr snapToGrid="0">
      <p:cViewPr varScale="1">
        <p:scale>
          <a:sx n="41" d="100"/>
          <a:sy n="41" d="100"/>
        </p:scale>
        <p:origin x="24" y="3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351350" y="1066300"/>
            <a:ext cx="13403400" cy="5331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2010400" y="6753375"/>
            <a:ext cx="16083275" cy="639792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2010400" y="6753375"/>
            <a:ext cx="16083275" cy="63979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6283325" y="1066800"/>
            <a:ext cx="7539038" cy="53308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1382157" y="756959"/>
            <a:ext cx="17339786" cy="274808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1382157" y="3784791"/>
            <a:ext cx="17339786" cy="902096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649"/>
              </a:spcBef>
              <a:spcAft>
                <a:spcPts val="0"/>
              </a:spcAft>
              <a:buClr>
                <a:schemeClr val="dk1"/>
              </a:buClr>
              <a:buSzPts val="1800"/>
              <a:buChar char="•"/>
              <a:defRPr/>
            </a:lvl1pPr>
            <a:lvl2pPr marL="914400" lvl="1" indent="-342900" algn="l">
              <a:lnSpc>
                <a:spcPct val="90000"/>
              </a:lnSpc>
              <a:spcBef>
                <a:spcPts val="824"/>
              </a:spcBef>
              <a:spcAft>
                <a:spcPts val="0"/>
              </a:spcAft>
              <a:buClr>
                <a:schemeClr val="dk1"/>
              </a:buClr>
              <a:buSzPts val="1800"/>
              <a:buChar char="•"/>
              <a:defRPr/>
            </a:lvl2pPr>
            <a:lvl3pPr marL="1371600" lvl="2" indent="-342900" algn="l">
              <a:lnSpc>
                <a:spcPct val="90000"/>
              </a:lnSpc>
              <a:spcBef>
                <a:spcPts val="824"/>
              </a:spcBef>
              <a:spcAft>
                <a:spcPts val="0"/>
              </a:spcAft>
              <a:buClr>
                <a:schemeClr val="dk1"/>
              </a:buClr>
              <a:buSzPts val="1800"/>
              <a:buChar char="•"/>
              <a:defRPr/>
            </a:lvl3pPr>
            <a:lvl4pPr marL="1828800" lvl="3" indent="-342900" algn="l">
              <a:lnSpc>
                <a:spcPct val="90000"/>
              </a:lnSpc>
              <a:spcBef>
                <a:spcPts val="824"/>
              </a:spcBef>
              <a:spcAft>
                <a:spcPts val="0"/>
              </a:spcAft>
              <a:buClr>
                <a:schemeClr val="dk1"/>
              </a:buClr>
              <a:buSzPts val="1800"/>
              <a:buChar char="•"/>
              <a:defRPr/>
            </a:lvl4pPr>
            <a:lvl5pPr marL="2286000" lvl="4" indent="-342900" algn="l">
              <a:lnSpc>
                <a:spcPct val="90000"/>
              </a:lnSpc>
              <a:spcBef>
                <a:spcPts val="824"/>
              </a:spcBef>
              <a:spcAft>
                <a:spcPts val="0"/>
              </a:spcAft>
              <a:buClr>
                <a:schemeClr val="dk1"/>
              </a:buClr>
              <a:buSzPts val="1800"/>
              <a:buChar char="•"/>
              <a:defRPr/>
            </a:lvl5pPr>
            <a:lvl6pPr marL="2743200" lvl="5" indent="-342900" algn="l">
              <a:lnSpc>
                <a:spcPct val="90000"/>
              </a:lnSpc>
              <a:spcBef>
                <a:spcPts val="824"/>
              </a:spcBef>
              <a:spcAft>
                <a:spcPts val="0"/>
              </a:spcAft>
              <a:buClr>
                <a:schemeClr val="dk1"/>
              </a:buClr>
              <a:buSzPts val="1800"/>
              <a:buChar char="•"/>
              <a:defRPr/>
            </a:lvl6pPr>
            <a:lvl7pPr marL="3200400" lvl="6" indent="-342900" algn="l">
              <a:lnSpc>
                <a:spcPct val="90000"/>
              </a:lnSpc>
              <a:spcBef>
                <a:spcPts val="824"/>
              </a:spcBef>
              <a:spcAft>
                <a:spcPts val="0"/>
              </a:spcAft>
              <a:buClr>
                <a:schemeClr val="dk1"/>
              </a:buClr>
              <a:buSzPts val="1800"/>
              <a:buChar char="•"/>
              <a:defRPr/>
            </a:lvl7pPr>
            <a:lvl8pPr marL="3657600" lvl="7" indent="-342900" algn="l">
              <a:lnSpc>
                <a:spcPct val="90000"/>
              </a:lnSpc>
              <a:spcBef>
                <a:spcPts val="824"/>
              </a:spcBef>
              <a:spcAft>
                <a:spcPts val="0"/>
              </a:spcAft>
              <a:buClr>
                <a:schemeClr val="dk1"/>
              </a:buClr>
              <a:buSzPts val="1800"/>
              <a:buChar char="•"/>
              <a:defRPr/>
            </a:lvl8pPr>
            <a:lvl9pPr marL="4114800" lvl="8" indent="-342900" algn="l">
              <a:lnSpc>
                <a:spcPct val="90000"/>
              </a:lnSpc>
              <a:spcBef>
                <a:spcPts val="824"/>
              </a:spcBef>
              <a:spcAft>
                <a:spcPts val="0"/>
              </a:spcAft>
              <a:buClr>
                <a:schemeClr val="dk1"/>
              </a:buClr>
              <a:buSzPts val="1800"/>
              <a:buChar char="•"/>
              <a:defRPr/>
            </a:lvl9pPr>
          </a:lstStyle>
          <a:p>
            <a:endParaRPr/>
          </a:p>
        </p:txBody>
      </p:sp>
      <p:sp>
        <p:nvSpPr>
          <p:cNvPr id="14" name="Google Shape;14;p2"/>
          <p:cNvSpPr txBox="1">
            <a:spLocks noGrp="1"/>
          </p:cNvSpPr>
          <p:nvPr>
            <p:ph type="dt" idx="10"/>
          </p:nvPr>
        </p:nvSpPr>
        <p:spPr>
          <a:xfrm>
            <a:off x="1382157" y="13177656"/>
            <a:ext cx="4523423" cy="75695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6659483" y="13177656"/>
            <a:ext cx="6785134" cy="75695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14198520" y="13177656"/>
            <a:ext cx="4523423" cy="75695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1382157" y="756959"/>
            <a:ext cx="17339786" cy="274808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5541567" y="-374618"/>
            <a:ext cx="9020968" cy="17339786"/>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649"/>
              </a:spcBef>
              <a:spcAft>
                <a:spcPts val="0"/>
              </a:spcAft>
              <a:buClr>
                <a:schemeClr val="dk1"/>
              </a:buClr>
              <a:buSzPts val="1800"/>
              <a:buChar char="•"/>
              <a:defRPr/>
            </a:lvl1pPr>
            <a:lvl2pPr marL="914400" lvl="1" indent="-342900" algn="l">
              <a:lnSpc>
                <a:spcPct val="90000"/>
              </a:lnSpc>
              <a:spcBef>
                <a:spcPts val="824"/>
              </a:spcBef>
              <a:spcAft>
                <a:spcPts val="0"/>
              </a:spcAft>
              <a:buClr>
                <a:schemeClr val="dk1"/>
              </a:buClr>
              <a:buSzPts val="1800"/>
              <a:buChar char="•"/>
              <a:defRPr/>
            </a:lvl2pPr>
            <a:lvl3pPr marL="1371600" lvl="2" indent="-342900" algn="l">
              <a:lnSpc>
                <a:spcPct val="90000"/>
              </a:lnSpc>
              <a:spcBef>
                <a:spcPts val="824"/>
              </a:spcBef>
              <a:spcAft>
                <a:spcPts val="0"/>
              </a:spcAft>
              <a:buClr>
                <a:schemeClr val="dk1"/>
              </a:buClr>
              <a:buSzPts val="1800"/>
              <a:buChar char="•"/>
              <a:defRPr/>
            </a:lvl3pPr>
            <a:lvl4pPr marL="1828800" lvl="3" indent="-342900" algn="l">
              <a:lnSpc>
                <a:spcPct val="90000"/>
              </a:lnSpc>
              <a:spcBef>
                <a:spcPts val="824"/>
              </a:spcBef>
              <a:spcAft>
                <a:spcPts val="0"/>
              </a:spcAft>
              <a:buClr>
                <a:schemeClr val="dk1"/>
              </a:buClr>
              <a:buSzPts val="1800"/>
              <a:buChar char="•"/>
              <a:defRPr/>
            </a:lvl4pPr>
            <a:lvl5pPr marL="2286000" lvl="4" indent="-342900" algn="l">
              <a:lnSpc>
                <a:spcPct val="90000"/>
              </a:lnSpc>
              <a:spcBef>
                <a:spcPts val="824"/>
              </a:spcBef>
              <a:spcAft>
                <a:spcPts val="0"/>
              </a:spcAft>
              <a:buClr>
                <a:schemeClr val="dk1"/>
              </a:buClr>
              <a:buSzPts val="1800"/>
              <a:buChar char="•"/>
              <a:defRPr/>
            </a:lvl5pPr>
            <a:lvl6pPr marL="2743200" lvl="5" indent="-342900" algn="l">
              <a:lnSpc>
                <a:spcPct val="90000"/>
              </a:lnSpc>
              <a:spcBef>
                <a:spcPts val="824"/>
              </a:spcBef>
              <a:spcAft>
                <a:spcPts val="0"/>
              </a:spcAft>
              <a:buClr>
                <a:schemeClr val="dk1"/>
              </a:buClr>
              <a:buSzPts val="1800"/>
              <a:buChar char="•"/>
              <a:defRPr/>
            </a:lvl6pPr>
            <a:lvl7pPr marL="3200400" lvl="6" indent="-342900" algn="l">
              <a:lnSpc>
                <a:spcPct val="90000"/>
              </a:lnSpc>
              <a:spcBef>
                <a:spcPts val="824"/>
              </a:spcBef>
              <a:spcAft>
                <a:spcPts val="0"/>
              </a:spcAft>
              <a:buClr>
                <a:schemeClr val="dk1"/>
              </a:buClr>
              <a:buSzPts val="1800"/>
              <a:buChar char="•"/>
              <a:defRPr/>
            </a:lvl7pPr>
            <a:lvl8pPr marL="3657600" lvl="7" indent="-342900" algn="l">
              <a:lnSpc>
                <a:spcPct val="90000"/>
              </a:lnSpc>
              <a:spcBef>
                <a:spcPts val="824"/>
              </a:spcBef>
              <a:spcAft>
                <a:spcPts val="0"/>
              </a:spcAft>
              <a:buClr>
                <a:schemeClr val="dk1"/>
              </a:buClr>
              <a:buSzPts val="1800"/>
              <a:buChar char="•"/>
              <a:defRPr/>
            </a:lvl8pPr>
            <a:lvl9pPr marL="4114800" lvl="8" indent="-342900" algn="l">
              <a:lnSpc>
                <a:spcPct val="90000"/>
              </a:lnSpc>
              <a:spcBef>
                <a:spcPts val="824"/>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1382157" y="13177656"/>
            <a:ext cx="4523423" cy="75695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6659483" y="13177656"/>
            <a:ext cx="6785134" cy="75695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14198520" y="13177656"/>
            <a:ext cx="4523423" cy="75695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10530070" y="4613885"/>
            <a:ext cx="12048800" cy="433494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34526" y="404589"/>
            <a:ext cx="12048800" cy="127535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649"/>
              </a:spcBef>
              <a:spcAft>
                <a:spcPts val="0"/>
              </a:spcAft>
              <a:buClr>
                <a:schemeClr val="dk1"/>
              </a:buClr>
              <a:buSzPts val="1800"/>
              <a:buChar char="•"/>
              <a:defRPr/>
            </a:lvl1pPr>
            <a:lvl2pPr marL="914400" lvl="1" indent="-342900" algn="l">
              <a:lnSpc>
                <a:spcPct val="90000"/>
              </a:lnSpc>
              <a:spcBef>
                <a:spcPts val="824"/>
              </a:spcBef>
              <a:spcAft>
                <a:spcPts val="0"/>
              </a:spcAft>
              <a:buClr>
                <a:schemeClr val="dk1"/>
              </a:buClr>
              <a:buSzPts val="1800"/>
              <a:buChar char="•"/>
              <a:defRPr/>
            </a:lvl2pPr>
            <a:lvl3pPr marL="1371600" lvl="2" indent="-342900" algn="l">
              <a:lnSpc>
                <a:spcPct val="90000"/>
              </a:lnSpc>
              <a:spcBef>
                <a:spcPts val="824"/>
              </a:spcBef>
              <a:spcAft>
                <a:spcPts val="0"/>
              </a:spcAft>
              <a:buClr>
                <a:schemeClr val="dk1"/>
              </a:buClr>
              <a:buSzPts val="1800"/>
              <a:buChar char="•"/>
              <a:defRPr/>
            </a:lvl3pPr>
            <a:lvl4pPr marL="1828800" lvl="3" indent="-342900" algn="l">
              <a:lnSpc>
                <a:spcPct val="90000"/>
              </a:lnSpc>
              <a:spcBef>
                <a:spcPts val="824"/>
              </a:spcBef>
              <a:spcAft>
                <a:spcPts val="0"/>
              </a:spcAft>
              <a:buClr>
                <a:schemeClr val="dk1"/>
              </a:buClr>
              <a:buSzPts val="1800"/>
              <a:buChar char="•"/>
              <a:defRPr/>
            </a:lvl4pPr>
            <a:lvl5pPr marL="2286000" lvl="4" indent="-342900" algn="l">
              <a:lnSpc>
                <a:spcPct val="90000"/>
              </a:lnSpc>
              <a:spcBef>
                <a:spcPts val="824"/>
              </a:spcBef>
              <a:spcAft>
                <a:spcPts val="0"/>
              </a:spcAft>
              <a:buClr>
                <a:schemeClr val="dk1"/>
              </a:buClr>
              <a:buSzPts val="1800"/>
              <a:buChar char="•"/>
              <a:defRPr/>
            </a:lvl5pPr>
            <a:lvl6pPr marL="2743200" lvl="5" indent="-342900" algn="l">
              <a:lnSpc>
                <a:spcPct val="90000"/>
              </a:lnSpc>
              <a:spcBef>
                <a:spcPts val="824"/>
              </a:spcBef>
              <a:spcAft>
                <a:spcPts val="0"/>
              </a:spcAft>
              <a:buClr>
                <a:schemeClr val="dk1"/>
              </a:buClr>
              <a:buSzPts val="1800"/>
              <a:buChar char="•"/>
              <a:defRPr/>
            </a:lvl6pPr>
            <a:lvl7pPr marL="3200400" lvl="6" indent="-342900" algn="l">
              <a:lnSpc>
                <a:spcPct val="90000"/>
              </a:lnSpc>
              <a:spcBef>
                <a:spcPts val="824"/>
              </a:spcBef>
              <a:spcAft>
                <a:spcPts val="0"/>
              </a:spcAft>
              <a:buClr>
                <a:schemeClr val="dk1"/>
              </a:buClr>
              <a:buSzPts val="1800"/>
              <a:buChar char="•"/>
              <a:defRPr/>
            </a:lvl7pPr>
            <a:lvl8pPr marL="3657600" lvl="7" indent="-342900" algn="l">
              <a:lnSpc>
                <a:spcPct val="90000"/>
              </a:lnSpc>
              <a:spcBef>
                <a:spcPts val="824"/>
              </a:spcBef>
              <a:spcAft>
                <a:spcPts val="0"/>
              </a:spcAft>
              <a:buClr>
                <a:schemeClr val="dk1"/>
              </a:buClr>
              <a:buSzPts val="1800"/>
              <a:buChar char="•"/>
              <a:defRPr/>
            </a:lvl8pPr>
            <a:lvl9pPr marL="4114800" lvl="8" indent="-342900" algn="l">
              <a:lnSpc>
                <a:spcPct val="90000"/>
              </a:lnSpc>
              <a:spcBef>
                <a:spcPts val="824"/>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1382157" y="13177656"/>
            <a:ext cx="4523423" cy="75695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6659483" y="13177656"/>
            <a:ext cx="6785134" cy="75695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14198520" y="13177656"/>
            <a:ext cx="4523423" cy="75695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2513013" y="2326825"/>
            <a:ext cx="15078074" cy="4949849"/>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9894"/>
              <a:buFont typeface="Calibri"/>
              <a:buNone/>
              <a:defRPr sz="9894"/>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subTitle" idx="1"/>
          </p:nvPr>
        </p:nvSpPr>
        <p:spPr>
          <a:xfrm>
            <a:off x="2513013" y="7467558"/>
            <a:ext cx="15078074" cy="3432640"/>
          </a:xfrm>
          <a:prstGeom prst="rect">
            <a:avLst/>
          </a:prstGeom>
          <a:noFill/>
          <a:ln>
            <a:noFill/>
          </a:ln>
        </p:spPr>
        <p:txBody>
          <a:bodyPr spcFirstLastPara="1" wrap="square" lIns="91425" tIns="45700" rIns="91425" bIns="45700" anchor="t" anchorCtr="0">
            <a:noAutofit/>
          </a:bodyPr>
          <a:lstStyle>
            <a:lvl1pPr lvl="0" algn="ctr">
              <a:lnSpc>
                <a:spcPct val="90000"/>
              </a:lnSpc>
              <a:spcBef>
                <a:spcPts val="1649"/>
              </a:spcBef>
              <a:spcAft>
                <a:spcPts val="0"/>
              </a:spcAft>
              <a:buClr>
                <a:schemeClr val="dk1"/>
              </a:buClr>
              <a:buSzPts val="3958"/>
              <a:buNone/>
              <a:defRPr sz="3958"/>
            </a:lvl1pPr>
            <a:lvl2pPr lvl="1" algn="ctr">
              <a:lnSpc>
                <a:spcPct val="90000"/>
              </a:lnSpc>
              <a:spcBef>
                <a:spcPts val="824"/>
              </a:spcBef>
              <a:spcAft>
                <a:spcPts val="0"/>
              </a:spcAft>
              <a:buClr>
                <a:schemeClr val="dk1"/>
              </a:buClr>
              <a:buSzPts val="3298"/>
              <a:buNone/>
              <a:defRPr sz="3298"/>
            </a:lvl2pPr>
            <a:lvl3pPr lvl="2" algn="ctr">
              <a:lnSpc>
                <a:spcPct val="90000"/>
              </a:lnSpc>
              <a:spcBef>
                <a:spcPts val="824"/>
              </a:spcBef>
              <a:spcAft>
                <a:spcPts val="0"/>
              </a:spcAft>
              <a:buClr>
                <a:schemeClr val="dk1"/>
              </a:buClr>
              <a:buSzPts val="2968"/>
              <a:buNone/>
              <a:defRPr sz="2968"/>
            </a:lvl3pPr>
            <a:lvl4pPr lvl="3" algn="ctr">
              <a:lnSpc>
                <a:spcPct val="90000"/>
              </a:lnSpc>
              <a:spcBef>
                <a:spcPts val="824"/>
              </a:spcBef>
              <a:spcAft>
                <a:spcPts val="0"/>
              </a:spcAft>
              <a:buClr>
                <a:schemeClr val="dk1"/>
              </a:buClr>
              <a:buSzPts val="2638"/>
              <a:buNone/>
              <a:defRPr sz="2638"/>
            </a:lvl4pPr>
            <a:lvl5pPr lvl="4" algn="ctr">
              <a:lnSpc>
                <a:spcPct val="90000"/>
              </a:lnSpc>
              <a:spcBef>
                <a:spcPts val="824"/>
              </a:spcBef>
              <a:spcAft>
                <a:spcPts val="0"/>
              </a:spcAft>
              <a:buClr>
                <a:schemeClr val="dk1"/>
              </a:buClr>
              <a:buSzPts val="2638"/>
              <a:buNone/>
              <a:defRPr sz="2638"/>
            </a:lvl5pPr>
            <a:lvl6pPr lvl="5" algn="ctr">
              <a:lnSpc>
                <a:spcPct val="90000"/>
              </a:lnSpc>
              <a:spcBef>
                <a:spcPts val="824"/>
              </a:spcBef>
              <a:spcAft>
                <a:spcPts val="0"/>
              </a:spcAft>
              <a:buClr>
                <a:schemeClr val="dk1"/>
              </a:buClr>
              <a:buSzPts val="2638"/>
              <a:buNone/>
              <a:defRPr sz="2638"/>
            </a:lvl6pPr>
            <a:lvl7pPr lvl="6" algn="ctr">
              <a:lnSpc>
                <a:spcPct val="90000"/>
              </a:lnSpc>
              <a:spcBef>
                <a:spcPts val="824"/>
              </a:spcBef>
              <a:spcAft>
                <a:spcPts val="0"/>
              </a:spcAft>
              <a:buClr>
                <a:schemeClr val="dk1"/>
              </a:buClr>
              <a:buSzPts val="2638"/>
              <a:buNone/>
              <a:defRPr sz="2638"/>
            </a:lvl7pPr>
            <a:lvl8pPr lvl="7" algn="ctr">
              <a:lnSpc>
                <a:spcPct val="90000"/>
              </a:lnSpc>
              <a:spcBef>
                <a:spcPts val="824"/>
              </a:spcBef>
              <a:spcAft>
                <a:spcPts val="0"/>
              </a:spcAft>
              <a:buClr>
                <a:schemeClr val="dk1"/>
              </a:buClr>
              <a:buSzPts val="2638"/>
              <a:buNone/>
              <a:defRPr sz="2638"/>
            </a:lvl8pPr>
            <a:lvl9pPr lvl="8" algn="ctr">
              <a:lnSpc>
                <a:spcPct val="90000"/>
              </a:lnSpc>
              <a:spcBef>
                <a:spcPts val="824"/>
              </a:spcBef>
              <a:spcAft>
                <a:spcPts val="0"/>
              </a:spcAft>
              <a:buClr>
                <a:schemeClr val="dk1"/>
              </a:buClr>
              <a:buSzPts val="2638"/>
              <a:buNone/>
              <a:defRPr sz="2638"/>
            </a:lvl9pPr>
          </a:lstStyle>
          <a:p>
            <a:endParaRPr/>
          </a:p>
        </p:txBody>
      </p:sp>
      <p:sp>
        <p:nvSpPr>
          <p:cNvPr id="20" name="Google Shape;20;p3"/>
          <p:cNvSpPr txBox="1">
            <a:spLocks noGrp="1"/>
          </p:cNvSpPr>
          <p:nvPr>
            <p:ph type="dt" idx="10"/>
          </p:nvPr>
        </p:nvSpPr>
        <p:spPr>
          <a:xfrm>
            <a:off x="1382157" y="13177656"/>
            <a:ext cx="4523423" cy="75695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6659483" y="13177656"/>
            <a:ext cx="6785134" cy="75695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14198520" y="13177656"/>
            <a:ext cx="4523423" cy="75695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1371686" y="3544541"/>
            <a:ext cx="17339786" cy="5914146"/>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9894"/>
              <a:buFont typeface="Calibri"/>
              <a:buNone/>
              <a:defRPr sz="9894"/>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1371686" y="9514638"/>
            <a:ext cx="17339786" cy="311011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649"/>
              </a:spcBef>
              <a:spcAft>
                <a:spcPts val="0"/>
              </a:spcAft>
              <a:buClr>
                <a:srgbClr val="888888"/>
              </a:buClr>
              <a:buSzPts val="3958"/>
              <a:buNone/>
              <a:defRPr sz="3958">
                <a:solidFill>
                  <a:srgbClr val="888888"/>
                </a:solidFill>
              </a:defRPr>
            </a:lvl1pPr>
            <a:lvl2pPr marL="914400" lvl="1" indent="-228600" algn="l">
              <a:lnSpc>
                <a:spcPct val="90000"/>
              </a:lnSpc>
              <a:spcBef>
                <a:spcPts val="824"/>
              </a:spcBef>
              <a:spcAft>
                <a:spcPts val="0"/>
              </a:spcAft>
              <a:buClr>
                <a:srgbClr val="888888"/>
              </a:buClr>
              <a:buSzPts val="3298"/>
              <a:buNone/>
              <a:defRPr sz="3298">
                <a:solidFill>
                  <a:srgbClr val="888888"/>
                </a:solidFill>
              </a:defRPr>
            </a:lvl2pPr>
            <a:lvl3pPr marL="1371600" lvl="2" indent="-228600" algn="l">
              <a:lnSpc>
                <a:spcPct val="90000"/>
              </a:lnSpc>
              <a:spcBef>
                <a:spcPts val="824"/>
              </a:spcBef>
              <a:spcAft>
                <a:spcPts val="0"/>
              </a:spcAft>
              <a:buClr>
                <a:srgbClr val="888888"/>
              </a:buClr>
              <a:buSzPts val="2968"/>
              <a:buNone/>
              <a:defRPr sz="2968">
                <a:solidFill>
                  <a:srgbClr val="888888"/>
                </a:solidFill>
              </a:defRPr>
            </a:lvl3pPr>
            <a:lvl4pPr marL="1828800" lvl="3" indent="-228600" algn="l">
              <a:lnSpc>
                <a:spcPct val="90000"/>
              </a:lnSpc>
              <a:spcBef>
                <a:spcPts val="824"/>
              </a:spcBef>
              <a:spcAft>
                <a:spcPts val="0"/>
              </a:spcAft>
              <a:buClr>
                <a:srgbClr val="888888"/>
              </a:buClr>
              <a:buSzPts val="2638"/>
              <a:buNone/>
              <a:defRPr sz="2638">
                <a:solidFill>
                  <a:srgbClr val="888888"/>
                </a:solidFill>
              </a:defRPr>
            </a:lvl4pPr>
            <a:lvl5pPr marL="2286000" lvl="4" indent="-228600" algn="l">
              <a:lnSpc>
                <a:spcPct val="90000"/>
              </a:lnSpc>
              <a:spcBef>
                <a:spcPts val="824"/>
              </a:spcBef>
              <a:spcAft>
                <a:spcPts val="0"/>
              </a:spcAft>
              <a:buClr>
                <a:srgbClr val="888888"/>
              </a:buClr>
              <a:buSzPts val="2638"/>
              <a:buNone/>
              <a:defRPr sz="2638">
                <a:solidFill>
                  <a:srgbClr val="888888"/>
                </a:solidFill>
              </a:defRPr>
            </a:lvl5pPr>
            <a:lvl6pPr marL="2743200" lvl="5" indent="-228600" algn="l">
              <a:lnSpc>
                <a:spcPct val="90000"/>
              </a:lnSpc>
              <a:spcBef>
                <a:spcPts val="824"/>
              </a:spcBef>
              <a:spcAft>
                <a:spcPts val="0"/>
              </a:spcAft>
              <a:buClr>
                <a:srgbClr val="888888"/>
              </a:buClr>
              <a:buSzPts val="2638"/>
              <a:buNone/>
              <a:defRPr sz="2638">
                <a:solidFill>
                  <a:srgbClr val="888888"/>
                </a:solidFill>
              </a:defRPr>
            </a:lvl6pPr>
            <a:lvl7pPr marL="3200400" lvl="6" indent="-228600" algn="l">
              <a:lnSpc>
                <a:spcPct val="90000"/>
              </a:lnSpc>
              <a:spcBef>
                <a:spcPts val="824"/>
              </a:spcBef>
              <a:spcAft>
                <a:spcPts val="0"/>
              </a:spcAft>
              <a:buClr>
                <a:srgbClr val="888888"/>
              </a:buClr>
              <a:buSzPts val="2638"/>
              <a:buNone/>
              <a:defRPr sz="2638">
                <a:solidFill>
                  <a:srgbClr val="888888"/>
                </a:solidFill>
              </a:defRPr>
            </a:lvl7pPr>
            <a:lvl8pPr marL="3657600" lvl="7" indent="-228600" algn="l">
              <a:lnSpc>
                <a:spcPct val="90000"/>
              </a:lnSpc>
              <a:spcBef>
                <a:spcPts val="824"/>
              </a:spcBef>
              <a:spcAft>
                <a:spcPts val="0"/>
              </a:spcAft>
              <a:buClr>
                <a:srgbClr val="888888"/>
              </a:buClr>
              <a:buSzPts val="2638"/>
              <a:buNone/>
              <a:defRPr sz="2638">
                <a:solidFill>
                  <a:srgbClr val="888888"/>
                </a:solidFill>
              </a:defRPr>
            </a:lvl8pPr>
            <a:lvl9pPr marL="4114800" lvl="8" indent="-228600" algn="l">
              <a:lnSpc>
                <a:spcPct val="90000"/>
              </a:lnSpc>
              <a:spcBef>
                <a:spcPts val="824"/>
              </a:spcBef>
              <a:spcAft>
                <a:spcPts val="0"/>
              </a:spcAft>
              <a:buClr>
                <a:srgbClr val="888888"/>
              </a:buClr>
              <a:buSzPts val="2638"/>
              <a:buNone/>
              <a:defRPr sz="2638">
                <a:solidFill>
                  <a:srgbClr val="888888"/>
                </a:solidFill>
              </a:defRPr>
            </a:lvl9pPr>
          </a:lstStyle>
          <a:p>
            <a:endParaRPr/>
          </a:p>
        </p:txBody>
      </p:sp>
      <p:sp>
        <p:nvSpPr>
          <p:cNvPr id="26" name="Google Shape;26;p4"/>
          <p:cNvSpPr txBox="1">
            <a:spLocks noGrp="1"/>
          </p:cNvSpPr>
          <p:nvPr>
            <p:ph type="dt" idx="10"/>
          </p:nvPr>
        </p:nvSpPr>
        <p:spPr>
          <a:xfrm>
            <a:off x="1382157" y="13177656"/>
            <a:ext cx="4523423" cy="75695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6659483" y="13177656"/>
            <a:ext cx="6785134" cy="75695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14198520" y="13177656"/>
            <a:ext cx="4523423" cy="75695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1382157" y="756959"/>
            <a:ext cx="17339786" cy="274808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1382157" y="3784791"/>
            <a:ext cx="8544243" cy="902096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649"/>
              </a:spcBef>
              <a:spcAft>
                <a:spcPts val="0"/>
              </a:spcAft>
              <a:buClr>
                <a:schemeClr val="dk1"/>
              </a:buClr>
              <a:buSzPts val="1800"/>
              <a:buChar char="•"/>
              <a:defRPr/>
            </a:lvl1pPr>
            <a:lvl2pPr marL="914400" lvl="1" indent="-342900" algn="l">
              <a:lnSpc>
                <a:spcPct val="90000"/>
              </a:lnSpc>
              <a:spcBef>
                <a:spcPts val="824"/>
              </a:spcBef>
              <a:spcAft>
                <a:spcPts val="0"/>
              </a:spcAft>
              <a:buClr>
                <a:schemeClr val="dk1"/>
              </a:buClr>
              <a:buSzPts val="1800"/>
              <a:buChar char="•"/>
              <a:defRPr/>
            </a:lvl2pPr>
            <a:lvl3pPr marL="1371600" lvl="2" indent="-342900" algn="l">
              <a:lnSpc>
                <a:spcPct val="90000"/>
              </a:lnSpc>
              <a:spcBef>
                <a:spcPts val="824"/>
              </a:spcBef>
              <a:spcAft>
                <a:spcPts val="0"/>
              </a:spcAft>
              <a:buClr>
                <a:schemeClr val="dk1"/>
              </a:buClr>
              <a:buSzPts val="1800"/>
              <a:buChar char="•"/>
              <a:defRPr/>
            </a:lvl3pPr>
            <a:lvl4pPr marL="1828800" lvl="3" indent="-342900" algn="l">
              <a:lnSpc>
                <a:spcPct val="90000"/>
              </a:lnSpc>
              <a:spcBef>
                <a:spcPts val="824"/>
              </a:spcBef>
              <a:spcAft>
                <a:spcPts val="0"/>
              </a:spcAft>
              <a:buClr>
                <a:schemeClr val="dk1"/>
              </a:buClr>
              <a:buSzPts val="1800"/>
              <a:buChar char="•"/>
              <a:defRPr/>
            </a:lvl4pPr>
            <a:lvl5pPr marL="2286000" lvl="4" indent="-342900" algn="l">
              <a:lnSpc>
                <a:spcPct val="90000"/>
              </a:lnSpc>
              <a:spcBef>
                <a:spcPts val="824"/>
              </a:spcBef>
              <a:spcAft>
                <a:spcPts val="0"/>
              </a:spcAft>
              <a:buClr>
                <a:schemeClr val="dk1"/>
              </a:buClr>
              <a:buSzPts val="1800"/>
              <a:buChar char="•"/>
              <a:defRPr/>
            </a:lvl5pPr>
            <a:lvl6pPr marL="2743200" lvl="5" indent="-342900" algn="l">
              <a:lnSpc>
                <a:spcPct val="90000"/>
              </a:lnSpc>
              <a:spcBef>
                <a:spcPts val="824"/>
              </a:spcBef>
              <a:spcAft>
                <a:spcPts val="0"/>
              </a:spcAft>
              <a:buClr>
                <a:schemeClr val="dk1"/>
              </a:buClr>
              <a:buSzPts val="1800"/>
              <a:buChar char="•"/>
              <a:defRPr/>
            </a:lvl6pPr>
            <a:lvl7pPr marL="3200400" lvl="6" indent="-342900" algn="l">
              <a:lnSpc>
                <a:spcPct val="90000"/>
              </a:lnSpc>
              <a:spcBef>
                <a:spcPts val="824"/>
              </a:spcBef>
              <a:spcAft>
                <a:spcPts val="0"/>
              </a:spcAft>
              <a:buClr>
                <a:schemeClr val="dk1"/>
              </a:buClr>
              <a:buSzPts val="1800"/>
              <a:buChar char="•"/>
              <a:defRPr/>
            </a:lvl7pPr>
            <a:lvl8pPr marL="3657600" lvl="7" indent="-342900" algn="l">
              <a:lnSpc>
                <a:spcPct val="90000"/>
              </a:lnSpc>
              <a:spcBef>
                <a:spcPts val="824"/>
              </a:spcBef>
              <a:spcAft>
                <a:spcPts val="0"/>
              </a:spcAft>
              <a:buClr>
                <a:schemeClr val="dk1"/>
              </a:buClr>
              <a:buSzPts val="1800"/>
              <a:buChar char="•"/>
              <a:defRPr/>
            </a:lvl8pPr>
            <a:lvl9pPr marL="4114800" lvl="8" indent="-342900" algn="l">
              <a:lnSpc>
                <a:spcPct val="90000"/>
              </a:lnSpc>
              <a:spcBef>
                <a:spcPts val="824"/>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10177700" y="3784791"/>
            <a:ext cx="8544243" cy="902096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649"/>
              </a:spcBef>
              <a:spcAft>
                <a:spcPts val="0"/>
              </a:spcAft>
              <a:buClr>
                <a:schemeClr val="dk1"/>
              </a:buClr>
              <a:buSzPts val="1800"/>
              <a:buChar char="•"/>
              <a:defRPr/>
            </a:lvl1pPr>
            <a:lvl2pPr marL="914400" lvl="1" indent="-342900" algn="l">
              <a:lnSpc>
                <a:spcPct val="90000"/>
              </a:lnSpc>
              <a:spcBef>
                <a:spcPts val="824"/>
              </a:spcBef>
              <a:spcAft>
                <a:spcPts val="0"/>
              </a:spcAft>
              <a:buClr>
                <a:schemeClr val="dk1"/>
              </a:buClr>
              <a:buSzPts val="1800"/>
              <a:buChar char="•"/>
              <a:defRPr/>
            </a:lvl2pPr>
            <a:lvl3pPr marL="1371600" lvl="2" indent="-342900" algn="l">
              <a:lnSpc>
                <a:spcPct val="90000"/>
              </a:lnSpc>
              <a:spcBef>
                <a:spcPts val="824"/>
              </a:spcBef>
              <a:spcAft>
                <a:spcPts val="0"/>
              </a:spcAft>
              <a:buClr>
                <a:schemeClr val="dk1"/>
              </a:buClr>
              <a:buSzPts val="1800"/>
              <a:buChar char="•"/>
              <a:defRPr/>
            </a:lvl3pPr>
            <a:lvl4pPr marL="1828800" lvl="3" indent="-342900" algn="l">
              <a:lnSpc>
                <a:spcPct val="90000"/>
              </a:lnSpc>
              <a:spcBef>
                <a:spcPts val="824"/>
              </a:spcBef>
              <a:spcAft>
                <a:spcPts val="0"/>
              </a:spcAft>
              <a:buClr>
                <a:schemeClr val="dk1"/>
              </a:buClr>
              <a:buSzPts val="1800"/>
              <a:buChar char="•"/>
              <a:defRPr/>
            </a:lvl4pPr>
            <a:lvl5pPr marL="2286000" lvl="4" indent="-342900" algn="l">
              <a:lnSpc>
                <a:spcPct val="90000"/>
              </a:lnSpc>
              <a:spcBef>
                <a:spcPts val="824"/>
              </a:spcBef>
              <a:spcAft>
                <a:spcPts val="0"/>
              </a:spcAft>
              <a:buClr>
                <a:schemeClr val="dk1"/>
              </a:buClr>
              <a:buSzPts val="1800"/>
              <a:buChar char="•"/>
              <a:defRPr/>
            </a:lvl5pPr>
            <a:lvl6pPr marL="2743200" lvl="5" indent="-342900" algn="l">
              <a:lnSpc>
                <a:spcPct val="90000"/>
              </a:lnSpc>
              <a:spcBef>
                <a:spcPts val="824"/>
              </a:spcBef>
              <a:spcAft>
                <a:spcPts val="0"/>
              </a:spcAft>
              <a:buClr>
                <a:schemeClr val="dk1"/>
              </a:buClr>
              <a:buSzPts val="1800"/>
              <a:buChar char="•"/>
              <a:defRPr/>
            </a:lvl6pPr>
            <a:lvl7pPr marL="3200400" lvl="6" indent="-342900" algn="l">
              <a:lnSpc>
                <a:spcPct val="90000"/>
              </a:lnSpc>
              <a:spcBef>
                <a:spcPts val="824"/>
              </a:spcBef>
              <a:spcAft>
                <a:spcPts val="0"/>
              </a:spcAft>
              <a:buClr>
                <a:schemeClr val="dk1"/>
              </a:buClr>
              <a:buSzPts val="1800"/>
              <a:buChar char="•"/>
              <a:defRPr/>
            </a:lvl7pPr>
            <a:lvl8pPr marL="3657600" lvl="7" indent="-342900" algn="l">
              <a:lnSpc>
                <a:spcPct val="90000"/>
              </a:lnSpc>
              <a:spcBef>
                <a:spcPts val="824"/>
              </a:spcBef>
              <a:spcAft>
                <a:spcPts val="0"/>
              </a:spcAft>
              <a:buClr>
                <a:schemeClr val="dk1"/>
              </a:buClr>
              <a:buSzPts val="1800"/>
              <a:buChar char="•"/>
              <a:defRPr/>
            </a:lvl8pPr>
            <a:lvl9pPr marL="4114800" lvl="8" indent="-342900" algn="l">
              <a:lnSpc>
                <a:spcPct val="90000"/>
              </a:lnSpc>
              <a:spcBef>
                <a:spcPts val="824"/>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1382157" y="13177656"/>
            <a:ext cx="4523423" cy="75695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6659483" y="13177656"/>
            <a:ext cx="6785134" cy="75695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14198520" y="13177656"/>
            <a:ext cx="4523423" cy="75695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1384776" y="756959"/>
            <a:ext cx="17339786" cy="274808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1384776" y="3485300"/>
            <a:ext cx="8504976" cy="170809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649"/>
              </a:spcBef>
              <a:spcAft>
                <a:spcPts val="0"/>
              </a:spcAft>
              <a:buClr>
                <a:schemeClr val="dk1"/>
              </a:buClr>
              <a:buSzPts val="3958"/>
              <a:buNone/>
              <a:defRPr sz="3958" b="1"/>
            </a:lvl1pPr>
            <a:lvl2pPr marL="914400" lvl="1" indent="-228600" algn="l">
              <a:lnSpc>
                <a:spcPct val="90000"/>
              </a:lnSpc>
              <a:spcBef>
                <a:spcPts val="824"/>
              </a:spcBef>
              <a:spcAft>
                <a:spcPts val="0"/>
              </a:spcAft>
              <a:buClr>
                <a:schemeClr val="dk1"/>
              </a:buClr>
              <a:buSzPts val="3298"/>
              <a:buNone/>
              <a:defRPr sz="3298" b="1"/>
            </a:lvl2pPr>
            <a:lvl3pPr marL="1371600" lvl="2" indent="-228600" algn="l">
              <a:lnSpc>
                <a:spcPct val="90000"/>
              </a:lnSpc>
              <a:spcBef>
                <a:spcPts val="824"/>
              </a:spcBef>
              <a:spcAft>
                <a:spcPts val="0"/>
              </a:spcAft>
              <a:buClr>
                <a:schemeClr val="dk1"/>
              </a:buClr>
              <a:buSzPts val="2968"/>
              <a:buNone/>
              <a:defRPr sz="2968" b="1"/>
            </a:lvl3pPr>
            <a:lvl4pPr marL="1828800" lvl="3" indent="-228600" algn="l">
              <a:lnSpc>
                <a:spcPct val="90000"/>
              </a:lnSpc>
              <a:spcBef>
                <a:spcPts val="824"/>
              </a:spcBef>
              <a:spcAft>
                <a:spcPts val="0"/>
              </a:spcAft>
              <a:buClr>
                <a:schemeClr val="dk1"/>
              </a:buClr>
              <a:buSzPts val="2638"/>
              <a:buNone/>
              <a:defRPr sz="2638" b="1"/>
            </a:lvl4pPr>
            <a:lvl5pPr marL="2286000" lvl="4" indent="-228600" algn="l">
              <a:lnSpc>
                <a:spcPct val="90000"/>
              </a:lnSpc>
              <a:spcBef>
                <a:spcPts val="824"/>
              </a:spcBef>
              <a:spcAft>
                <a:spcPts val="0"/>
              </a:spcAft>
              <a:buClr>
                <a:schemeClr val="dk1"/>
              </a:buClr>
              <a:buSzPts val="2638"/>
              <a:buNone/>
              <a:defRPr sz="2638" b="1"/>
            </a:lvl5pPr>
            <a:lvl6pPr marL="2743200" lvl="5" indent="-228600" algn="l">
              <a:lnSpc>
                <a:spcPct val="90000"/>
              </a:lnSpc>
              <a:spcBef>
                <a:spcPts val="824"/>
              </a:spcBef>
              <a:spcAft>
                <a:spcPts val="0"/>
              </a:spcAft>
              <a:buClr>
                <a:schemeClr val="dk1"/>
              </a:buClr>
              <a:buSzPts val="2638"/>
              <a:buNone/>
              <a:defRPr sz="2638" b="1"/>
            </a:lvl6pPr>
            <a:lvl7pPr marL="3200400" lvl="6" indent="-228600" algn="l">
              <a:lnSpc>
                <a:spcPct val="90000"/>
              </a:lnSpc>
              <a:spcBef>
                <a:spcPts val="824"/>
              </a:spcBef>
              <a:spcAft>
                <a:spcPts val="0"/>
              </a:spcAft>
              <a:buClr>
                <a:schemeClr val="dk1"/>
              </a:buClr>
              <a:buSzPts val="2638"/>
              <a:buNone/>
              <a:defRPr sz="2638" b="1"/>
            </a:lvl7pPr>
            <a:lvl8pPr marL="3657600" lvl="7" indent="-228600" algn="l">
              <a:lnSpc>
                <a:spcPct val="90000"/>
              </a:lnSpc>
              <a:spcBef>
                <a:spcPts val="824"/>
              </a:spcBef>
              <a:spcAft>
                <a:spcPts val="0"/>
              </a:spcAft>
              <a:buClr>
                <a:schemeClr val="dk1"/>
              </a:buClr>
              <a:buSzPts val="2638"/>
              <a:buNone/>
              <a:defRPr sz="2638" b="1"/>
            </a:lvl8pPr>
            <a:lvl9pPr marL="4114800" lvl="8" indent="-228600" algn="l">
              <a:lnSpc>
                <a:spcPct val="90000"/>
              </a:lnSpc>
              <a:spcBef>
                <a:spcPts val="824"/>
              </a:spcBef>
              <a:spcAft>
                <a:spcPts val="0"/>
              </a:spcAft>
              <a:buClr>
                <a:schemeClr val="dk1"/>
              </a:buClr>
              <a:buSzPts val="2638"/>
              <a:buNone/>
              <a:defRPr sz="2638" b="1"/>
            </a:lvl9pPr>
          </a:lstStyle>
          <a:p>
            <a:endParaRPr/>
          </a:p>
        </p:txBody>
      </p:sp>
      <p:sp>
        <p:nvSpPr>
          <p:cNvPr id="39" name="Google Shape;39;p6"/>
          <p:cNvSpPr txBox="1">
            <a:spLocks noGrp="1"/>
          </p:cNvSpPr>
          <p:nvPr>
            <p:ph type="body" idx="2"/>
          </p:nvPr>
        </p:nvSpPr>
        <p:spPr>
          <a:xfrm>
            <a:off x="1384776" y="5193391"/>
            <a:ext cx="8504976" cy="763869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649"/>
              </a:spcBef>
              <a:spcAft>
                <a:spcPts val="0"/>
              </a:spcAft>
              <a:buClr>
                <a:schemeClr val="dk1"/>
              </a:buClr>
              <a:buSzPts val="1800"/>
              <a:buChar char="•"/>
              <a:defRPr/>
            </a:lvl1pPr>
            <a:lvl2pPr marL="914400" lvl="1" indent="-342900" algn="l">
              <a:lnSpc>
                <a:spcPct val="90000"/>
              </a:lnSpc>
              <a:spcBef>
                <a:spcPts val="824"/>
              </a:spcBef>
              <a:spcAft>
                <a:spcPts val="0"/>
              </a:spcAft>
              <a:buClr>
                <a:schemeClr val="dk1"/>
              </a:buClr>
              <a:buSzPts val="1800"/>
              <a:buChar char="•"/>
              <a:defRPr/>
            </a:lvl2pPr>
            <a:lvl3pPr marL="1371600" lvl="2" indent="-342900" algn="l">
              <a:lnSpc>
                <a:spcPct val="90000"/>
              </a:lnSpc>
              <a:spcBef>
                <a:spcPts val="824"/>
              </a:spcBef>
              <a:spcAft>
                <a:spcPts val="0"/>
              </a:spcAft>
              <a:buClr>
                <a:schemeClr val="dk1"/>
              </a:buClr>
              <a:buSzPts val="1800"/>
              <a:buChar char="•"/>
              <a:defRPr/>
            </a:lvl3pPr>
            <a:lvl4pPr marL="1828800" lvl="3" indent="-342900" algn="l">
              <a:lnSpc>
                <a:spcPct val="90000"/>
              </a:lnSpc>
              <a:spcBef>
                <a:spcPts val="824"/>
              </a:spcBef>
              <a:spcAft>
                <a:spcPts val="0"/>
              </a:spcAft>
              <a:buClr>
                <a:schemeClr val="dk1"/>
              </a:buClr>
              <a:buSzPts val="1800"/>
              <a:buChar char="•"/>
              <a:defRPr/>
            </a:lvl4pPr>
            <a:lvl5pPr marL="2286000" lvl="4" indent="-342900" algn="l">
              <a:lnSpc>
                <a:spcPct val="90000"/>
              </a:lnSpc>
              <a:spcBef>
                <a:spcPts val="824"/>
              </a:spcBef>
              <a:spcAft>
                <a:spcPts val="0"/>
              </a:spcAft>
              <a:buClr>
                <a:schemeClr val="dk1"/>
              </a:buClr>
              <a:buSzPts val="1800"/>
              <a:buChar char="•"/>
              <a:defRPr/>
            </a:lvl5pPr>
            <a:lvl6pPr marL="2743200" lvl="5" indent="-342900" algn="l">
              <a:lnSpc>
                <a:spcPct val="90000"/>
              </a:lnSpc>
              <a:spcBef>
                <a:spcPts val="824"/>
              </a:spcBef>
              <a:spcAft>
                <a:spcPts val="0"/>
              </a:spcAft>
              <a:buClr>
                <a:schemeClr val="dk1"/>
              </a:buClr>
              <a:buSzPts val="1800"/>
              <a:buChar char="•"/>
              <a:defRPr/>
            </a:lvl6pPr>
            <a:lvl7pPr marL="3200400" lvl="6" indent="-342900" algn="l">
              <a:lnSpc>
                <a:spcPct val="90000"/>
              </a:lnSpc>
              <a:spcBef>
                <a:spcPts val="824"/>
              </a:spcBef>
              <a:spcAft>
                <a:spcPts val="0"/>
              </a:spcAft>
              <a:buClr>
                <a:schemeClr val="dk1"/>
              </a:buClr>
              <a:buSzPts val="1800"/>
              <a:buChar char="•"/>
              <a:defRPr/>
            </a:lvl7pPr>
            <a:lvl8pPr marL="3657600" lvl="7" indent="-342900" algn="l">
              <a:lnSpc>
                <a:spcPct val="90000"/>
              </a:lnSpc>
              <a:spcBef>
                <a:spcPts val="824"/>
              </a:spcBef>
              <a:spcAft>
                <a:spcPts val="0"/>
              </a:spcAft>
              <a:buClr>
                <a:schemeClr val="dk1"/>
              </a:buClr>
              <a:buSzPts val="1800"/>
              <a:buChar char="•"/>
              <a:defRPr/>
            </a:lvl8pPr>
            <a:lvl9pPr marL="4114800" lvl="8" indent="-342900" algn="l">
              <a:lnSpc>
                <a:spcPct val="90000"/>
              </a:lnSpc>
              <a:spcBef>
                <a:spcPts val="824"/>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10177701" y="3485300"/>
            <a:ext cx="8546861" cy="170809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649"/>
              </a:spcBef>
              <a:spcAft>
                <a:spcPts val="0"/>
              </a:spcAft>
              <a:buClr>
                <a:schemeClr val="dk1"/>
              </a:buClr>
              <a:buSzPts val="3958"/>
              <a:buNone/>
              <a:defRPr sz="3958" b="1"/>
            </a:lvl1pPr>
            <a:lvl2pPr marL="914400" lvl="1" indent="-228600" algn="l">
              <a:lnSpc>
                <a:spcPct val="90000"/>
              </a:lnSpc>
              <a:spcBef>
                <a:spcPts val="824"/>
              </a:spcBef>
              <a:spcAft>
                <a:spcPts val="0"/>
              </a:spcAft>
              <a:buClr>
                <a:schemeClr val="dk1"/>
              </a:buClr>
              <a:buSzPts val="3298"/>
              <a:buNone/>
              <a:defRPr sz="3298" b="1"/>
            </a:lvl2pPr>
            <a:lvl3pPr marL="1371600" lvl="2" indent="-228600" algn="l">
              <a:lnSpc>
                <a:spcPct val="90000"/>
              </a:lnSpc>
              <a:spcBef>
                <a:spcPts val="824"/>
              </a:spcBef>
              <a:spcAft>
                <a:spcPts val="0"/>
              </a:spcAft>
              <a:buClr>
                <a:schemeClr val="dk1"/>
              </a:buClr>
              <a:buSzPts val="2968"/>
              <a:buNone/>
              <a:defRPr sz="2968" b="1"/>
            </a:lvl3pPr>
            <a:lvl4pPr marL="1828800" lvl="3" indent="-228600" algn="l">
              <a:lnSpc>
                <a:spcPct val="90000"/>
              </a:lnSpc>
              <a:spcBef>
                <a:spcPts val="824"/>
              </a:spcBef>
              <a:spcAft>
                <a:spcPts val="0"/>
              </a:spcAft>
              <a:buClr>
                <a:schemeClr val="dk1"/>
              </a:buClr>
              <a:buSzPts val="2638"/>
              <a:buNone/>
              <a:defRPr sz="2638" b="1"/>
            </a:lvl4pPr>
            <a:lvl5pPr marL="2286000" lvl="4" indent="-228600" algn="l">
              <a:lnSpc>
                <a:spcPct val="90000"/>
              </a:lnSpc>
              <a:spcBef>
                <a:spcPts val="824"/>
              </a:spcBef>
              <a:spcAft>
                <a:spcPts val="0"/>
              </a:spcAft>
              <a:buClr>
                <a:schemeClr val="dk1"/>
              </a:buClr>
              <a:buSzPts val="2638"/>
              <a:buNone/>
              <a:defRPr sz="2638" b="1"/>
            </a:lvl5pPr>
            <a:lvl6pPr marL="2743200" lvl="5" indent="-228600" algn="l">
              <a:lnSpc>
                <a:spcPct val="90000"/>
              </a:lnSpc>
              <a:spcBef>
                <a:spcPts val="824"/>
              </a:spcBef>
              <a:spcAft>
                <a:spcPts val="0"/>
              </a:spcAft>
              <a:buClr>
                <a:schemeClr val="dk1"/>
              </a:buClr>
              <a:buSzPts val="2638"/>
              <a:buNone/>
              <a:defRPr sz="2638" b="1"/>
            </a:lvl6pPr>
            <a:lvl7pPr marL="3200400" lvl="6" indent="-228600" algn="l">
              <a:lnSpc>
                <a:spcPct val="90000"/>
              </a:lnSpc>
              <a:spcBef>
                <a:spcPts val="824"/>
              </a:spcBef>
              <a:spcAft>
                <a:spcPts val="0"/>
              </a:spcAft>
              <a:buClr>
                <a:schemeClr val="dk1"/>
              </a:buClr>
              <a:buSzPts val="2638"/>
              <a:buNone/>
              <a:defRPr sz="2638" b="1"/>
            </a:lvl7pPr>
            <a:lvl8pPr marL="3657600" lvl="7" indent="-228600" algn="l">
              <a:lnSpc>
                <a:spcPct val="90000"/>
              </a:lnSpc>
              <a:spcBef>
                <a:spcPts val="824"/>
              </a:spcBef>
              <a:spcAft>
                <a:spcPts val="0"/>
              </a:spcAft>
              <a:buClr>
                <a:schemeClr val="dk1"/>
              </a:buClr>
              <a:buSzPts val="2638"/>
              <a:buNone/>
              <a:defRPr sz="2638" b="1"/>
            </a:lvl8pPr>
            <a:lvl9pPr marL="4114800" lvl="8" indent="-228600" algn="l">
              <a:lnSpc>
                <a:spcPct val="90000"/>
              </a:lnSpc>
              <a:spcBef>
                <a:spcPts val="824"/>
              </a:spcBef>
              <a:spcAft>
                <a:spcPts val="0"/>
              </a:spcAft>
              <a:buClr>
                <a:schemeClr val="dk1"/>
              </a:buClr>
              <a:buSzPts val="2638"/>
              <a:buNone/>
              <a:defRPr sz="2638" b="1"/>
            </a:lvl9pPr>
          </a:lstStyle>
          <a:p>
            <a:endParaRPr/>
          </a:p>
        </p:txBody>
      </p:sp>
      <p:sp>
        <p:nvSpPr>
          <p:cNvPr id="41" name="Google Shape;41;p6"/>
          <p:cNvSpPr txBox="1">
            <a:spLocks noGrp="1"/>
          </p:cNvSpPr>
          <p:nvPr>
            <p:ph type="body" idx="4"/>
          </p:nvPr>
        </p:nvSpPr>
        <p:spPr>
          <a:xfrm>
            <a:off x="10177701" y="5193391"/>
            <a:ext cx="8546861" cy="763869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649"/>
              </a:spcBef>
              <a:spcAft>
                <a:spcPts val="0"/>
              </a:spcAft>
              <a:buClr>
                <a:schemeClr val="dk1"/>
              </a:buClr>
              <a:buSzPts val="1800"/>
              <a:buChar char="•"/>
              <a:defRPr/>
            </a:lvl1pPr>
            <a:lvl2pPr marL="914400" lvl="1" indent="-342900" algn="l">
              <a:lnSpc>
                <a:spcPct val="90000"/>
              </a:lnSpc>
              <a:spcBef>
                <a:spcPts val="824"/>
              </a:spcBef>
              <a:spcAft>
                <a:spcPts val="0"/>
              </a:spcAft>
              <a:buClr>
                <a:schemeClr val="dk1"/>
              </a:buClr>
              <a:buSzPts val="1800"/>
              <a:buChar char="•"/>
              <a:defRPr/>
            </a:lvl2pPr>
            <a:lvl3pPr marL="1371600" lvl="2" indent="-342900" algn="l">
              <a:lnSpc>
                <a:spcPct val="90000"/>
              </a:lnSpc>
              <a:spcBef>
                <a:spcPts val="824"/>
              </a:spcBef>
              <a:spcAft>
                <a:spcPts val="0"/>
              </a:spcAft>
              <a:buClr>
                <a:schemeClr val="dk1"/>
              </a:buClr>
              <a:buSzPts val="1800"/>
              <a:buChar char="•"/>
              <a:defRPr/>
            </a:lvl3pPr>
            <a:lvl4pPr marL="1828800" lvl="3" indent="-342900" algn="l">
              <a:lnSpc>
                <a:spcPct val="90000"/>
              </a:lnSpc>
              <a:spcBef>
                <a:spcPts val="824"/>
              </a:spcBef>
              <a:spcAft>
                <a:spcPts val="0"/>
              </a:spcAft>
              <a:buClr>
                <a:schemeClr val="dk1"/>
              </a:buClr>
              <a:buSzPts val="1800"/>
              <a:buChar char="•"/>
              <a:defRPr/>
            </a:lvl4pPr>
            <a:lvl5pPr marL="2286000" lvl="4" indent="-342900" algn="l">
              <a:lnSpc>
                <a:spcPct val="90000"/>
              </a:lnSpc>
              <a:spcBef>
                <a:spcPts val="824"/>
              </a:spcBef>
              <a:spcAft>
                <a:spcPts val="0"/>
              </a:spcAft>
              <a:buClr>
                <a:schemeClr val="dk1"/>
              </a:buClr>
              <a:buSzPts val="1800"/>
              <a:buChar char="•"/>
              <a:defRPr/>
            </a:lvl5pPr>
            <a:lvl6pPr marL="2743200" lvl="5" indent="-342900" algn="l">
              <a:lnSpc>
                <a:spcPct val="90000"/>
              </a:lnSpc>
              <a:spcBef>
                <a:spcPts val="824"/>
              </a:spcBef>
              <a:spcAft>
                <a:spcPts val="0"/>
              </a:spcAft>
              <a:buClr>
                <a:schemeClr val="dk1"/>
              </a:buClr>
              <a:buSzPts val="1800"/>
              <a:buChar char="•"/>
              <a:defRPr/>
            </a:lvl6pPr>
            <a:lvl7pPr marL="3200400" lvl="6" indent="-342900" algn="l">
              <a:lnSpc>
                <a:spcPct val="90000"/>
              </a:lnSpc>
              <a:spcBef>
                <a:spcPts val="824"/>
              </a:spcBef>
              <a:spcAft>
                <a:spcPts val="0"/>
              </a:spcAft>
              <a:buClr>
                <a:schemeClr val="dk1"/>
              </a:buClr>
              <a:buSzPts val="1800"/>
              <a:buChar char="•"/>
              <a:defRPr/>
            </a:lvl7pPr>
            <a:lvl8pPr marL="3657600" lvl="7" indent="-342900" algn="l">
              <a:lnSpc>
                <a:spcPct val="90000"/>
              </a:lnSpc>
              <a:spcBef>
                <a:spcPts val="824"/>
              </a:spcBef>
              <a:spcAft>
                <a:spcPts val="0"/>
              </a:spcAft>
              <a:buClr>
                <a:schemeClr val="dk1"/>
              </a:buClr>
              <a:buSzPts val="1800"/>
              <a:buChar char="•"/>
              <a:defRPr/>
            </a:lvl8pPr>
            <a:lvl9pPr marL="4114800" lvl="8" indent="-342900" algn="l">
              <a:lnSpc>
                <a:spcPct val="90000"/>
              </a:lnSpc>
              <a:spcBef>
                <a:spcPts val="824"/>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1382157" y="13177656"/>
            <a:ext cx="4523423" cy="75695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6659483" y="13177656"/>
            <a:ext cx="6785134" cy="75695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14198520" y="13177656"/>
            <a:ext cx="4523423" cy="75695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1382157" y="756959"/>
            <a:ext cx="17339786" cy="274808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1382157" y="13177656"/>
            <a:ext cx="4523423" cy="75695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6659483" y="13177656"/>
            <a:ext cx="6785134" cy="75695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14198520" y="13177656"/>
            <a:ext cx="4523423" cy="75695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1382157" y="13177656"/>
            <a:ext cx="4523423" cy="75695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6659483" y="13177656"/>
            <a:ext cx="6785134" cy="75695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14198520" y="13177656"/>
            <a:ext cx="4523423" cy="75695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1384776" y="947843"/>
            <a:ext cx="6484095" cy="331745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5277"/>
              <a:buFont typeface="Calibri"/>
              <a:buNone/>
              <a:defRPr sz="527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8546861" y="2047079"/>
            <a:ext cx="10177701" cy="10103747"/>
          </a:xfrm>
          <a:prstGeom prst="rect">
            <a:avLst/>
          </a:prstGeom>
          <a:noFill/>
          <a:ln>
            <a:noFill/>
          </a:ln>
        </p:spPr>
        <p:txBody>
          <a:bodyPr spcFirstLastPara="1" wrap="square" lIns="91425" tIns="45700" rIns="91425" bIns="45700" anchor="t" anchorCtr="0">
            <a:noAutofit/>
          </a:bodyPr>
          <a:lstStyle>
            <a:lvl1pPr marL="457200" lvl="0" indent="-563689" algn="l">
              <a:lnSpc>
                <a:spcPct val="90000"/>
              </a:lnSpc>
              <a:spcBef>
                <a:spcPts val="1649"/>
              </a:spcBef>
              <a:spcAft>
                <a:spcPts val="0"/>
              </a:spcAft>
              <a:buClr>
                <a:schemeClr val="dk1"/>
              </a:buClr>
              <a:buSzPts val="5277"/>
              <a:buChar char="•"/>
              <a:defRPr sz="5277"/>
            </a:lvl1pPr>
            <a:lvl2pPr marL="914400" lvl="1" indent="-521779" algn="l">
              <a:lnSpc>
                <a:spcPct val="90000"/>
              </a:lnSpc>
              <a:spcBef>
                <a:spcPts val="824"/>
              </a:spcBef>
              <a:spcAft>
                <a:spcPts val="0"/>
              </a:spcAft>
              <a:buClr>
                <a:schemeClr val="dk1"/>
              </a:buClr>
              <a:buSzPts val="4617"/>
              <a:buChar char="•"/>
              <a:defRPr sz="4617"/>
            </a:lvl2pPr>
            <a:lvl3pPr marL="1371600" lvl="2" indent="-479933" algn="l">
              <a:lnSpc>
                <a:spcPct val="90000"/>
              </a:lnSpc>
              <a:spcBef>
                <a:spcPts val="824"/>
              </a:spcBef>
              <a:spcAft>
                <a:spcPts val="0"/>
              </a:spcAft>
              <a:buClr>
                <a:schemeClr val="dk1"/>
              </a:buClr>
              <a:buSzPts val="3958"/>
              <a:buChar char="•"/>
              <a:defRPr sz="3958"/>
            </a:lvl3pPr>
            <a:lvl4pPr marL="1828800" lvl="3" indent="-438022" algn="l">
              <a:lnSpc>
                <a:spcPct val="90000"/>
              </a:lnSpc>
              <a:spcBef>
                <a:spcPts val="824"/>
              </a:spcBef>
              <a:spcAft>
                <a:spcPts val="0"/>
              </a:spcAft>
              <a:buClr>
                <a:schemeClr val="dk1"/>
              </a:buClr>
              <a:buSzPts val="3298"/>
              <a:buChar char="•"/>
              <a:defRPr sz="3298"/>
            </a:lvl4pPr>
            <a:lvl5pPr marL="2286000" lvl="4" indent="-438023" algn="l">
              <a:lnSpc>
                <a:spcPct val="90000"/>
              </a:lnSpc>
              <a:spcBef>
                <a:spcPts val="824"/>
              </a:spcBef>
              <a:spcAft>
                <a:spcPts val="0"/>
              </a:spcAft>
              <a:buClr>
                <a:schemeClr val="dk1"/>
              </a:buClr>
              <a:buSzPts val="3298"/>
              <a:buChar char="•"/>
              <a:defRPr sz="3298"/>
            </a:lvl5pPr>
            <a:lvl6pPr marL="2743200" lvl="5" indent="-438023" algn="l">
              <a:lnSpc>
                <a:spcPct val="90000"/>
              </a:lnSpc>
              <a:spcBef>
                <a:spcPts val="824"/>
              </a:spcBef>
              <a:spcAft>
                <a:spcPts val="0"/>
              </a:spcAft>
              <a:buClr>
                <a:schemeClr val="dk1"/>
              </a:buClr>
              <a:buSzPts val="3298"/>
              <a:buChar char="•"/>
              <a:defRPr sz="3298"/>
            </a:lvl6pPr>
            <a:lvl7pPr marL="3200400" lvl="6" indent="-438023" algn="l">
              <a:lnSpc>
                <a:spcPct val="90000"/>
              </a:lnSpc>
              <a:spcBef>
                <a:spcPts val="824"/>
              </a:spcBef>
              <a:spcAft>
                <a:spcPts val="0"/>
              </a:spcAft>
              <a:buClr>
                <a:schemeClr val="dk1"/>
              </a:buClr>
              <a:buSzPts val="3298"/>
              <a:buChar char="•"/>
              <a:defRPr sz="3298"/>
            </a:lvl7pPr>
            <a:lvl8pPr marL="3657600" lvl="7" indent="-438023" algn="l">
              <a:lnSpc>
                <a:spcPct val="90000"/>
              </a:lnSpc>
              <a:spcBef>
                <a:spcPts val="824"/>
              </a:spcBef>
              <a:spcAft>
                <a:spcPts val="0"/>
              </a:spcAft>
              <a:buClr>
                <a:schemeClr val="dk1"/>
              </a:buClr>
              <a:buSzPts val="3298"/>
              <a:buChar char="•"/>
              <a:defRPr sz="3298"/>
            </a:lvl8pPr>
            <a:lvl9pPr marL="4114800" lvl="8" indent="-438022" algn="l">
              <a:lnSpc>
                <a:spcPct val="90000"/>
              </a:lnSpc>
              <a:spcBef>
                <a:spcPts val="824"/>
              </a:spcBef>
              <a:spcAft>
                <a:spcPts val="0"/>
              </a:spcAft>
              <a:buClr>
                <a:schemeClr val="dk1"/>
              </a:buClr>
              <a:buSzPts val="3298"/>
              <a:buChar char="•"/>
              <a:defRPr sz="3298"/>
            </a:lvl9pPr>
          </a:lstStyle>
          <a:p>
            <a:endParaRPr/>
          </a:p>
        </p:txBody>
      </p:sp>
      <p:sp>
        <p:nvSpPr>
          <p:cNvPr id="57" name="Google Shape;57;p9"/>
          <p:cNvSpPr txBox="1">
            <a:spLocks noGrp="1"/>
          </p:cNvSpPr>
          <p:nvPr>
            <p:ph type="body" idx="2"/>
          </p:nvPr>
        </p:nvSpPr>
        <p:spPr>
          <a:xfrm>
            <a:off x="1384776" y="4265295"/>
            <a:ext cx="6484095" cy="79019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649"/>
              </a:spcBef>
              <a:spcAft>
                <a:spcPts val="0"/>
              </a:spcAft>
              <a:buClr>
                <a:schemeClr val="dk1"/>
              </a:buClr>
              <a:buSzPts val="2638"/>
              <a:buNone/>
              <a:defRPr sz="2638"/>
            </a:lvl1pPr>
            <a:lvl2pPr marL="914400" lvl="1" indent="-228600" algn="l">
              <a:lnSpc>
                <a:spcPct val="90000"/>
              </a:lnSpc>
              <a:spcBef>
                <a:spcPts val="824"/>
              </a:spcBef>
              <a:spcAft>
                <a:spcPts val="0"/>
              </a:spcAft>
              <a:buClr>
                <a:schemeClr val="dk1"/>
              </a:buClr>
              <a:buSzPts val="2309"/>
              <a:buNone/>
              <a:defRPr sz="2309"/>
            </a:lvl2pPr>
            <a:lvl3pPr marL="1371600" lvl="2" indent="-228600" algn="l">
              <a:lnSpc>
                <a:spcPct val="90000"/>
              </a:lnSpc>
              <a:spcBef>
                <a:spcPts val="824"/>
              </a:spcBef>
              <a:spcAft>
                <a:spcPts val="0"/>
              </a:spcAft>
              <a:buClr>
                <a:schemeClr val="dk1"/>
              </a:buClr>
              <a:buSzPts val="1979"/>
              <a:buNone/>
              <a:defRPr sz="1979"/>
            </a:lvl3pPr>
            <a:lvl4pPr marL="1828800" lvl="3" indent="-228600" algn="l">
              <a:lnSpc>
                <a:spcPct val="90000"/>
              </a:lnSpc>
              <a:spcBef>
                <a:spcPts val="824"/>
              </a:spcBef>
              <a:spcAft>
                <a:spcPts val="0"/>
              </a:spcAft>
              <a:buClr>
                <a:schemeClr val="dk1"/>
              </a:buClr>
              <a:buSzPts val="1649"/>
              <a:buNone/>
              <a:defRPr sz="1649"/>
            </a:lvl4pPr>
            <a:lvl5pPr marL="2286000" lvl="4" indent="-228600" algn="l">
              <a:lnSpc>
                <a:spcPct val="90000"/>
              </a:lnSpc>
              <a:spcBef>
                <a:spcPts val="824"/>
              </a:spcBef>
              <a:spcAft>
                <a:spcPts val="0"/>
              </a:spcAft>
              <a:buClr>
                <a:schemeClr val="dk1"/>
              </a:buClr>
              <a:buSzPts val="1649"/>
              <a:buNone/>
              <a:defRPr sz="1649"/>
            </a:lvl5pPr>
            <a:lvl6pPr marL="2743200" lvl="5" indent="-228600" algn="l">
              <a:lnSpc>
                <a:spcPct val="90000"/>
              </a:lnSpc>
              <a:spcBef>
                <a:spcPts val="824"/>
              </a:spcBef>
              <a:spcAft>
                <a:spcPts val="0"/>
              </a:spcAft>
              <a:buClr>
                <a:schemeClr val="dk1"/>
              </a:buClr>
              <a:buSzPts val="1649"/>
              <a:buNone/>
              <a:defRPr sz="1649"/>
            </a:lvl6pPr>
            <a:lvl7pPr marL="3200400" lvl="6" indent="-228600" algn="l">
              <a:lnSpc>
                <a:spcPct val="90000"/>
              </a:lnSpc>
              <a:spcBef>
                <a:spcPts val="824"/>
              </a:spcBef>
              <a:spcAft>
                <a:spcPts val="0"/>
              </a:spcAft>
              <a:buClr>
                <a:schemeClr val="dk1"/>
              </a:buClr>
              <a:buSzPts val="1649"/>
              <a:buNone/>
              <a:defRPr sz="1649"/>
            </a:lvl7pPr>
            <a:lvl8pPr marL="3657600" lvl="7" indent="-228600" algn="l">
              <a:lnSpc>
                <a:spcPct val="90000"/>
              </a:lnSpc>
              <a:spcBef>
                <a:spcPts val="824"/>
              </a:spcBef>
              <a:spcAft>
                <a:spcPts val="0"/>
              </a:spcAft>
              <a:buClr>
                <a:schemeClr val="dk1"/>
              </a:buClr>
              <a:buSzPts val="1649"/>
              <a:buNone/>
              <a:defRPr sz="1649"/>
            </a:lvl8pPr>
            <a:lvl9pPr marL="4114800" lvl="8" indent="-228600" algn="l">
              <a:lnSpc>
                <a:spcPct val="90000"/>
              </a:lnSpc>
              <a:spcBef>
                <a:spcPts val="824"/>
              </a:spcBef>
              <a:spcAft>
                <a:spcPts val="0"/>
              </a:spcAft>
              <a:buClr>
                <a:schemeClr val="dk1"/>
              </a:buClr>
              <a:buSzPts val="1649"/>
              <a:buNone/>
              <a:defRPr sz="1649"/>
            </a:lvl9pPr>
          </a:lstStyle>
          <a:p>
            <a:endParaRPr/>
          </a:p>
        </p:txBody>
      </p:sp>
      <p:sp>
        <p:nvSpPr>
          <p:cNvPr id="58" name="Google Shape;58;p9"/>
          <p:cNvSpPr txBox="1">
            <a:spLocks noGrp="1"/>
          </p:cNvSpPr>
          <p:nvPr>
            <p:ph type="dt" idx="10"/>
          </p:nvPr>
        </p:nvSpPr>
        <p:spPr>
          <a:xfrm>
            <a:off x="1382157" y="13177656"/>
            <a:ext cx="4523423" cy="75695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6659483" y="13177656"/>
            <a:ext cx="6785134" cy="75695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14198520" y="13177656"/>
            <a:ext cx="4523423" cy="75695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384776" y="947843"/>
            <a:ext cx="6484095" cy="331745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5277"/>
              <a:buFont typeface="Calibri"/>
              <a:buNone/>
              <a:defRPr sz="527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8546861" y="2047079"/>
            <a:ext cx="10177701" cy="10103747"/>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649"/>
              </a:spcBef>
              <a:spcAft>
                <a:spcPts val="0"/>
              </a:spcAft>
              <a:buClr>
                <a:schemeClr val="dk1"/>
              </a:buClr>
              <a:buSzPts val="5277"/>
              <a:buFont typeface="Arial"/>
              <a:buNone/>
              <a:defRPr sz="5277" b="0" i="0" u="none" strike="noStrike" cap="none">
                <a:solidFill>
                  <a:schemeClr val="dk1"/>
                </a:solidFill>
                <a:latin typeface="Calibri"/>
                <a:ea typeface="Calibri"/>
                <a:cs typeface="Calibri"/>
                <a:sym typeface="Calibri"/>
              </a:defRPr>
            </a:lvl1pPr>
            <a:lvl2pPr marR="0" lvl="1" algn="l" rtl="0">
              <a:lnSpc>
                <a:spcPct val="90000"/>
              </a:lnSpc>
              <a:spcBef>
                <a:spcPts val="824"/>
              </a:spcBef>
              <a:spcAft>
                <a:spcPts val="0"/>
              </a:spcAft>
              <a:buClr>
                <a:schemeClr val="dk1"/>
              </a:buClr>
              <a:buSzPts val="4617"/>
              <a:buFont typeface="Arial"/>
              <a:buNone/>
              <a:defRPr sz="4617" b="0" i="0" u="none" strike="noStrike" cap="none">
                <a:solidFill>
                  <a:schemeClr val="dk1"/>
                </a:solidFill>
                <a:latin typeface="Calibri"/>
                <a:ea typeface="Calibri"/>
                <a:cs typeface="Calibri"/>
                <a:sym typeface="Calibri"/>
              </a:defRPr>
            </a:lvl2pPr>
            <a:lvl3pPr marR="0" lvl="2" algn="l" rtl="0">
              <a:lnSpc>
                <a:spcPct val="90000"/>
              </a:lnSpc>
              <a:spcBef>
                <a:spcPts val="824"/>
              </a:spcBef>
              <a:spcAft>
                <a:spcPts val="0"/>
              </a:spcAft>
              <a:buClr>
                <a:schemeClr val="dk1"/>
              </a:buClr>
              <a:buSzPts val="3958"/>
              <a:buFont typeface="Arial"/>
              <a:buNone/>
              <a:defRPr sz="3958" b="0" i="0" u="none" strike="noStrike" cap="none">
                <a:solidFill>
                  <a:schemeClr val="dk1"/>
                </a:solidFill>
                <a:latin typeface="Calibri"/>
                <a:ea typeface="Calibri"/>
                <a:cs typeface="Calibri"/>
                <a:sym typeface="Calibri"/>
              </a:defRPr>
            </a:lvl3pPr>
            <a:lvl4pPr marR="0" lvl="3" algn="l" rtl="0">
              <a:lnSpc>
                <a:spcPct val="90000"/>
              </a:lnSpc>
              <a:spcBef>
                <a:spcPts val="824"/>
              </a:spcBef>
              <a:spcAft>
                <a:spcPts val="0"/>
              </a:spcAft>
              <a:buClr>
                <a:schemeClr val="dk1"/>
              </a:buClr>
              <a:buSzPts val="3298"/>
              <a:buFont typeface="Arial"/>
              <a:buNone/>
              <a:defRPr sz="3298" b="0" i="0" u="none" strike="noStrike" cap="none">
                <a:solidFill>
                  <a:schemeClr val="dk1"/>
                </a:solidFill>
                <a:latin typeface="Calibri"/>
                <a:ea typeface="Calibri"/>
                <a:cs typeface="Calibri"/>
                <a:sym typeface="Calibri"/>
              </a:defRPr>
            </a:lvl4pPr>
            <a:lvl5pPr marR="0" lvl="4" algn="l" rtl="0">
              <a:lnSpc>
                <a:spcPct val="90000"/>
              </a:lnSpc>
              <a:spcBef>
                <a:spcPts val="824"/>
              </a:spcBef>
              <a:spcAft>
                <a:spcPts val="0"/>
              </a:spcAft>
              <a:buClr>
                <a:schemeClr val="dk1"/>
              </a:buClr>
              <a:buSzPts val="3298"/>
              <a:buFont typeface="Arial"/>
              <a:buNone/>
              <a:defRPr sz="3298" b="0" i="0" u="none" strike="noStrike" cap="none">
                <a:solidFill>
                  <a:schemeClr val="dk1"/>
                </a:solidFill>
                <a:latin typeface="Calibri"/>
                <a:ea typeface="Calibri"/>
                <a:cs typeface="Calibri"/>
                <a:sym typeface="Calibri"/>
              </a:defRPr>
            </a:lvl5pPr>
            <a:lvl6pPr marR="0" lvl="5" algn="l" rtl="0">
              <a:lnSpc>
                <a:spcPct val="90000"/>
              </a:lnSpc>
              <a:spcBef>
                <a:spcPts val="824"/>
              </a:spcBef>
              <a:spcAft>
                <a:spcPts val="0"/>
              </a:spcAft>
              <a:buClr>
                <a:schemeClr val="dk1"/>
              </a:buClr>
              <a:buSzPts val="3298"/>
              <a:buFont typeface="Arial"/>
              <a:buNone/>
              <a:defRPr sz="3298" b="0" i="0" u="none" strike="noStrike" cap="none">
                <a:solidFill>
                  <a:schemeClr val="dk1"/>
                </a:solidFill>
                <a:latin typeface="Calibri"/>
                <a:ea typeface="Calibri"/>
                <a:cs typeface="Calibri"/>
                <a:sym typeface="Calibri"/>
              </a:defRPr>
            </a:lvl6pPr>
            <a:lvl7pPr marR="0" lvl="6" algn="l" rtl="0">
              <a:lnSpc>
                <a:spcPct val="90000"/>
              </a:lnSpc>
              <a:spcBef>
                <a:spcPts val="824"/>
              </a:spcBef>
              <a:spcAft>
                <a:spcPts val="0"/>
              </a:spcAft>
              <a:buClr>
                <a:schemeClr val="dk1"/>
              </a:buClr>
              <a:buSzPts val="3298"/>
              <a:buFont typeface="Arial"/>
              <a:buNone/>
              <a:defRPr sz="3298" b="0" i="0" u="none" strike="noStrike" cap="none">
                <a:solidFill>
                  <a:schemeClr val="dk1"/>
                </a:solidFill>
                <a:latin typeface="Calibri"/>
                <a:ea typeface="Calibri"/>
                <a:cs typeface="Calibri"/>
                <a:sym typeface="Calibri"/>
              </a:defRPr>
            </a:lvl7pPr>
            <a:lvl8pPr marR="0" lvl="7" algn="l" rtl="0">
              <a:lnSpc>
                <a:spcPct val="90000"/>
              </a:lnSpc>
              <a:spcBef>
                <a:spcPts val="824"/>
              </a:spcBef>
              <a:spcAft>
                <a:spcPts val="0"/>
              </a:spcAft>
              <a:buClr>
                <a:schemeClr val="dk1"/>
              </a:buClr>
              <a:buSzPts val="3298"/>
              <a:buFont typeface="Arial"/>
              <a:buNone/>
              <a:defRPr sz="3298" b="0" i="0" u="none" strike="noStrike" cap="none">
                <a:solidFill>
                  <a:schemeClr val="dk1"/>
                </a:solidFill>
                <a:latin typeface="Calibri"/>
                <a:ea typeface="Calibri"/>
                <a:cs typeface="Calibri"/>
                <a:sym typeface="Calibri"/>
              </a:defRPr>
            </a:lvl8pPr>
            <a:lvl9pPr marR="0" lvl="8" algn="l" rtl="0">
              <a:lnSpc>
                <a:spcPct val="90000"/>
              </a:lnSpc>
              <a:spcBef>
                <a:spcPts val="824"/>
              </a:spcBef>
              <a:spcAft>
                <a:spcPts val="0"/>
              </a:spcAft>
              <a:buClr>
                <a:schemeClr val="dk1"/>
              </a:buClr>
              <a:buSzPts val="3298"/>
              <a:buFont typeface="Arial"/>
              <a:buNone/>
              <a:defRPr sz="3298"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384776" y="4265295"/>
            <a:ext cx="6484095" cy="79019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649"/>
              </a:spcBef>
              <a:spcAft>
                <a:spcPts val="0"/>
              </a:spcAft>
              <a:buClr>
                <a:schemeClr val="dk1"/>
              </a:buClr>
              <a:buSzPts val="2638"/>
              <a:buNone/>
              <a:defRPr sz="2638"/>
            </a:lvl1pPr>
            <a:lvl2pPr marL="914400" lvl="1" indent="-228600" algn="l">
              <a:lnSpc>
                <a:spcPct val="90000"/>
              </a:lnSpc>
              <a:spcBef>
                <a:spcPts val="824"/>
              </a:spcBef>
              <a:spcAft>
                <a:spcPts val="0"/>
              </a:spcAft>
              <a:buClr>
                <a:schemeClr val="dk1"/>
              </a:buClr>
              <a:buSzPts val="2309"/>
              <a:buNone/>
              <a:defRPr sz="2309"/>
            </a:lvl2pPr>
            <a:lvl3pPr marL="1371600" lvl="2" indent="-228600" algn="l">
              <a:lnSpc>
                <a:spcPct val="90000"/>
              </a:lnSpc>
              <a:spcBef>
                <a:spcPts val="824"/>
              </a:spcBef>
              <a:spcAft>
                <a:spcPts val="0"/>
              </a:spcAft>
              <a:buClr>
                <a:schemeClr val="dk1"/>
              </a:buClr>
              <a:buSzPts val="1979"/>
              <a:buNone/>
              <a:defRPr sz="1979"/>
            </a:lvl3pPr>
            <a:lvl4pPr marL="1828800" lvl="3" indent="-228600" algn="l">
              <a:lnSpc>
                <a:spcPct val="90000"/>
              </a:lnSpc>
              <a:spcBef>
                <a:spcPts val="824"/>
              </a:spcBef>
              <a:spcAft>
                <a:spcPts val="0"/>
              </a:spcAft>
              <a:buClr>
                <a:schemeClr val="dk1"/>
              </a:buClr>
              <a:buSzPts val="1649"/>
              <a:buNone/>
              <a:defRPr sz="1649"/>
            </a:lvl4pPr>
            <a:lvl5pPr marL="2286000" lvl="4" indent="-228600" algn="l">
              <a:lnSpc>
                <a:spcPct val="90000"/>
              </a:lnSpc>
              <a:spcBef>
                <a:spcPts val="824"/>
              </a:spcBef>
              <a:spcAft>
                <a:spcPts val="0"/>
              </a:spcAft>
              <a:buClr>
                <a:schemeClr val="dk1"/>
              </a:buClr>
              <a:buSzPts val="1649"/>
              <a:buNone/>
              <a:defRPr sz="1649"/>
            </a:lvl5pPr>
            <a:lvl6pPr marL="2743200" lvl="5" indent="-228600" algn="l">
              <a:lnSpc>
                <a:spcPct val="90000"/>
              </a:lnSpc>
              <a:spcBef>
                <a:spcPts val="824"/>
              </a:spcBef>
              <a:spcAft>
                <a:spcPts val="0"/>
              </a:spcAft>
              <a:buClr>
                <a:schemeClr val="dk1"/>
              </a:buClr>
              <a:buSzPts val="1649"/>
              <a:buNone/>
              <a:defRPr sz="1649"/>
            </a:lvl6pPr>
            <a:lvl7pPr marL="3200400" lvl="6" indent="-228600" algn="l">
              <a:lnSpc>
                <a:spcPct val="90000"/>
              </a:lnSpc>
              <a:spcBef>
                <a:spcPts val="824"/>
              </a:spcBef>
              <a:spcAft>
                <a:spcPts val="0"/>
              </a:spcAft>
              <a:buClr>
                <a:schemeClr val="dk1"/>
              </a:buClr>
              <a:buSzPts val="1649"/>
              <a:buNone/>
              <a:defRPr sz="1649"/>
            </a:lvl7pPr>
            <a:lvl8pPr marL="3657600" lvl="7" indent="-228600" algn="l">
              <a:lnSpc>
                <a:spcPct val="90000"/>
              </a:lnSpc>
              <a:spcBef>
                <a:spcPts val="824"/>
              </a:spcBef>
              <a:spcAft>
                <a:spcPts val="0"/>
              </a:spcAft>
              <a:buClr>
                <a:schemeClr val="dk1"/>
              </a:buClr>
              <a:buSzPts val="1649"/>
              <a:buNone/>
              <a:defRPr sz="1649"/>
            </a:lvl8pPr>
            <a:lvl9pPr marL="4114800" lvl="8" indent="-228600" algn="l">
              <a:lnSpc>
                <a:spcPct val="90000"/>
              </a:lnSpc>
              <a:spcBef>
                <a:spcPts val="824"/>
              </a:spcBef>
              <a:spcAft>
                <a:spcPts val="0"/>
              </a:spcAft>
              <a:buClr>
                <a:schemeClr val="dk1"/>
              </a:buClr>
              <a:buSzPts val="1649"/>
              <a:buNone/>
              <a:defRPr sz="1649"/>
            </a:lvl9pPr>
          </a:lstStyle>
          <a:p>
            <a:endParaRPr/>
          </a:p>
        </p:txBody>
      </p:sp>
      <p:sp>
        <p:nvSpPr>
          <p:cNvPr id="65" name="Google Shape;65;p10"/>
          <p:cNvSpPr txBox="1">
            <a:spLocks noGrp="1"/>
          </p:cNvSpPr>
          <p:nvPr>
            <p:ph type="dt" idx="10"/>
          </p:nvPr>
        </p:nvSpPr>
        <p:spPr>
          <a:xfrm>
            <a:off x="1382157" y="13177656"/>
            <a:ext cx="4523423" cy="75695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6659483" y="13177656"/>
            <a:ext cx="6785134" cy="75695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14198520" y="13177656"/>
            <a:ext cx="4523423" cy="75695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82157" y="756959"/>
            <a:ext cx="17339786" cy="2748088"/>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7256"/>
              <a:buFont typeface="Calibri"/>
              <a:buNone/>
              <a:defRPr sz="7256"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1382157" y="3784791"/>
            <a:ext cx="17339786" cy="9020968"/>
          </a:xfrm>
          <a:prstGeom prst="rect">
            <a:avLst/>
          </a:prstGeom>
          <a:noFill/>
          <a:ln>
            <a:noFill/>
          </a:ln>
        </p:spPr>
        <p:txBody>
          <a:bodyPr spcFirstLastPara="1" wrap="square" lIns="91425" tIns="45700" rIns="91425" bIns="45700" anchor="t" anchorCtr="0">
            <a:noAutofit/>
          </a:bodyPr>
          <a:lstStyle>
            <a:lvl1pPr marL="457200" marR="0" lvl="0" indent="-521779" algn="l" rtl="0">
              <a:lnSpc>
                <a:spcPct val="90000"/>
              </a:lnSpc>
              <a:spcBef>
                <a:spcPts val="1649"/>
              </a:spcBef>
              <a:spcAft>
                <a:spcPts val="0"/>
              </a:spcAft>
              <a:buClr>
                <a:schemeClr val="dk1"/>
              </a:buClr>
              <a:buSzPts val="4617"/>
              <a:buFont typeface="Arial"/>
              <a:buChar char="•"/>
              <a:defRPr sz="4617" b="0" i="0" u="none" strike="noStrike" cap="none">
                <a:solidFill>
                  <a:schemeClr val="dk1"/>
                </a:solidFill>
                <a:latin typeface="Calibri"/>
                <a:ea typeface="Calibri"/>
                <a:cs typeface="Calibri"/>
                <a:sym typeface="Calibri"/>
              </a:defRPr>
            </a:lvl1pPr>
            <a:lvl2pPr marL="914400" marR="0" lvl="1" indent="-479933" algn="l" rtl="0">
              <a:lnSpc>
                <a:spcPct val="90000"/>
              </a:lnSpc>
              <a:spcBef>
                <a:spcPts val="824"/>
              </a:spcBef>
              <a:spcAft>
                <a:spcPts val="0"/>
              </a:spcAft>
              <a:buClr>
                <a:schemeClr val="dk1"/>
              </a:buClr>
              <a:buSzPts val="3958"/>
              <a:buFont typeface="Arial"/>
              <a:buChar char="•"/>
              <a:defRPr sz="3958" b="0" i="0" u="none" strike="noStrike" cap="none">
                <a:solidFill>
                  <a:schemeClr val="dk1"/>
                </a:solidFill>
                <a:latin typeface="Calibri"/>
                <a:ea typeface="Calibri"/>
                <a:cs typeface="Calibri"/>
                <a:sym typeface="Calibri"/>
              </a:defRPr>
            </a:lvl2pPr>
            <a:lvl3pPr marL="1371600" marR="0" lvl="2" indent="-438022" algn="l" rtl="0">
              <a:lnSpc>
                <a:spcPct val="90000"/>
              </a:lnSpc>
              <a:spcBef>
                <a:spcPts val="824"/>
              </a:spcBef>
              <a:spcAft>
                <a:spcPts val="0"/>
              </a:spcAft>
              <a:buClr>
                <a:schemeClr val="dk1"/>
              </a:buClr>
              <a:buSzPts val="3298"/>
              <a:buFont typeface="Arial"/>
              <a:buChar char="•"/>
              <a:defRPr sz="3298" b="0" i="0" u="none" strike="noStrike" cap="none">
                <a:solidFill>
                  <a:schemeClr val="dk1"/>
                </a:solidFill>
                <a:latin typeface="Calibri"/>
                <a:ea typeface="Calibri"/>
                <a:cs typeface="Calibri"/>
                <a:sym typeface="Calibri"/>
              </a:defRPr>
            </a:lvl3pPr>
            <a:lvl4pPr marL="1828800" marR="0" lvl="3" indent="-417067" algn="l" rtl="0">
              <a:lnSpc>
                <a:spcPct val="90000"/>
              </a:lnSpc>
              <a:spcBef>
                <a:spcPts val="824"/>
              </a:spcBef>
              <a:spcAft>
                <a:spcPts val="0"/>
              </a:spcAft>
              <a:buClr>
                <a:schemeClr val="dk1"/>
              </a:buClr>
              <a:buSzPts val="2968"/>
              <a:buFont typeface="Arial"/>
              <a:buChar char="•"/>
              <a:defRPr sz="2968" b="0" i="0" u="none" strike="noStrike" cap="none">
                <a:solidFill>
                  <a:schemeClr val="dk1"/>
                </a:solidFill>
                <a:latin typeface="Calibri"/>
                <a:ea typeface="Calibri"/>
                <a:cs typeface="Calibri"/>
                <a:sym typeface="Calibri"/>
              </a:defRPr>
            </a:lvl4pPr>
            <a:lvl5pPr marL="2286000" marR="0" lvl="4" indent="-417067" algn="l" rtl="0">
              <a:lnSpc>
                <a:spcPct val="90000"/>
              </a:lnSpc>
              <a:spcBef>
                <a:spcPts val="824"/>
              </a:spcBef>
              <a:spcAft>
                <a:spcPts val="0"/>
              </a:spcAft>
              <a:buClr>
                <a:schemeClr val="dk1"/>
              </a:buClr>
              <a:buSzPts val="2968"/>
              <a:buFont typeface="Arial"/>
              <a:buChar char="•"/>
              <a:defRPr sz="2968" b="0" i="0" u="none" strike="noStrike" cap="none">
                <a:solidFill>
                  <a:schemeClr val="dk1"/>
                </a:solidFill>
                <a:latin typeface="Calibri"/>
                <a:ea typeface="Calibri"/>
                <a:cs typeface="Calibri"/>
                <a:sym typeface="Calibri"/>
              </a:defRPr>
            </a:lvl5pPr>
            <a:lvl6pPr marL="2743200" marR="0" lvl="5" indent="-417067" algn="l" rtl="0">
              <a:lnSpc>
                <a:spcPct val="90000"/>
              </a:lnSpc>
              <a:spcBef>
                <a:spcPts val="824"/>
              </a:spcBef>
              <a:spcAft>
                <a:spcPts val="0"/>
              </a:spcAft>
              <a:buClr>
                <a:schemeClr val="dk1"/>
              </a:buClr>
              <a:buSzPts val="2968"/>
              <a:buFont typeface="Arial"/>
              <a:buChar char="•"/>
              <a:defRPr sz="2968" b="0" i="0" u="none" strike="noStrike" cap="none">
                <a:solidFill>
                  <a:schemeClr val="dk1"/>
                </a:solidFill>
                <a:latin typeface="Calibri"/>
                <a:ea typeface="Calibri"/>
                <a:cs typeface="Calibri"/>
                <a:sym typeface="Calibri"/>
              </a:defRPr>
            </a:lvl6pPr>
            <a:lvl7pPr marL="3200400" marR="0" lvl="6" indent="-417067" algn="l" rtl="0">
              <a:lnSpc>
                <a:spcPct val="90000"/>
              </a:lnSpc>
              <a:spcBef>
                <a:spcPts val="824"/>
              </a:spcBef>
              <a:spcAft>
                <a:spcPts val="0"/>
              </a:spcAft>
              <a:buClr>
                <a:schemeClr val="dk1"/>
              </a:buClr>
              <a:buSzPts val="2968"/>
              <a:buFont typeface="Arial"/>
              <a:buChar char="•"/>
              <a:defRPr sz="2968" b="0" i="0" u="none" strike="noStrike" cap="none">
                <a:solidFill>
                  <a:schemeClr val="dk1"/>
                </a:solidFill>
                <a:latin typeface="Calibri"/>
                <a:ea typeface="Calibri"/>
                <a:cs typeface="Calibri"/>
                <a:sym typeface="Calibri"/>
              </a:defRPr>
            </a:lvl7pPr>
            <a:lvl8pPr marL="3657600" marR="0" lvl="7" indent="-417067" algn="l" rtl="0">
              <a:lnSpc>
                <a:spcPct val="90000"/>
              </a:lnSpc>
              <a:spcBef>
                <a:spcPts val="824"/>
              </a:spcBef>
              <a:spcAft>
                <a:spcPts val="0"/>
              </a:spcAft>
              <a:buClr>
                <a:schemeClr val="dk1"/>
              </a:buClr>
              <a:buSzPts val="2968"/>
              <a:buFont typeface="Arial"/>
              <a:buChar char="•"/>
              <a:defRPr sz="2968" b="0" i="0" u="none" strike="noStrike" cap="none">
                <a:solidFill>
                  <a:schemeClr val="dk1"/>
                </a:solidFill>
                <a:latin typeface="Calibri"/>
                <a:ea typeface="Calibri"/>
                <a:cs typeface="Calibri"/>
                <a:sym typeface="Calibri"/>
              </a:defRPr>
            </a:lvl8pPr>
            <a:lvl9pPr marL="4114800" marR="0" lvl="8" indent="-417067" algn="l" rtl="0">
              <a:lnSpc>
                <a:spcPct val="90000"/>
              </a:lnSpc>
              <a:spcBef>
                <a:spcPts val="824"/>
              </a:spcBef>
              <a:spcAft>
                <a:spcPts val="0"/>
              </a:spcAft>
              <a:buClr>
                <a:schemeClr val="dk1"/>
              </a:buClr>
              <a:buSzPts val="2968"/>
              <a:buFont typeface="Arial"/>
              <a:buChar char="•"/>
              <a:defRPr sz="2968"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1382157" y="13177656"/>
            <a:ext cx="4523423" cy="756958"/>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979"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6659483" y="13177656"/>
            <a:ext cx="6785134" cy="756958"/>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979"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14198520" y="13177656"/>
            <a:ext cx="4523423" cy="756958"/>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979" b="0" i="0" u="none" strike="noStrike" cap="none">
                <a:solidFill>
                  <a:srgbClr val="888888"/>
                </a:solidFill>
                <a:latin typeface="Calibri"/>
                <a:ea typeface="Calibri"/>
                <a:cs typeface="Calibri"/>
                <a:sym typeface="Calibri"/>
              </a:defRPr>
            </a:lvl1pPr>
            <a:lvl2pPr marL="0" marR="0" lvl="1" indent="0" algn="r" rtl="0">
              <a:spcBef>
                <a:spcPts val="0"/>
              </a:spcBef>
              <a:buNone/>
              <a:defRPr sz="1979" b="0" i="0" u="none" strike="noStrike" cap="none">
                <a:solidFill>
                  <a:srgbClr val="888888"/>
                </a:solidFill>
                <a:latin typeface="Calibri"/>
                <a:ea typeface="Calibri"/>
                <a:cs typeface="Calibri"/>
                <a:sym typeface="Calibri"/>
              </a:defRPr>
            </a:lvl2pPr>
            <a:lvl3pPr marL="0" marR="0" lvl="2" indent="0" algn="r" rtl="0">
              <a:spcBef>
                <a:spcPts val="0"/>
              </a:spcBef>
              <a:buNone/>
              <a:defRPr sz="1979" b="0" i="0" u="none" strike="noStrike" cap="none">
                <a:solidFill>
                  <a:srgbClr val="888888"/>
                </a:solidFill>
                <a:latin typeface="Calibri"/>
                <a:ea typeface="Calibri"/>
                <a:cs typeface="Calibri"/>
                <a:sym typeface="Calibri"/>
              </a:defRPr>
            </a:lvl3pPr>
            <a:lvl4pPr marL="0" marR="0" lvl="3" indent="0" algn="r" rtl="0">
              <a:spcBef>
                <a:spcPts val="0"/>
              </a:spcBef>
              <a:buNone/>
              <a:defRPr sz="1979" b="0" i="0" u="none" strike="noStrike" cap="none">
                <a:solidFill>
                  <a:srgbClr val="888888"/>
                </a:solidFill>
                <a:latin typeface="Calibri"/>
                <a:ea typeface="Calibri"/>
                <a:cs typeface="Calibri"/>
                <a:sym typeface="Calibri"/>
              </a:defRPr>
            </a:lvl4pPr>
            <a:lvl5pPr marL="0" marR="0" lvl="4" indent="0" algn="r" rtl="0">
              <a:spcBef>
                <a:spcPts val="0"/>
              </a:spcBef>
              <a:buNone/>
              <a:defRPr sz="1979" b="0" i="0" u="none" strike="noStrike" cap="none">
                <a:solidFill>
                  <a:srgbClr val="888888"/>
                </a:solidFill>
                <a:latin typeface="Calibri"/>
                <a:ea typeface="Calibri"/>
                <a:cs typeface="Calibri"/>
                <a:sym typeface="Calibri"/>
              </a:defRPr>
            </a:lvl5pPr>
            <a:lvl6pPr marL="0" marR="0" lvl="5" indent="0" algn="r" rtl="0">
              <a:spcBef>
                <a:spcPts val="0"/>
              </a:spcBef>
              <a:buNone/>
              <a:defRPr sz="1979" b="0" i="0" u="none" strike="noStrike" cap="none">
                <a:solidFill>
                  <a:srgbClr val="888888"/>
                </a:solidFill>
                <a:latin typeface="Calibri"/>
                <a:ea typeface="Calibri"/>
                <a:cs typeface="Calibri"/>
                <a:sym typeface="Calibri"/>
              </a:defRPr>
            </a:lvl6pPr>
            <a:lvl7pPr marL="0" marR="0" lvl="6" indent="0" algn="r" rtl="0">
              <a:spcBef>
                <a:spcPts val="0"/>
              </a:spcBef>
              <a:buNone/>
              <a:defRPr sz="1979" b="0" i="0" u="none" strike="noStrike" cap="none">
                <a:solidFill>
                  <a:srgbClr val="888888"/>
                </a:solidFill>
                <a:latin typeface="Calibri"/>
                <a:ea typeface="Calibri"/>
                <a:cs typeface="Calibri"/>
                <a:sym typeface="Calibri"/>
              </a:defRPr>
            </a:lvl7pPr>
            <a:lvl8pPr marL="0" marR="0" lvl="7" indent="0" algn="r" rtl="0">
              <a:spcBef>
                <a:spcPts val="0"/>
              </a:spcBef>
              <a:buNone/>
              <a:defRPr sz="1979" b="0" i="0" u="none" strike="noStrike" cap="none">
                <a:solidFill>
                  <a:srgbClr val="888888"/>
                </a:solidFill>
                <a:latin typeface="Calibri"/>
                <a:ea typeface="Calibri"/>
                <a:cs typeface="Calibri"/>
                <a:sym typeface="Calibri"/>
              </a:defRPr>
            </a:lvl8pPr>
            <a:lvl9pPr marL="0" marR="0" lvl="8" indent="0" algn="r" rtl="0">
              <a:spcBef>
                <a:spcPts val="0"/>
              </a:spcBef>
              <a:buNone/>
              <a:defRPr sz="1979"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mt="23000"/>
          </a:blip>
          <a:stretch>
            <a:fillRect/>
          </a:stretch>
        </a:blipFill>
        <a:effectLst/>
      </p:bgPr>
    </p:bg>
    <p:spTree>
      <p:nvGrpSpPr>
        <p:cNvPr id="1" name="Shape 83"/>
        <p:cNvGrpSpPr/>
        <p:nvPr/>
      </p:nvGrpSpPr>
      <p:grpSpPr>
        <a:xfrm>
          <a:off x="0" y="0"/>
          <a:ext cx="0" cy="0"/>
          <a:chOff x="0" y="0"/>
          <a:chExt cx="0" cy="0"/>
        </a:xfrm>
      </p:grpSpPr>
      <p:sp>
        <p:nvSpPr>
          <p:cNvPr id="84" name="Google Shape;84;p13"/>
          <p:cNvSpPr txBox="1"/>
          <p:nvPr/>
        </p:nvSpPr>
        <p:spPr>
          <a:xfrm>
            <a:off x="7772391" y="-4990"/>
            <a:ext cx="6669286" cy="1587614"/>
          </a:xfrm>
          <a:prstGeom prst="rect">
            <a:avLst/>
          </a:prstGeom>
          <a:noFill/>
          <a:ln>
            <a:noFill/>
          </a:ln>
        </p:spPr>
        <p:txBody>
          <a:bodyPr spcFirstLastPara="1" wrap="square" lIns="0" tIns="3800" rIns="0" bIns="0" anchor="t" anchorCtr="0">
            <a:noAutofit/>
          </a:bodyPr>
          <a:lstStyle/>
          <a:p>
            <a:pPr marL="0" marR="0" lvl="0" indent="0" algn="ctr" rtl="0">
              <a:spcBef>
                <a:spcPts val="0"/>
              </a:spcBef>
              <a:spcAft>
                <a:spcPts val="0"/>
              </a:spcAft>
              <a:buNone/>
            </a:pPr>
            <a:r>
              <a:rPr lang="en-US" sz="3200" b="1" i="0" u="none" strike="noStrike" cap="none" dirty="0">
                <a:solidFill>
                  <a:schemeClr val="tx1"/>
                </a:solidFill>
                <a:latin typeface="Calibri"/>
                <a:ea typeface="Calibri"/>
                <a:cs typeface="Calibri"/>
                <a:sym typeface="Calibri"/>
              </a:rPr>
              <a:t>FORECAST COVID-19 </a:t>
            </a:r>
            <a:endParaRPr sz="3200" b="1" i="0" u="none" strike="noStrike" cap="none" dirty="0">
              <a:solidFill>
                <a:schemeClr val="tx1"/>
              </a:solidFill>
              <a:latin typeface="Calibri"/>
              <a:ea typeface="Calibri"/>
              <a:cs typeface="Calibri"/>
              <a:sym typeface="Calibri"/>
            </a:endParaRPr>
          </a:p>
          <a:p>
            <a:pPr marL="0" marR="0" lvl="0" indent="0" algn="l" rtl="0">
              <a:spcBef>
                <a:spcPts val="0"/>
              </a:spcBef>
              <a:spcAft>
                <a:spcPts val="0"/>
              </a:spcAft>
              <a:buNone/>
            </a:pPr>
            <a:r>
              <a:rPr lang="en-US" sz="2000" b="1" i="0" u="none" strike="noStrike" cap="none" dirty="0">
                <a:solidFill>
                  <a:schemeClr val="tx1"/>
                </a:solidFill>
                <a:latin typeface="Calibri"/>
                <a:ea typeface="Calibri"/>
                <a:cs typeface="Calibri"/>
                <a:sym typeface="Calibri"/>
              </a:rPr>
              <a:t>Sonal Ingle | Surbhi Singhal | Aishwarya Kadam | Ria Vasa</a:t>
            </a:r>
            <a:endParaRPr sz="2000" b="1" i="0" u="none" strike="noStrike" cap="none" dirty="0">
              <a:solidFill>
                <a:schemeClr val="tx1"/>
              </a:solidFill>
              <a:latin typeface="Calibri"/>
              <a:ea typeface="Calibri"/>
              <a:cs typeface="Calibri"/>
              <a:sym typeface="Calibri"/>
            </a:endParaRPr>
          </a:p>
          <a:p>
            <a:pPr marL="0" marR="0" lvl="0" indent="0" algn="ctr" rtl="0">
              <a:spcBef>
                <a:spcPts val="0"/>
              </a:spcBef>
              <a:spcAft>
                <a:spcPts val="0"/>
              </a:spcAft>
              <a:buNone/>
            </a:pPr>
            <a:r>
              <a:rPr lang="en-US" sz="2000" b="1" i="0" u="none" strike="noStrike" cap="none" dirty="0">
                <a:solidFill>
                  <a:schemeClr val="tx1"/>
                </a:solidFill>
                <a:latin typeface="Calibri"/>
                <a:ea typeface="Calibri"/>
                <a:cs typeface="Calibri"/>
                <a:sym typeface="Calibri"/>
              </a:rPr>
              <a:t>Advisor: Dr. James Foulds</a:t>
            </a:r>
            <a:endParaRPr sz="2000" b="1" i="0" u="none" strike="noStrike" cap="none" dirty="0">
              <a:solidFill>
                <a:schemeClr val="tx1"/>
              </a:solidFill>
              <a:latin typeface="Calibri"/>
              <a:ea typeface="Calibri"/>
              <a:cs typeface="Calibri"/>
              <a:sym typeface="Calibri"/>
            </a:endParaRPr>
          </a:p>
          <a:p>
            <a:pPr marL="0" marR="0" lvl="0" indent="0" algn="ctr" rtl="0">
              <a:spcBef>
                <a:spcPts val="0"/>
              </a:spcBef>
              <a:spcAft>
                <a:spcPts val="0"/>
              </a:spcAft>
              <a:buNone/>
            </a:pPr>
            <a:r>
              <a:rPr lang="en-US" sz="2000" b="1" i="0" u="none" strike="noStrike" cap="none" dirty="0">
                <a:solidFill>
                  <a:schemeClr val="tx1"/>
                </a:solidFill>
                <a:latin typeface="Calibri"/>
                <a:ea typeface="Calibri"/>
                <a:cs typeface="Calibri"/>
                <a:sym typeface="Calibri"/>
              </a:rPr>
              <a:t>Information systems Department, UMBC</a:t>
            </a:r>
            <a:endParaRPr sz="2000" b="1" i="0" u="none" strike="noStrike" cap="none" dirty="0">
              <a:solidFill>
                <a:schemeClr val="tx1"/>
              </a:solidFill>
              <a:latin typeface="Calibri"/>
              <a:ea typeface="Calibri"/>
              <a:cs typeface="Calibri"/>
              <a:sym typeface="Calibri"/>
            </a:endParaRPr>
          </a:p>
          <a:p>
            <a:pPr marL="0" marR="0" lvl="0" indent="0" algn="l" rtl="0">
              <a:spcBef>
                <a:spcPts val="0"/>
              </a:spcBef>
              <a:spcAft>
                <a:spcPts val="0"/>
              </a:spcAft>
              <a:buNone/>
            </a:pPr>
            <a:br>
              <a:rPr lang="en-US" sz="1800" b="0" i="0" u="none" strike="noStrike" cap="none" dirty="0">
                <a:solidFill>
                  <a:schemeClr val="tx1"/>
                </a:solidFill>
                <a:latin typeface="Calibri"/>
                <a:ea typeface="Calibri"/>
                <a:cs typeface="Calibri"/>
                <a:sym typeface="Calibri"/>
              </a:rPr>
            </a:br>
            <a:endParaRPr sz="1800" dirty="0">
              <a:solidFill>
                <a:schemeClr val="tx1"/>
              </a:solidFill>
              <a:latin typeface="Calibri"/>
              <a:ea typeface="Calibri"/>
              <a:cs typeface="Calibri"/>
              <a:sym typeface="Calibri"/>
            </a:endParaRPr>
          </a:p>
        </p:txBody>
      </p:sp>
      <p:sp>
        <p:nvSpPr>
          <p:cNvPr id="85" name="Google Shape;85;p13"/>
          <p:cNvSpPr/>
          <p:nvPr/>
        </p:nvSpPr>
        <p:spPr>
          <a:xfrm>
            <a:off x="311786" y="131598"/>
            <a:ext cx="5187138" cy="127305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600">
              <a:solidFill>
                <a:schemeClr val="tx1"/>
              </a:solidFill>
              <a:latin typeface="Calibri"/>
              <a:ea typeface="Calibri"/>
              <a:cs typeface="Calibri"/>
              <a:sym typeface="Calibri"/>
            </a:endParaRPr>
          </a:p>
        </p:txBody>
      </p:sp>
      <p:sp>
        <p:nvSpPr>
          <p:cNvPr id="86" name="Google Shape;86;p13"/>
          <p:cNvSpPr txBox="1"/>
          <p:nvPr/>
        </p:nvSpPr>
        <p:spPr>
          <a:xfrm>
            <a:off x="2407568" y="1516539"/>
            <a:ext cx="1351280" cy="386003"/>
          </a:xfrm>
          <a:prstGeom prst="rect">
            <a:avLst/>
          </a:prstGeom>
          <a:noFill/>
          <a:ln>
            <a:noFill/>
          </a:ln>
        </p:spPr>
        <p:txBody>
          <a:bodyPr spcFirstLastPara="1" wrap="square" lIns="0" tIns="16500" rIns="0" bIns="0" anchor="t" anchorCtr="0">
            <a:noAutofit/>
          </a:bodyPr>
          <a:lstStyle/>
          <a:p>
            <a:pPr marL="12700" marR="0" lvl="0" indent="0" algn="l" rtl="0">
              <a:lnSpc>
                <a:spcPct val="100000"/>
              </a:lnSpc>
              <a:spcBef>
                <a:spcPts val="0"/>
              </a:spcBef>
              <a:spcAft>
                <a:spcPts val="0"/>
              </a:spcAft>
              <a:buNone/>
            </a:pPr>
            <a:r>
              <a:rPr lang="en-US" sz="2400" b="1" u="sng" dirty="0">
                <a:solidFill>
                  <a:schemeClr val="tx1"/>
                </a:solidFill>
                <a:latin typeface="Calibri"/>
                <a:cs typeface="Calibri"/>
                <a:sym typeface="Calibri"/>
              </a:rPr>
              <a:t>Overview</a:t>
            </a:r>
            <a:endParaRPr sz="2400" b="1" u="sng" dirty="0">
              <a:solidFill>
                <a:schemeClr val="tx1"/>
              </a:solidFill>
              <a:latin typeface="Calibri"/>
              <a:cs typeface="Calibri"/>
              <a:sym typeface="Calibri"/>
            </a:endParaRPr>
          </a:p>
        </p:txBody>
      </p:sp>
      <p:sp>
        <p:nvSpPr>
          <p:cNvPr id="87" name="Google Shape;87;p13"/>
          <p:cNvSpPr txBox="1"/>
          <p:nvPr/>
        </p:nvSpPr>
        <p:spPr>
          <a:xfrm>
            <a:off x="396062" y="1841507"/>
            <a:ext cx="1351280" cy="290464"/>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en-US" sz="1800" b="1">
                <a:solidFill>
                  <a:schemeClr val="tx1"/>
                </a:solidFill>
                <a:latin typeface="Calibri"/>
                <a:ea typeface="Calibri"/>
                <a:cs typeface="Calibri"/>
                <a:sym typeface="Calibri"/>
              </a:rPr>
              <a:t>Project Goal:</a:t>
            </a:r>
            <a:endParaRPr sz="1800">
              <a:solidFill>
                <a:schemeClr val="tx1"/>
              </a:solidFill>
              <a:latin typeface="Calibri"/>
              <a:ea typeface="Calibri"/>
              <a:cs typeface="Calibri"/>
              <a:sym typeface="Calibri"/>
            </a:endParaRPr>
          </a:p>
        </p:txBody>
      </p:sp>
      <p:sp>
        <p:nvSpPr>
          <p:cNvPr id="88" name="Google Shape;88;p13"/>
          <p:cNvSpPr txBox="1"/>
          <p:nvPr/>
        </p:nvSpPr>
        <p:spPr>
          <a:xfrm>
            <a:off x="396063" y="2118827"/>
            <a:ext cx="5346034" cy="3273332"/>
          </a:xfrm>
          <a:prstGeom prst="rect">
            <a:avLst/>
          </a:prstGeom>
          <a:noFill/>
          <a:ln>
            <a:noFill/>
          </a:ln>
        </p:spPr>
        <p:txBody>
          <a:bodyPr spcFirstLastPara="1" wrap="square" lIns="0" tIns="10775" rIns="0" bIns="0" anchor="t" anchorCtr="0">
            <a:noAutofit/>
          </a:bodyPr>
          <a:lstStyle/>
          <a:p>
            <a:pPr marL="0" marR="0" lvl="0" indent="0" algn="just" rtl="0">
              <a:spcBef>
                <a:spcPts val="0"/>
              </a:spcBef>
              <a:spcAft>
                <a:spcPts val="0"/>
              </a:spcAft>
              <a:buNone/>
            </a:pPr>
            <a:r>
              <a:rPr lang="en-US" sz="1800" dirty="0">
                <a:solidFill>
                  <a:schemeClr val="tx1"/>
                </a:solidFill>
                <a:latin typeface="Calibri"/>
                <a:ea typeface="Calibri"/>
                <a:cs typeface="Calibri"/>
                <a:sym typeface="Calibri"/>
              </a:rPr>
              <a:t>The project goal is to analyze the dataset and predict the factors affecting the COVID-19 cases and show the current statistic of cases like no of cases, reasons. We will use regression methods and time series analysis because cases are depending on different factors temperature, season, etc. Temperature changes with seasons. So COVID-19 cases may go up or down depending on the factors. This exploratory analysis of data will help in predicting future cases and factors that causing the increase in cases.</a:t>
            </a:r>
            <a:endParaRPr dirty="0">
              <a:solidFill>
                <a:schemeClr val="tx1"/>
              </a:solidFill>
            </a:endParaRPr>
          </a:p>
          <a:p>
            <a:pPr marL="0" marR="0" lvl="0" indent="0" algn="l" rtl="0">
              <a:spcBef>
                <a:spcPts val="0"/>
              </a:spcBef>
              <a:spcAft>
                <a:spcPts val="0"/>
              </a:spcAft>
              <a:buNone/>
            </a:pPr>
            <a:br>
              <a:rPr lang="en-US" sz="1600" dirty="0">
                <a:solidFill>
                  <a:schemeClr val="tx1"/>
                </a:solidFill>
                <a:latin typeface="Calibri"/>
                <a:ea typeface="Calibri"/>
                <a:cs typeface="Calibri"/>
                <a:sym typeface="Calibri"/>
              </a:rPr>
            </a:br>
            <a:endParaRPr sz="1600" dirty="0">
              <a:solidFill>
                <a:schemeClr val="tx1"/>
              </a:solidFill>
              <a:latin typeface="Calibri"/>
              <a:ea typeface="Calibri"/>
              <a:cs typeface="Calibri"/>
              <a:sym typeface="Calibri"/>
            </a:endParaRPr>
          </a:p>
        </p:txBody>
      </p:sp>
      <p:sp>
        <p:nvSpPr>
          <p:cNvPr id="89" name="Google Shape;89;p13"/>
          <p:cNvSpPr txBox="1"/>
          <p:nvPr/>
        </p:nvSpPr>
        <p:spPr>
          <a:xfrm>
            <a:off x="396062" y="4967722"/>
            <a:ext cx="5631514" cy="4044056"/>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en-US" sz="1800" b="1" dirty="0">
                <a:solidFill>
                  <a:schemeClr val="tx1"/>
                </a:solidFill>
                <a:latin typeface="Calibri"/>
                <a:ea typeface="Calibri"/>
                <a:cs typeface="Calibri"/>
                <a:sym typeface="Calibri"/>
              </a:rPr>
              <a:t>Project Benefits:</a:t>
            </a:r>
            <a:endParaRPr sz="1800" dirty="0">
              <a:solidFill>
                <a:schemeClr val="tx1"/>
              </a:solidFill>
              <a:latin typeface="Calibri"/>
              <a:ea typeface="Calibri"/>
              <a:cs typeface="Calibri"/>
              <a:sym typeface="Calibri"/>
            </a:endParaRPr>
          </a:p>
          <a:p>
            <a:pPr marL="12700" marR="335915" lvl="0" indent="40005" algn="just" rtl="0">
              <a:lnSpc>
                <a:spcPct val="100899"/>
              </a:lnSpc>
              <a:spcBef>
                <a:spcPts val="5"/>
              </a:spcBef>
              <a:spcAft>
                <a:spcPts val="0"/>
              </a:spcAft>
              <a:buNone/>
            </a:pPr>
            <a:r>
              <a:rPr lang="en-US" sz="1800" dirty="0">
                <a:solidFill>
                  <a:schemeClr val="tx1"/>
                </a:solidFill>
                <a:latin typeface="Calibri"/>
                <a:ea typeface="Calibri"/>
                <a:cs typeface="Calibri"/>
                <a:sym typeface="Calibri"/>
              </a:rPr>
              <a:t>This proposed technique for analysis of COVID 19 coronavirus disease is present and future prediction of cases is performed. The effect of factors on cases on daily basis would help for the future safety of people and to control the spread of the pandemic. This prediction will help to make the decision for controlling factors and make more accurate decisions.</a:t>
            </a:r>
            <a:endParaRPr dirty="0">
              <a:solidFill>
                <a:schemeClr val="tx1"/>
              </a:solidFill>
            </a:endParaRPr>
          </a:p>
          <a:p>
            <a:pPr algn="ctr"/>
            <a:endParaRPr lang="en-US" sz="2400" b="1" dirty="0">
              <a:solidFill>
                <a:schemeClr val="tx1"/>
              </a:solidFill>
              <a:latin typeface="Calibri"/>
              <a:cs typeface="Calibri"/>
              <a:sym typeface="Calibri"/>
            </a:endParaRPr>
          </a:p>
          <a:p>
            <a:pPr marL="12700" marR="335915" lvl="0" indent="40005" algn="l" rtl="0">
              <a:lnSpc>
                <a:spcPct val="100899"/>
              </a:lnSpc>
              <a:spcBef>
                <a:spcPts val="5"/>
              </a:spcBef>
              <a:spcAft>
                <a:spcPts val="0"/>
              </a:spcAft>
              <a:buNone/>
            </a:pPr>
            <a:endParaRPr sz="1800" b="1" dirty="0">
              <a:solidFill>
                <a:schemeClr val="tx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tx1"/>
                </a:solidFill>
                <a:latin typeface="Calibri"/>
                <a:ea typeface="Calibri"/>
                <a:cs typeface="Calibri"/>
                <a:sym typeface="Calibri"/>
              </a:rPr>
              <a:t>Feature Selection | Handling Missing Values | Splitting Data</a:t>
            </a:r>
            <a:endParaRPr dirty="0">
              <a:solidFill>
                <a:schemeClr val="tx1"/>
              </a:solidFill>
            </a:endParaRPr>
          </a:p>
          <a:p>
            <a:pPr marL="0" marR="0" lvl="0" indent="0" algn="l" rtl="0">
              <a:spcBef>
                <a:spcPts val="0"/>
              </a:spcBef>
              <a:spcAft>
                <a:spcPts val="0"/>
              </a:spcAft>
              <a:buNone/>
            </a:pPr>
            <a:br>
              <a:rPr lang="en-US" sz="1600" b="0" dirty="0">
                <a:solidFill>
                  <a:schemeClr val="tx1"/>
                </a:solidFill>
                <a:latin typeface="Calibri"/>
                <a:ea typeface="Calibri"/>
                <a:cs typeface="Calibri"/>
                <a:sym typeface="Calibri"/>
              </a:rPr>
            </a:br>
            <a:endParaRPr sz="1600" dirty="0">
              <a:solidFill>
                <a:schemeClr val="tx1"/>
              </a:solidFill>
              <a:latin typeface="Calibri"/>
              <a:ea typeface="Calibri"/>
              <a:cs typeface="Calibri"/>
              <a:sym typeface="Calibri"/>
            </a:endParaRPr>
          </a:p>
        </p:txBody>
      </p:sp>
      <p:sp>
        <p:nvSpPr>
          <p:cNvPr id="90" name="Google Shape;90;p13"/>
          <p:cNvSpPr txBox="1"/>
          <p:nvPr/>
        </p:nvSpPr>
        <p:spPr>
          <a:xfrm>
            <a:off x="261401" y="8621448"/>
            <a:ext cx="5480695" cy="1489668"/>
          </a:xfrm>
          <a:prstGeom prst="rect">
            <a:avLst/>
          </a:prstGeom>
          <a:noFill/>
          <a:ln>
            <a:noFill/>
          </a:ln>
        </p:spPr>
        <p:txBody>
          <a:bodyPr spcFirstLastPara="1" wrap="square" lIns="0" tIns="16500" rIns="0" bIns="0" anchor="t" anchorCtr="0">
            <a:noAutofit/>
          </a:bodyPr>
          <a:lstStyle/>
          <a:p>
            <a:pPr marL="12700" marR="0" lvl="0" indent="0" algn="ctr" rtl="0">
              <a:lnSpc>
                <a:spcPct val="100000"/>
              </a:lnSpc>
              <a:spcBef>
                <a:spcPts val="130"/>
              </a:spcBef>
              <a:spcAft>
                <a:spcPts val="0"/>
              </a:spcAft>
              <a:buNone/>
            </a:pPr>
            <a:endParaRPr lang="en-US" sz="1800" b="1" dirty="0">
              <a:solidFill>
                <a:schemeClr val="tx1"/>
              </a:solidFill>
              <a:latin typeface="Calibri"/>
              <a:ea typeface="Calibri"/>
              <a:cs typeface="Calibri"/>
              <a:sym typeface="Calibri"/>
            </a:endParaRPr>
          </a:p>
          <a:p>
            <a:pPr marL="12700" marR="0" lvl="0" indent="0" algn="l" rtl="0">
              <a:lnSpc>
                <a:spcPct val="100000"/>
              </a:lnSpc>
              <a:spcBef>
                <a:spcPts val="130"/>
              </a:spcBef>
              <a:spcAft>
                <a:spcPts val="0"/>
              </a:spcAft>
              <a:buNone/>
            </a:pPr>
            <a:r>
              <a:rPr lang="en-US" sz="1800" b="0" i="0" u="none" strike="noStrike" dirty="0">
                <a:solidFill>
                  <a:schemeClr val="tx1"/>
                </a:solidFill>
                <a:latin typeface="Calibri"/>
                <a:ea typeface="Calibri"/>
                <a:cs typeface="Calibri"/>
                <a:sym typeface="Calibri"/>
              </a:rPr>
              <a:t>We have predicted the confirmed cases using the auto-regressive polynomial regression analysis for next 5 days. First</a:t>
            </a:r>
            <a:r>
              <a:rPr lang="en-US" sz="1800" dirty="0">
                <a:solidFill>
                  <a:schemeClr val="tx1"/>
                </a:solidFill>
                <a:latin typeface="Calibri"/>
                <a:ea typeface="Calibri"/>
                <a:cs typeface="Calibri"/>
                <a:sym typeface="Calibri"/>
              </a:rPr>
              <a:t> row represents the </a:t>
            </a:r>
            <a:r>
              <a:rPr lang="en-US" sz="1800" b="1" dirty="0">
                <a:solidFill>
                  <a:schemeClr val="tx1"/>
                </a:solidFill>
                <a:latin typeface="Calibri"/>
                <a:ea typeface="Calibri"/>
                <a:cs typeface="Calibri"/>
                <a:sym typeface="Calibri"/>
              </a:rPr>
              <a:t>DATE</a:t>
            </a:r>
            <a:r>
              <a:rPr lang="en-US" sz="1800" dirty="0">
                <a:solidFill>
                  <a:schemeClr val="tx1"/>
                </a:solidFill>
                <a:latin typeface="Calibri"/>
                <a:ea typeface="Calibri"/>
                <a:cs typeface="Calibri"/>
                <a:sym typeface="Calibri"/>
              </a:rPr>
              <a:t>, and the second row represents the </a:t>
            </a:r>
            <a:r>
              <a:rPr lang="en-US" sz="1800" b="1" dirty="0">
                <a:solidFill>
                  <a:schemeClr val="tx1"/>
                </a:solidFill>
                <a:latin typeface="Calibri"/>
                <a:ea typeface="Calibri"/>
                <a:cs typeface="Calibri"/>
                <a:sym typeface="Calibri"/>
              </a:rPr>
              <a:t>No. of Cases</a:t>
            </a:r>
            <a:endParaRPr lang="en-US" sz="1800" b="1" i="0" u="none" strike="noStrike" dirty="0">
              <a:solidFill>
                <a:schemeClr val="tx1"/>
              </a:solidFill>
              <a:latin typeface="Calibri"/>
              <a:ea typeface="Calibri"/>
              <a:cs typeface="Calibri"/>
              <a:sym typeface="Calibri"/>
            </a:endParaRPr>
          </a:p>
          <a:p>
            <a:pPr marL="12700" marR="0" lvl="0" indent="0" algn="l" rtl="0">
              <a:lnSpc>
                <a:spcPct val="100000"/>
              </a:lnSpc>
              <a:spcBef>
                <a:spcPts val="130"/>
              </a:spcBef>
              <a:spcAft>
                <a:spcPts val="0"/>
              </a:spcAft>
              <a:buNone/>
            </a:pPr>
            <a:endParaRPr sz="1600" dirty="0">
              <a:solidFill>
                <a:schemeClr val="tx1"/>
              </a:solidFill>
              <a:latin typeface="Calibri"/>
              <a:ea typeface="Calibri"/>
              <a:cs typeface="Calibri"/>
              <a:sym typeface="Calibri"/>
            </a:endParaRPr>
          </a:p>
        </p:txBody>
      </p:sp>
      <p:sp>
        <p:nvSpPr>
          <p:cNvPr id="91" name="Google Shape;91;p13"/>
          <p:cNvSpPr txBox="1"/>
          <p:nvPr/>
        </p:nvSpPr>
        <p:spPr>
          <a:xfrm>
            <a:off x="9876864" y="1913283"/>
            <a:ext cx="1816735" cy="386003"/>
          </a:xfrm>
          <a:prstGeom prst="rect">
            <a:avLst/>
          </a:prstGeom>
          <a:noFill/>
          <a:ln>
            <a:noFill/>
          </a:ln>
        </p:spPr>
        <p:txBody>
          <a:bodyPr spcFirstLastPara="1" wrap="square" lIns="0" tIns="16500" rIns="0" bIns="0" anchor="t" anchorCtr="0">
            <a:noAutofit/>
          </a:bodyPr>
          <a:lstStyle/>
          <a:p>
            <a:pPr marL="12700" marR="0" lvl="0" indent="0" algn="ctr" rtl="0">
              <a:lnSpc>
                <a:spcPct val="100000"/>
              </a:lnSpc>
              <a:spcBef>
                <a:spcPts val="0"/>
              </a:spcBef>
              <a:spcAft>
                <a:spcPts val="0"/>
              </a:spcAft>
              <a:buNone/>
            </a:pPr>
            <a:r>
              <a:rPr lang="en-US" sz="2400" b="1" u="sng" dirty="0">
                <a:solidFill>
                  <a:schemeClr val="tx1"/>
                </a:solidFill>
                <a:latin typeface="Calibri"/>
                <a:ea typeface="Calibri"/>
                <a:cs typeface="Calibri"/>
                <a:sym typeface="Calibri"/>
              </a:rPr>
              <a:t>Process</a:t>
            </a:r>
            <a:r>
              <a:rPr lang="en-US" sz="2000" b="1" u="sng" dirty="0">
                <a:solidFill>
                  <a:schemeClr val="tx1"/>
                </a:solidFill>
                <a:latin typeface="Calibri"/>
                <a:ea typeface="Calibri"/>
                <a:cs typeface="Calibri"/>
                <a:sym typeface="Calibri"/>
              </a:rPr>
              <a:t> </a:t>
            </a:r>
            <a:r>
              <a:rPr lang="en-US" sz="2400" b="1" u="sng" dirty="0">
                <a:solidFill>
                  <a:schemeClr val="tx1"/>
                </a:solidFill>
                <a:latin typeface="Calibri"/>
                <a:ea typeface="Calibri"/>
                <a:cs typeface="Calibri"/>
                <a:sym typeface="Calibri"/>
              </a:rPr>
              <a:t>Flow</a:t>
            </a:r>
            <a:endParaRPr sz="2000" u="sng" dirty="0">
              <a:solidFill>
                <a:schemeClr val="tx1"/>
              </a:solidFill>
              <a:latin typeface="Calibri"/>
              <a:ea typeface="Calibri"/>
              <a:cs typeface="Calibri"/>
              <a:sym typeface="Calibri"/>
            </a:endParaRPr>
          </a:p>
        </p:txBody>
      </p:sp>
      <p:sp>
        <p:nvSpPr>
          <p:cNvPr id="92" name="Google Shape;92;p13"/>
          <p:cNvSpPr txBox="1"/>
          <p:nvPr/>
        </p:nvSpPr>
        <p:spPr>
          <a:xfrm>
            <a:off x="9959010" y="5877081"/>
            <a:ext cx="1272540" cy="386003"/>
          </a:xfrm>
          <a:prstGeom prst="rect">
            <a:avLst/>
          </a:prstGeom>
          <a:noFill/>
          <a:ln>
            <a:noFill/>
          </a:ln>
        </p:spPr>
        <p:txBody>
          <a:bodyPr spcFirstLastPara="1" wrap="square" lIns="0" tIns="16500" rIns="0" bIns="0" anchor="t" anchorCtr="0">
            <a:noAutofit/>
          </a:bodyPr>
          <a:lstStyle/>
          <a:p>
            <a:pPr marL="12700" marR="0" lvl="0" indent="0" algn="ctr" rtl="0">
              <a:lnSpc>
                <a:spcPct val="100000"/>
              </a:lnSpc>
              <a:spcBef>
                <a:spcPts val="0"/>
              </a:spcBef>
              <a:spcAft>
                <a:spcPts val="0"/>
              </a:spcAft>
              <a:buNone/>
            </a:pPr>
            <a:r>
              <a:rPr lang="en-US" sz="2400" b="1" u="sng" dirty="0">
                <a:solidFill>
                  <a:schemeClr val="tx1"/>
                </a:solidFill>
                <a:latin typeface="Calibri"/>
                <a:ea typeface="Calibri"/>
                <a:cs typeface="Calibri"/>
                <a:sym typeface="Calibri"/>
              </a:rPr>
              <a:t>Methods</a:t>
            </a:r>
            <a:endParaRPr sz="1600" u="sng" dirty="0">
              <a:solidFill>
                <a:schemeClr val="tx1"/>
              </a:solidFill>
              <a:latin typeface="Calibri"/>
              <a:ea typeface="Calibri"/>
              <a:cs typeface="Calibri"/>
              <a:sym typeface="Calibri"/>
            </a:endParaRPr>
          </a:p>
        </p:txBody>
      </p:sp>
      <p:sp>
        <p:nvSpPr>
          <p:cNvPr id="93" name="Google Shape;93;p13"/>
          <p:cNvSpPr txBox="1"/>
          <p:nvPr/>
        </p:nvSpPr>
        <p:spPr>
          <a:xfrm>
            <a:off x="17241290" y="9119842"/>
            <a:ext cx="1540510" cy="386003"/>
          </a:xfrm>
          <a:prstGeom prst="rect">
            <a:avLst/>
          </a:prstGeom>
          <a:noFill/>
          <a:ln>
            <a:noFill/>
          </a:ln>
        </p:spPr>
        <p:txBody>
          <a:bodyPr spcFirstLastPara="1" wrap="square" lIns="0" tIns="16500" rIns="0" bIns="0" anchor="t" anchorCtr="0">
            <a:noAutofit/>
          </a:bodyPr>
          <a:lstStyle/>
          <a:p>
            <a:pPr marL="12700" marR="0" lvl="0" indent="0" algn="l" rtl="0">
              <a:lnSpc>
                <a:spcPct val="100000"/>
              </a:lnSpc>
              <a:spcBef>
                <a:spcPts val="0"/>
              </a:spcBef>
              <a:spcAft>
                <a:spcPts val="0"/>
              </a:spcAft>
              <a:buNone/>
            </a:pPr>
            <a:r>
              <a:rPr lang="en-US" sz="2400" b="1" u="sng" dirty="0">
                <a:solidFill>
                  <a:schemeClr val="tx1"/>
                </a:solidFill>
                <a:latin typeface="Calibri"/>
                <a:ea typeface="Calibri"/>
                <a:cs typeface="Calibri"/>
                <a:sym typeface="Calibri"/>
              </a:rPr>
              <a:t>Conclusion</a:t>
            </a:r>
            <a:endParaRPr sz="2400" u="sng" dirty="0">
              <a:solidFill>
                <a:schemeClr val="tx1"/>
              </a:solidFill>
              <a:latin typeface="Calibri"/>
              <a:ea typeface="Calibri"/>
              <a:cs typeface="Calibri"/>
              <a:sym typeface="Calibri"/>
            </a:endParaRPr>
          </a:p>
        </p:txBody>
      </p:sp>
      <p:sp>
        <p:nvSpPr>
          <p:cNvPr id="94" name="Google Shape;94;p13"/>
          <p:cNvSpPr txBox="1"/>
          <p:nvPr/>
        </p:nvSpPr>
        <p:spPr>
          <a:xfrm>
            <a:off x="15721300" y="11784537"/>
            <a:ext cx="4292700" cy="2782200"/>
          </a:xfrm>
          <a:prstGeom prst="rect">
            <a:avLst/>
          </a:prstGeom>
          <a:noFill/>
          <a:ln>
            <a:noFill/>
          </a:ln>
        </p:spPr>
        <p:txBody>
          <a:bodyPr spcFirstLastPara="1" wrap="square" lIns="0" tIns="12050" rIns="0" bIns="0" anchor="t" anchorCtr="0">
            <a:noAutofit/>
          </a:bodyPr>
          <a:lstStyle/>
          <a:p>
            <a:pPr marL="0" marR="0" lvl="0" indent="0" algn="just" rtl="0">
              <a:spcBef>
                <a:spcPts val="0"/>
              </a:spcBef>
              <a:spcAft>
                <a:spcPts val="0"/>
              </a:spcAft>
              <a:buNone/>
            </a:pPr>
            <a:r>
              <a:rPr lang="en-US" sz="1800" b="0" i="0" u="none" strike="noStrike" dirty="0">
                <a:solidFill>
                  <a:schemeClr val="tx1"/>
                </a:solidFill>
                <a:latin typeface="Calibri"/>
                <a:ea typeface="Calibri"/>
                <a:cs typeface="Calibri"/>
                <a:sym typeface="Calibri"/>
              </a:rPr>
              <a:t>• From the table we observe that polynomial regression is the best fit model for our data prediction</a:t>
            </a:r>
            <a:r>
              <a:rPr lang="en-US" sz="1800" dirty="0">
                <a:solidFill>
                  <a:schemeClr val="tx1"/>
                </a:solidFill>
                <a:latin typeface="Calibri"/>
                <a:ea typeface="Calibri"/>
                <a:cs typeface="Calibri"/>
                <a:sym typeface="Calibri"/>
              </a:rPr>
              <a:t>.</a:t>
            </a:r>
            <a:endParaRPr sz="1800" b="0" dirty="0">
              <a:solidFill>
                <a:schemeClr val="tx1"/>
              </a:solidFill>
              <a:latin typeface="Calibri"/>
              <a:ea typeface="Calibri"/>
              <a:cs typeface="Calibri"/>
              <a:sym typeface="Calibri"/>
            </a:endParaRPr>
          </a:p>
          <a:p>
            <a:pPr marL="0" marR="0" lvl="0" indent="0" algn="just" rtl="0">
              <a:spcBef>
                <a:spcPts val="0"/>
              </a:spcBef>
              <a:spcAft>
                <a:spcPts val="0"/>
              </a:spcAft>
              <a:buNone/>
            </a:pPr>
            <a:r>
              <a:rPr lang="en-US" sz="1800" b="0" i="0" u="none" strike="noStrike" dirty="0">
                <a:solidFill>
                  <a:schemeClr val="tx1"/>
                </a:solidFill>
                <a:latin typeface="Calibri"/>
                <a:ea typeface="Calibri"/>
                <a:cs typeface="Calibri"/>
                <a:sym typeface="Calibri"/>
              </a:rPr>
              <a:t>•The factors "Temperature" and "Humidity" are identified to affect the transmission.</a:t>
            </a:r>
            <a:endParaRPr sz="1800" b="0" dirty="0">
              <a:solidFill>
                <a:schemeClr val="tx1"/>
              </a:solidFill>
              <a:latin typeface="Calibri"/>
              <a:ea typeface="Calibri"/>
              <a:cs typeface="Calibri"/>
              <a:sym typeface="Calibri"/>
            </a:endParaRPr>
          </a:p>
          <a:p>
            <a:pPr marL="0" marR="0" lvl="0" indent="0" algn="just" rtl="0">
              <a:spcBef>
                <a:spcPts val="0"/>
              </a:spcBef>
              <a:spcAft>
                <a:spcPts val="0"/>
              </a:spcAft>
              <a:buNone/>
            </a:pPr>
            <a:r>
              <a:rPr lang="en-US" sz="1800" b="0" i="0" u="none" strike="noStrike" dirty="0">
                <a:solidFill>
                  <a:schemeClr val="tx1"/>
                </a:solidFill>
                <a:latin typeface="Calibri"/>
                <a:ea typeface="Calibri"/>
                <a:cs typeface="Calibri"/>
                <a:sym typeface="Calibri"/>
              </a:rPr>
              <a:t>•COVID-19 is spreading more in temperate zone of the planet compared to tropical zones.</a:t>
            </a:r>
            <a:endParaRPr sz="1800" b="0" dirty="0">
              <a:solidFill>
                <a:schemeClr val="tx1"/>
              </a:solidFill>
              <a:latin typeface="Calibri"/>
              <a:ea typeface="Calibri"/>
              <a:cs typeface="Calibri"/>
              <a:sym typeface="Calibri"/>
            </a:endParaRPr>
          </a:p>
          <a:p>
            <a:pPr marL="0" marR="0" lvl="0" indent="0" algn="l" rtl="0">
              <a:spcBef>
                <a:spcPts val="0"/>
              </a:spcBef>
              <a:spcAft>
                <a:spcPts val="0"/>
              </a:spcAft>
              <a:buNone/>
            </a:pPr>
            <a:br>
              <a:rPr lang="en-US" sz="1800" b="0" dirty="0">
                <a:solidFill>
                  <a:schemeClr val="tx1"/>
                </a:solidFill>
                <a:latin typeface="Calibri"/>
                <a:ea typeface="Calibri"/>
                <a:cs typeface="Calibri"/>
                <a:sym typeface="Calibri"/>
              </a:rPr>
            </a:br>
            <a:br>
              <a:rPr lang="en-US" sz="1800" b="0" dirty="0">
                <a:solidFill>
                  <a:schemeClr val="tx1"/>
                </a:solidFill>
                <a:latin typeface="Calibri"/>
                <a:ea typeface="Calibri"/>
                <a:cs typeface="Calibri"/>
                <a:sym typeface="Calibri"/>
              </a:rPr>
            </a:br>
            <a:endParaRPr sz="1800" dirty="0">
              <a:solidFill>
                <a:schemeClr val="tx1"/>
              </a:solidFill>
              <a:latin typeface="Calibri"/>
              <a:ea typeface="Calibri"/>
              <a:cs typeface="Calibri"/>
              <a:sym typeface="Calibri"/>
            </a:endParaRPr>
          </a:p>
        </p:txBody>
      </p:sp>
      <p:sp>
        <p:nvSpPr>
          <p:cNvPr id="95" name="Google Shape;95;p13"/>
          <p:cNvSpPr txBox="1"/>
          <p:nvPr/>
        </p:nvSpPr>
        <p:spPr>
          <a:xfrm>
            <a:off x="15828366" y="78520"/>
            <a:ext cx="4275734" cy="1190247"/>
          </a:xfrm>
          <a:prstGeom prst="rect">
            <a:avLst/>
          </a:prstGeom>
          <a:noFill/>
          <a:ln>
            <a:noFill/>
          </a:ln>
        </p:spPr>
        <p:txBody>
          <a:bodyPr spcFirstLastPara="1" wrap="square" lIns="0" tIns="16500" rIns="0" bIns="0" anchor="t" anchorCtr="0">
            <a:noAutofit/>
          </a:bodyPr>
          <a:lstStyle/>
          <a:p>
            <a:pPr marL="0" marR="0" lvl="0" indent="0" algn="ctr" rtl="0">
              <a:spcBef>
                <a:spcPts val="0"/>
              </a:spcBef>
              <a:spcAft>
                <a:spcPts val="0"/>
              </a:spcAft>
              <a:buNone/>
            </a:pPr>
            <a:r>
              <a:rPr lang="en-US" sz="2400" b="1" u="sng" dirty="0">
                <a:solidFill>
                  <a:schemeClr val="tx1"/>
                </a:solidFill>
                <a:latin typeface="Calibri"/>
                <a:ea typeface="Calibri"/>
                <a:cs typeface="Calibri"/>
                <a:sym typeface="Calibri"/>
              </a:rPr>
              <a:t>Exploratory Data Analysis</a:t>
            </a:r>
            <a:endParaRPr sz="2400" b="1" u="sng" dirty="0">
              <a:solidFill>
                <a:schemeClr val="tx1"/>
              </a:solidFill>
              <a:latin typeface="Calibri"/>
              <a:ea typeface="Calibri"/>
              <a:cs typeface="Calibri"/>
              <a:sym typeface="Calibri"/>
            </a:endParaRPr>
          </a:p>
          <a:p>
            <a:pPr marL="0" marR="0" lvl="0" indent="0" algn="l" rtl="0">
              <a:spcBef>
                <a:spcPts val="0"/>
              </a:spcBef>
              <a:spcAft>
                <a:spcPts val="0"/>
              </a:spcAft>
              <a:buNone/>
            </a:pPr>
            <a:r>
              <a:rPr lang="en-US" sz="1800" b="0" i="0" u="none" strike="noStrike" dirty="0">
                <a:solidFill>
                  <a:schemeClr val="tx1"/>
                </a:solidFill>
                <a:latin typeface="Calibri"/>
                <a:ea typeface="Calibri"/>
                <a:cs typeface="Calibri"/>
                <a:sym typeface="Calibri"/>
              </a:rPr>
              <a:t>Visualizations depicting effect of temperature on transmission.</a:t>
            </a:r>
            <a:endParaRPr sz="1800" b="0" dirty="0">
              <a:solidFill>
                <a:schemeClr val="tx1"/>
              </a:solidFill>
              <a:latin typeface="Calibri"/>
              <a:ea typeface="Calibri"/>
              <a:cs typeface="Calibri"/>
              <a:sym typeface="Calibri"/>
            </a:endParaRPr>
          </a:p>
          <a:p>
            <a:pPr marL="0" marR="0" lvl="0" indent="0" algn="l" rtl="0">
              <a:spcBef>
                <a:spcPts val="0"/>
              </a:spcBef>
              <a:spcAft>
                <a:spcPts val="0"/>
              </a:spcAft>
              <a:buNone/>
            </a:pPr>
            <a:br>
              <a:rPr lang="en-US" sz="1600" dirty="0">
                <a:solidFill>
                  <a:schemeClr val="tx1"/>
                </a:solidFill>
                <a:latin typeface="Calibri"/>
                <a:ea typeface="Calibri"/>
                <a:cs typeface="Calibri"/>
                <a:sym typeface="Calibri"/>
              </a:rPr>
            </a:br>
            <a:endParaRPr sz="1600" dirty="0">
              <a:solidFill>
                <a:schemeClr val="tx1"/>
              </a:solidFill>
              <a:latin typeface="Calibri"/>
              <a:ea typeface="Calibri"/>
              <a:cs typeface="Calibri"/>
              <a:sym typeface="Calibri"/>
            </a:endParaRPr>
          </a:p>
          <a:p>
            <a:pPr marL="12700" marR="0" lvl="0" indent="0" algn="l" rtl="0">
              <a:lnSpc>
                <a:spcPct val="100000"/>
              </a:lnSpc>
              <a:spcBef>
                <a:spcPts val="130"/>
              </a:spcBef>
              <a:spcAft>
                <a:spcPts val="0"/>
              </a:spcAft>
              <a:buNone/>
            </a:pPr>
            <a:endParaRPr sz="1600" dirty="0">
              <a:solidFill>
                <a:schemeClr val="tx1"/>
              </a:solidFill>
              <a:latin typeface="Calibri"/>
              <a:ea typeface="Calibri"/>
              <a:cs typeface="Calibri"/>
              <a:sym typeface="Calibri"/>
            </a:endParaRPr>
          </a:p>
        </p:txBody>
      </p:sp>
      <p:pic>
        <p:nvPicPr>
          <p:cNvPr id="96" name="Google Shape;96;p13"/>
          <p:cNvPicPr preferRelativeResize="0"/>
          <p:nvPr/>
        </p:nvPicPr>
        <p:blipFill rotWithShape="1">
          <a:blip r:embed="rId5">
            <a:alphaModFix/>
          </a:blip>
          <a:srcRect/>
          <a:stretch/>
        </p:blipFill>
        <p:spPr>
          <a:xfrm>
            <a:off x="261402" y="11469516"/>
            <a:ext cx="5306352" cy="2773156"/>
          </a:xfrm>
          <a:prstGeom prst="rect">
            <a:avLst/>
          </a:prstGeom>
          <a:noFill/>
          <a:ln>
            <a:noFill/>
          </a:ln>
        </p:spPr>
      </p:pic>
      <p:pic>
        <p:nvPicPr>
          <p:cNvPr id="97" name="Google Shape;97;p13"/>
          <p:cNvPicPr preferRelativeResize="0"/>
          <p:nvPr/>
        </p:nvPicPr>
        <p:blipFill rotWithShape="1">
          <a:blip r:embed="rId6">
            <a:alphaModFix/>
          </a:blip>
          <a:srcRect/>
          <a:stretch/>
        </p:blipFill>
        <p:spPr>
          <a:xfrm>
            <a:off x="6421194" y="2744397"/>
            <a:ext cx="8553729" cy="2963481"/>
          </a:xfrm>
          <a:prstGeom prst="rect">
            <a:avLst/>
          </a:prstGeom>
          <a:noFill/>
          <a:ln>
            <a:noFill/>
          </a:ln>
        </p:spPr>
      </p:pic>
      <p:pic>
        <p:nvPicPr>
          <p:cNvPr id="98" name="Google Shape;98;p13"/>
          <p:cNvPicPr preferRelativeResize="0"/>
          <p:nvPr/>
        </p:nvPicPr>
        <p:blipFill rotWithShape="1">
          <a:blip r:embed="rId7">
            <a:alphaModFix/>
          </a:blip>
          <a:srcRect l="5126" r="1304"/>
          <a:stretch/>
        </p:blipFill>
        <p:spPr>
          <a:xfrm>
            <a:off x="15828366" y="1414631"/>
            <a:ext cx="4078568" cy="2327949"/>
          </a:xfrm>
          <a:prstGeom prst="rect">
            <a:avLst/>
          </a:prstGeom>
          <a:noFill/>
          <a:ln>
            <a:noFill/>
          </a:ln>
          <a:effectLst>
            <a:outerShdw blurRad="50800" dist="38100" dir="5400000" algn="t" rotWithShape="0">
              <a:srgbClr val="000000">
                <a:alpha val="40000"/>
              </a:srgbClr>
            </a:outerShdw>
          </a:effectLst>
        </p:spPr>
      </p:pic>
      <p:pic>
        <p:nvPicPr>
          <p:cNvPr id="99" name="Google Shape;99;p13"/>
          <p:cNvPicPr preferRelativeResize="0"/>
          <p:nvPr/>
        </p:nvPicPr>
        <p:blipFill rotWithShape="1">
          <a:blip r:embed="rId8">
            <a:alphaModFix/>
          </a:blip>
          <a:srcRect l="13225" r="-2000" b="7511"/>
          <a:stretch/>
        </p:blipFill>
        <p:spPr>
          <a:xfrm>
            <a:off x="15815700" y="4052860"/>
            <a:ext cx="4391690" cy="2443581"/>
          </a:xfrm>
          <a:prstGeom prst="rect">
            <a:avLst/>
          </a:prstGeom>
          <a:noFill/>
          <a:ln>
            <a:noFill/>
          </a:ln>
          <a:effectLst>
            <a:outerShdw blurRad="50800" dist="38100" dir="5400000" algn="t" rotWithShape="0">
              <a:srgbClr val="000000">
                <a:alpha val="40000"/>
              </a:srgbClr>
            </a:outerShdw>
          </a:effectLst>
        </p:spPr>
      </p:pic>
      <p:pic>
        <p:nvPicPr>
          <p:cNvPr id="100" name="Google Shape;100;p13"/>
          <p:cNvPicPr preferRelativeResize="0"/>
          <p:nvPr/>
        </p:nvPicPr>
        <p:blipFill rotWithShape="1">
          <a:blip r:embed="rId9">
            <a:alphaModFix/>
          </a:blip>
          <a:srcRect l="3431" t="2314" r="1473"/>
          <a:stretch/>
        </p:blipFill>
        <p:spPr>
          <a:xfrm>
            <a:off x="15815700" y="6764798"/>
            <a:ext cx="4292656" cy="2355044"/>
          </a:xfrm>
          <a:prstGeom prst="rect">
            <a:avLst/>
          </a:prstGeom>
          <a:noFill/>
          <a:ln>
            <a:noFill/>
          </a:ln>
          <a:effectLst>
            <a:outerShdw blurRad="50800" dist="38100" dir="5400000" algn="t" rotWithShape="0">
              <a:srgbClr val="000000">
                <a:alpha val="40000"/>
              </a:srgbClr>
            </a:outerShdw>
          </a:effectLst>
        </p:spPr>
      </p:pic>
      <p:graphicFrame>
        <p:nvGraphicFramePr>
          <p:cNvPr id="101" name="Google Shape;101;p13"/>
          <p:cNvGraphicFramePr/>
          <p:nvPr>
            <p:extLst>
              <p:ext uri="{D42A27DB-BD31-4B8C-83A1-F6EECF244321}">
                <p14:modId xmlns:p14="http://schemas.microsoft.com/office/powerpoint/2010/main" val="2858364148"/>
              </p:ext>
            </p:extLst>
          </p:nvPr>
        </p:nvGraphicFramePr>
        <p:xfrm>
          <a:off x="15828366" y="9539858"/>
          <a:ext cx="4185633" cy="2052160"/>
        </p:xfrm>
        <a:graphic>
          <a:graphicData uri="http://schemas.openxmlformats.org/drawingml/2006/table">
            <a:tbl>
              <a:tblPr firstRow="1" bandRow="1">
                <a:noFill/>
                <a:tableStyleId>{F9951B53-875D-4091-AC0C-B0FBF52F6FFB}</a:tableStyleId>
              </a:tblPr>
              <a:tblGrid>
                <a:gridCol w="1281074">
                  <a:extLst>
                    <a:ext uri="{9D8B030D-6E8A-4147-A177-3AD203B41FA5}">
                      <a16:colId xmlns:a16="http://schemas.microsoft.com/office/drawing/2014/main" val="20000"/>
                    </a:ext>
                  </a:extLst>
                </a:gridCol>
                <a:gridCol w="955040">
                  <a:extLst>
                    <a:ext uri="{9D8B030D-6E8A-4147-A177-3AD203B41FA5}">
                      <a16:colId xmlns:a16="http://schemas.microsoft.com/office/drawing/2014/main" val="20001"/>
                    </a:ext>
                  </a:extLst>
                </a:gridCol>
                <a:gridCol w="1239520">
                  <a:extLst>
                    <a:ext uri="{9D8B030D-6E8A-4147-A177-3AD203B41FA5}">
                      <a16:colId xmlns:a16="http://schemas.microsoft.com/office/drawing/2014/main" val="20002"/>
                    </a:ext>
                  </a:extLst>
                </a:gridCol>
                <a:gridCol w="709999">
                  <a:extLst>
                    <a:ext uri="{9D8B030D-6E8A-4147-A177-3AD203B41FA5}">
                      <a16:colId xmlns:a16="http://schemas.microsoft.com/office/drawing/2014/main" val="20003"/>
                    </a:ext>
                  </a:extLst>
                </a:gridCol>
              </a:tblGrid>
              <a:tr h="270800">
                <a:tc>
                  <a:txBody>
                    <a:bodyPr/>
                    <a:lstStyle/>
                    <a:p>
                      <a:pPr marL="0" marR="0" lvl="0" indent="0" algn="ctr" rtl="0">
                        <a:lnSpc>
                          <a:spcPct val="100000"/>
                        </a:lnSpc>
                        <a:spcBef>
                          <a:spcPts val="0"/>
                        </a:spcBef>
                        <a:spcAft>
                          <a:spcPts val="0"/>
                        </a:spcAft>
                        <a:buClr>
                          <a:schemeClr val="lt1"/>
                        </a:buClr>
                        <a:buSzPts val="1200"/>
                        <a:buFont typeface="Calibri"/>
                        <a:buNone/>
                      </a:pPr>
                      <a:r>
                        <a:rPr lang="en-US" sz="1200" b="1" u="none" strike="noStrike" cap="none">
                          <a:solidFill>
                            <a:schemeClr val="lt1"/>
                          </a:solidFill>
                          <a:latin typeface="Calibri"/>
                          <a:ea typeface="Calibri"/>
                          <a:cs typeface="Calibri"/>
                          <a:sym typeface="Calibri"/>
                        </a:rPr>
                        <a:t>MODELS</a:t>
                      </a:r>
                      <a:endParaRPr/>
                    </a:p>
                  </a:txBody>
                  <a:tcPr marL="91450" marR="91450" marT="45725" marB="45725"/>
                </a:tc>
                <a:tc>
                  <a:txBody>
                    <a:bodyPr/>
                    <a:lstStyle/>
                    <a:p>
                      <a:pPr marL="0" marR="0" lvl="0" indent="0" algn="ctr" rtl="0">
                        <a:spcBef>
                          <a:spcPts val="0"/>
                        </a:spcBef>
                        <a:spcAft>
                          <a:spcPts val="0"/>
                        </a:spcAft>
                        <a:buNone/>
                      </a:pPr>
                      <a:r>
                        <a:rPr lang="en-US" sz="1200" u="none" strike="noStrike" cap="none">
                          <a:latin typeface="Calibri"/>
                          <a:ea typeface="Calibri"/>
                          <a:cs typeface="Calibri"/>
                          <a:sym typeface="Calibri"/>
                        </a:rPr>
                        <a:t>MAE</a:t>
                      </a:r>
                      <a:endParaRPr/>
                    </a:p>
                  </a:txBody>
                  <a:tcPr marL="91450" marR="91450" marT="45725" marB="45725"/>
                </a:tc>
                <a:tc>
                  <a:txBody>
                    <a:bodyPr/>
                    <a:lstStyle/>
                    <a:p>
                      <a:pPr marL="0" marR="0" lvl="0" indent="0" algn="ctr" rtl="0">
                        <a:spcBef>
                          <a:spcPts val="0"/>
                        </a:spcBef>
                        <a:spcAft>
                          <a:spcPts val="0"/>
                        </a:spcAft>
                        <a:buNone/>
                      </a:pPr>
                      <a:r>
                        <a:rPr lang="en-US" sz="1200">
                          <a:latin typeface="Calibri"/>
                          <a:ea typeface="Calibri"/>
                          <a:cs typeface="Calibri"/>
                          <a:sym typeface="Calibri"/>
                        </a:rPr>
                        <a:t>MSE</a:t>
                      </a:r>
                      <a:endParaRPr/>
                    </a:p>
                  </a:txBody>
                  <a:tcPr marL="91450" marR="91450" marT="45725" marB="45725"/>
                </a:tc>
                <a:tc>
                  <a:txBody>
                    <a:bodyPr/>
                    <a:lstStyle/>
                    <a:p>
                      <a:pPr marL="0" marR="0" lvl="0" indent="0" algn="ctr" rtl="0">
                        <a:spcBef>
                          <a:spcPts val="0"/>
                        </a:spcBef>
                        <a:spcAft>
                          <a:spcPts val="0"/>
                        </a:spcAft>
                        <a:buNone/>
                      </a:pPr>
                      <a:r>
                        <a:rPr lang="en-US" sz="1200">
                          <a:latin typeface="Calibri"/>
                          <a:ea typeface="Calibri"/>
                          <a:cs typeface="Calibri"/>
                          <a:sym typeface="Calibri"/>
                        </a:rPr>
                        <a:t>R^2</a:t>
                      </a:r>
                      <a:endParaRPr/>
                    </a:p>
                  </a:txBody>
                  <a:tcPr marL="91450" marR="91450" marT="45725" marB="45725"/>
                </a:tc>
                <a:extLst>
                  <a:ext uri="{0D108BD9-81ED-4DB2-BD59-A6C34878D82A}">
                    <a16:rowId xmlns:a16="http://schemas.microsoft.com/office/drawing/2014/main" val="10000"/>
                  </a:ext>
                </a:extLst>
              </a:tr>
              <a:tr h="406200">
                <a:tc>
                  <a:txBody>
                    <a:bodyPr/>
                    <a:lstStyle/>
                    <a:p>
                      <a:pPr marL="0" marR="0" lvl="0" indent="0" algn="ctr" rtl="0">
                        <a:lnSpc>
                          <a:spcPct val="100000"/>
                        </a:lnSpc>
                        <a:spcBef>
                          <a:spcPts val="0"/>
                        </a:spcBef>
                        <a:spcAft>
                          <a:spcPts val="0"/>
                        </a:spcAft>
                        <a:buClr>
                          <a:schemeClr val="dk1"/>
                        </a:buClr>
                        <a:buSzPts val="1200"/>
                        <a:buFont typeface="Calibri"/>
                        <a:buNone/>
                      </a:pPr>
                      <a:r>
                        <a:rPr lang="en-US" sz="1200">
                          <a:latin typeface="Calibri"/>
                          <a:ea typeface="Calibri"/>
                          <a:cs typeface="Calibri"/>
                          <a:sym typeface="Calibri"/>
                        </a:rPr>
                        <a:t>Support Vector Machine</a:t>
                      </a:r>
                      <a:endParaRPr/>
                    </a:p>
                  </a:txBody>
                  <a:tcPr marL="91450" marR="91450" marT="45725" marB="45725"/>
                </a:tc>
                <a:tc>
                  <a:txBody>
                    <a:bodyPr/>
                    <a:lstStyle/>
                    <a:p>
                      <a:pPr marL="0" marR="0" lvl="0" indent="0" algn="ctr" rtl="0">
                        <a:spcBef>
                          <a:spcPts val="0"/>
                        </a:spcBef>
                        <a:spcAft>
                          <a:spcPts val="0"/>
                        </a:spcAft>
                        <a:buNone/>
                      </a:pPr>
                      <a:r>
                        <a:rPr lang="en-US" sz="1200" b="0" i="0" u="none" strike="noStrike" dirty="0">
                          <a:solidFill>
                            <a:srgbClr val="000000"/>
                          </a:solidFill>
                          <a:latin typeface="Calibri"/>
                          <a:ea typeface="Calibri"/>
                          <a:cs typeface="Calibri"/>
                          <a:sym typeface="Calibri"/>
                        </a:rPr>
                        <a:t>2562802.52</a:t>
                      </a:r>
                      <a:endParaRPr sz="1200" dirty="0">
                        <a:latin typeface="Calibri"/>
                        <a:ea typeface="Calibri"/>
                        <a:cs typeface="Calibri"/>
                        <a:sym typeface="Calibri"/>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Calibri"/>
                        <a:buNone/>
                      </a:pPr>
                      <a:r>
                        <a:rPr lang="en-US" sz="1200" b="0" i="0" u="none" strike="noStrike">
                          <a:solidFill>
                            <a:srgbClr val="000000"/>
                          </a:solidFill>
                          <a:latin typeface="Calibri"/>
                          <a:ea typeface="Calibri"/>
                          <a:cs typeface="Calibri"/>
                          <a:sym typeface="Calibri"/>
                        </a:rPr>
                        <a:t>6.68836E+12</a:t>
                      </a:r>
                      <a:endParaRPr sz="1200">
                        <a:latin typeface="Calibri"/>
                        <a:ea typeface="Calibri"/>
                        <a:cs typeface="Calibri"/>
                        <a:sym typeface="Calibri"/>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Calibri"/>
                        <a:buNone/>
                      </a:pPr>
                      <a:r>
                        <a:rPr lang="en-US" sz="1200" b="0" i="0" u="none" strike="noStrike">
                          <a:solidFill>
                            <a:srgbClr val="000000"/>
                          </a:solidFill>
                          <a:latin typeface="Calibri"/>
                          <a:ea typeface="Calibri"/>
                          <a:cs typeface="Calibri"/>
                          <a:sym typeface="Calibri"/>
                        </a:rPr>
                        <a:t>-9.23</a:t>
                      </a:r>
                      <a:endParaRPr sz="1200">
                        <a:latin typeface="Calibri"/>
                        <a:ea typeface="Calibri"/>
                        <a:cs typeface="Calibri"/>
                        <a:sym typeface="Calibri"/>
                      </a:endParaRPr>
                    </a:p>
                  </a:txBody>
                  <a:tcPr marL="91450" marR="91450" marT="45725" marB="45725"/>
                </a:tc>
                <a:extLst>
                  <a:ext uri="{0D108BD9-81ED-4DB2-BD59-A6C34878D82A}">
                    <a16:rowId xmlns:a16="http://schemas.microsoft.com/office/drawing/2014/main" val="10001"/>
                  </a:ext>
                </a:extLst>
              </a:tr>
              <a:tr h="406200">
                <a:tc>
                  <a:txBody>
                    <a:bodyPr/>
                    <a:lstStyle/>
                    <a:p>
                      <a:pPr marL="0" marR="0" lvl="0" indent="0" algn="ctr" rtl="0">
                        <a:lnSpc>
                          <a:spcPct val="100000"/>
                        </a:lnSpc>
                        <a:spcBef>
                          <a:spcPts val="0"/>
                        </a:spcBef>
                        <a:spcAft>
                          <a:spcPts val="0"/>
                        </a:spcAft>
                        <a:buClr>
                          <a:schemeClr val="dk1"/>
                        </a:buClr>
                        <a:buSzPts val="1200"/>
                        <a:buFont typeface="Calibri"/>
                        <a:buNone/>
                      </a:pPr>
                      <a:r>
                        <a:rPr lang="en-US" sz="1200">
                          <a:latin typeface="Calibri"/>
                          <a:ea typeface="Calibri"/>
                          <a:cs typeface="Calibri"/>
                          <a:sym typeface="Calibri"/>
                        </a:rPr>
                        <a:t>Polynomial regression</a:t>
                      </a:r>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Calibri"/>
                        <a:buNone/>
                      </a:pPr>
                      <a:r>
                        <a:rPr lang="en-US" sz="1200" b="0" i="0" u="none" strike="noStrike">
                          <a:solidFill>
                            <a:srgbClr val="000000"/>
                          </a:solidFill>
                          <a:latin typeface="Calibri"/>
                          <a:ea typeface="Calibri"/>
                          <a:cs typeface="Calibri"/>
                          <a:sym typeface="Calibri"/>
                        </a:rPr>
                        <a:t>94657.13</a:t>
                      </a:r>
                      <a:endParaRPr sz="1200">
                        <a:latin typeface="Calibri"/>
                        <a:ea typeface="Calibri"/>
                        <a:cs typeface="Calibri"/>
                        <a:sym typeface="Calibri"/>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Calibri"/>
                        <a:buNone/>
                      </a:pPr>
                      <a:r>
                        <a:rPr lang="en-US" sz="1200" b="0" i="0" u="none" strike="noStrike">
                          <a:solidFill>
                            <a:srgbClr val="000000"/>
                          </a:solidFill>
                          <a:latin typeface="Calibri"/>
                          <a:ea typeface="Calibri"/>
                          <a:cs typeface="Calibri"/>
                          <a:sym typeface="Calibri"/>
                        </a:rPr>
                        <a:t>11516541771.08</a:t>
                      </a:r>
                      <a:endParaRPr sz="1200">
                        <a:latin typeface="Calibri"/>
                        <a:ea typeface="Calibri"/>
                        <a:cs typeface="Calibri"/>
                        <a:sym typeface="Calibri"/>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Calibri"/>
                        <a:buNone/>
                      </a:pPr>
                      <a:r>
                        <a:rPr lang="en-US" sz="1200" b="0" i="0" u="none" strike="noStrike">
                          <a:solidFill>
                            <a:srgbClr val="000000"/>
                          </a:solidFill>
                          <a:latin typeface="Calibri"/>
                          <a:ea typeface="Calibri"/>
                          <a:cs typeface="Calibri"/>
                          <a:sym typeface="Calibri"/>
                        </a:rPr>
                        <a:t>0.98</a:t>
                      </a:r>
                      <a:endParaRPr sz="1200">
                        <a:latin typeface="Calibri"/>
                        <a:ea typeface="Calibri"/>
                        <a:cs typeface="Calibri"/>
                        <a:sym typeface="Calibri"/>
                      </a:endParaRPr>
                    </a:p>
                    <a:p>
                      <a:pPr marL="0" marR="0" lvl="0" indent="0" algn="ctr" rtl="0">
                        <a:spcBef>
                          <a:spcPts val="0"/>
                        </a:spcBef>
                        <a:spcAft>
                          <a:spcPts val="0"/>
                        </a:spcAft>
                        <a:buNone/>
                      </a:pPr>
                      <a:endParaRPr sz="1200">
                        <a:latin typeface="Calibri"/>
                        <a:ea typeface="Calibri"/>
                        <a:cs typeface="Calibri"/>
                        <a:sym typeface="Calibri"/>
                      </a:endParaRPr>
                    </a:p>
                  </a:txBody>
                  <a:tcPr marL="91450" marR="91450" marT="45725" marB="45725"/>
                </a:tc>
                <a:extLst>
                  <a:ext uri="{0D108BD9-81ED-4DB2-BD59-A6C34878D82A}">
                    <a16:rowId xmlns:a16="http://schemas.microsoft.com/office/drawing/2014/main" val="10002"/>
                  </a:ext>
                </a:extLst>
              </a:tr>
              <a:tr h="406200">
                <a:tc>
                  <a:txBody>
                    <a:bodyPr/>
                    <a:lstStyle/>
                    <a:p>
                      <a:pPr marL="0" marR="0" lvl="0" indent="0" algn="ctr" rtl="0">
                        <a:lnSpc>
                          <a:spcPct val="100000"/>
                        </a:lnSpc>
                        <a:spcBef>
                          <a:spcPts val="0"/>
                        </a:spcBef>
                        <a:spcAft>
                          <a:spcPts val="0"/>
                        </a:spcAft>
                        <a:buClr>
                          <a:schemeClr val="dk1"/>
                        </a:buClr>
                        <a:buSzPts val="1200"/>
                        <a:buFont typeface="Calibri"/>
                        <a:buNone/>
                      </a:pPr>
                      <a:r>
                        <a:rPr lang="en-US" sz="1200" dirty="0">
                          <a:latin typeface="Calibri"/>
                          <a:ea typeface="Calibri"/>
                          <a:cs typeface="Calibri"/>
                          <a:sym typeface="Calibri"/>
                        </a:rPr>
                        <a:t>Bayesian Ridge Regression</a:t>
                      </a:r>
                      <a:endParaRPr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Calibri"/>
                        <a:buNone/>
                      </a:pPr>
                      <a:r>
                        <a:rPr lang="en-US" sz="1200" b="0" i="0" u="none" strike="noStrike">
                          <a:solidFill>
                            <a:srgbClr val="000000"/>
                          </a:solidFill>
                          <a:latin typeface="Calibri"/>
                          <a:ea typeface="Calibri"/>
                          <a:cs typeface="Calibri"/>
                          <a:sym typeface="Calibri"/>
                        </a:rPr>
                        <a:t>541086.58</a:t>
                      </a:r>
                      <a:endParaRPr sz="1200">
                        <a:latin typeface="Calibri"/>
                        <a:ea typeface="Calibri"/>
                        <a:cs typeface="Calibri"/>
                        <a:sym typeface="Calibri"/>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Calibri"/>
                        <a:buNone/>
                      </a:pPr>
                      <a:r>
                        <a:rPr lang="en-US" sz="1200" b="0" i="0" u="none" strike="noStrike">
                          <a:solidFill>
                            <a:srgbClr val="000000"/>
                          </a:solidFill>
                          <a:latin typeface="Calibri"/>
                          <a:ea typeface="Calibri"/>
                          <a:cs typeface="Calibri"/>
                          <a:sym typeface="Calibri"/>
                        </a:rPr>
                        <a:t>3E+11</a:t>
                      </a:r>
                      <a:endParaRPr sz="1200">
                        <a:latin typeface="Calibri"/>
                        <a:ea typeface="Calibri"/>
                        <a:cs typeface="Calibri"/>
                        <a:sym typeface="Calibri"/>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Calibri"/>
                        <a:buNone/>
                      </a:pPr>
                      <a:r>
                        <a:rPr lang="en-US" sz="1200" b="0" i="0" u="none" strike="noStrike">
                          <a:solidFill>
                            <a:srgbClr val="000000"/>
                          </a:solidFill>
                          <a:latin typeface="Calibri"/>
                          <a:ea typeface="Calibri"/>
                          <a:cs typeface="Calibri"/>
                          <a:sym typeface="Calibri"/>
                        </a:rPr>
                        <a:t>0.53</a:t>
                      </a:r>
                      <a:endParaRPr sz="1200">
                        <a:latin typeface="Calibri"/>
                        <a:ea typeface="Calibri"/>
                        <a:cs typeface="Calibri"/>
                        <a:sym typeface="Calibri"/>
                      </a:endParaRPr>
                    </a:p>
                  </a:txBody>
                  <a:tcPr marL="91450" marR="91450" marT="45725" marB="45725"/>
                </a:tc>
                <a:extLst>
                  <a:ext uri="{0D108BD9-81ED-4DB2-BD59-A6C34878D82A}">
                    <a16:rowId xmlns:a16="http://schemas.microsoft.com/office/drawing/2014/main" val="10003"/>
                  </a:ext>
                </a:extLst>
              </a:tr>
              <a:tr h="406200">
                <a:tc>
                  <a:txBody>
                    <a:bodyPr/>
                    <a:lstStyle/>
                    <a:p>
                      <a:pPr marL="0" marR="0" lvl="0" indent="0" algn="ctr" rtl="0">
                        <a:spcBef>
                          <a:spcPts val="0"/>
                        </a:spcBef>
                        <a:spcAft>
                          <a:spcPts val="0"/>
                        </a:spcAft>
                        <a:buNone/>
                      </a:pPr>
                      <a:r>
                        <a:rPr lang="en-US" sz="1200">
                          <a:latin typeface="Calibri"/>
                          <a:ea typeface="Calibri"/>
                          <a:cs typeface="Calibri"/>
                          <a:sym typeface="Calibri"/>
                        </a:rPr>
                        <a:t>Linear Regression</a:t>
                      </a:r>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Calibri"/>
                        <a:buNone/>
                      </a:pPr>
                      <a:r>
                        <a:rPr lang="en-US" sz="1200" b="0" i="0" u="none" strike="noStrike" dirty="0">
                          <a:solidFill>
                            <a:srgbClr val="000000"/>
                          </a:solidFill>
                          <a:latin typeface="Calibri"/>
                          <a:ea typeface="Calibri"/>
                          <a:cs typeface="Calibri"/>
                          <a:sym typeface="Calibri"/>
                        </a:rPr>
                        <a:t>5096733.91</a:t>
                      </a:r>
                      <a:endParaRPr sz="1200" dirty="0">
                        <a:latin typeface="Calibri"/>
                        <a:ea typeface="Calibri"/>
                        <a:cs typeface="Calibri"/>
                        <a:sym typeface="Calibri"/>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Calibri"/>
                        <a:buNone/>
                      </a:pPr>
                      <a:r>
                        <a:rPr lang="en-US" sz="1200" b="0" i="0" u="none" strike="noStrike" dirty="0">
                          <a:solidFill>
                            <a:srgbClr val="000000"/>
                          </a:solidFill>
                          <a:latin typeface="Calibri"/>
                          <a:ea typeface="Calibri"/>
                          <a:cs typeface="Calibri"/>
                          <a:sym typeface="Calibri"/>
                        </a:rPr>
                        <a:t>2.61105E+13</a:t>
                      </a:r>
                      <a:endParaRPr sz="1200" dirty="0">
                        <a:latin typeface="Calibri"/>
                        <a:ea typeface="Calibri"/>
                        <a:cs typeface="Calibri"/>
                        <a:sym typeface="Calibri"/>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Calibri"/>
                        <a:buNone/>
                      </a:pPr>
                      <a:r>
                        <a:rPr lang="en-US" sz="1200" b="0" i="0" u="none" strike="noStrike" dirty="0">
                          <a:solidFill>
                            <a:srgbClr val="000000"/>
                          </a:solidFill>
                          <a:latin typeface="Calibri"/>
                          <a:ea typeface="Calibri"/>
                          <a:cs typeface="Calibri"/>
                          <a:sym typeface="Calibri"/>
                        </a:rPr>
                        <a:t>-38.94</a:t>
                      </a:r>
                      <a:endParaRPr sz="1200" dirty="0">
                        <a:latin typeface="Calibri"/>
                        <a:ea typeface="Calibri"/>
                        <a:cs typeface="Calibri"/>
                        <a:sym typeface="Calibri"/>
                      </a:endParaRPr>
                    </a:p>
                  </a:txBody>
                  <a:tcPr marL="91450" marR="91450" marT="45725" marB="45725"/>
                </a:tc>
                <a:extLst>
                  <a:ext uri="{0D108BD9-81ED-4DB2-BD59-A6C34878D82A}">
                    <a16:rowId xmlns:a16="http://schemas.microsoft.com/office/drawing/2014/main" val="10004"/>
                  </a:ext>
                </a:extLst>
              </a:tr>
            </a:tbl>
          </a:graphicData>
        </a:graphic>
      </p:graphicFrame>
      <p:sp>
        <p:nvSpPr>
          <p:cNvPr id="102" name="Google Shape;102;p13"/>
          <p:cNvSpPr txBox="1"/>
          <p:nvPr/>
        </p:nvSpPr>
        <p:spPr>
          <a:xfrm>
            <a:off x="6421195" y="10130499"/>
            <a:ext cx="8553730" cy="4285987"/>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2400" b="0" dirty="0">
              <a:solidFill>
                <a:schemeClr val="tx1"/>
              </a:solidFill>
              <a:latin typeface="Calibri"/>
              <a:ea typeface="Calibri"/>
              <a:cs typeface="Calibri"/>
              <a:sym typeface="Calibri"/>
            </a:endParaRPr>
          </a:p>
          <a:p>
            <a:pPr marL="0" marR="0" lvl="0" indent="0" algn="just" rtl="0">
              <a:spcBef>
                <a:spcPts val="0"/>
              </a:spcBef>
              <a:spcAft>
                <a:spcPts val="0"/>
              </a:spcAft>
              <a:buNone/>
            </a:pPr>
            <a:r>
              <a:rPr lang="en-US" sz="1800" b="1" i="0" u="none" strike="noStrike" dirty="0">
                <a:solidFill>
                  <a:schemeClr val="tx1"/>
                </a:solidFill>
                <a:latin typeface="Calibri"/>
                <a:ea typeface="Calibri"/>
                <a:cs typeface="Calibri"/>
                <a:sym typeface="Calibri"/>
              </a:rPr>
              <a:t>Standardization: </a:t>
            </a:r>
            <a:r>
              <a:rPr lang="en-US" sz="1800" b="0" i="0" u="none" strike="noStrike" dirty="0">
                <a:solidFill>
                  <a:schemeClr val="tx1"/>
                </a:solidFill>
                <a:latin typeface="Calibri"/>
                <a:ea typeface="Calibri"/>
                <a:cs typeface="Calibri"/>
                <a:sym typeface="Calibri"/>
              </a:rPr>
              <a:t>COVID-19 data is reported differently by hospitals, states, and health agencies. It is challenging to identify the standardized format of the variables within each dataset to merge the datasets.</a:t>
            </a:r>
            <a:endParaRPr sz="1800" b="0" dirty="0">
              <a:solidFill>
                <a:schemeClr val="tx1"/>
              </a:solidFill>
              <a:latin typeface="Calibri"/>
              <a:ea typeface="Calibri"/>
              <a:cs typeface="Calibri"/>
              <a:sym typeface="Calibri"/>
            </a:endParaRPr>
          </a:p>
          <a:p>
            <a:pPr marL="0" marR="0" lvl="0" indent="0" algn="just" rtl="0">
              <a:spcBef>
                <a:spcPts val="0"/>
              </a:spcBef>
              <a:spcAft>
                <a:spcPts val="0"/>
              </a:spcAft>
              <a:buNone/>
            </a:pPr>
            <a:r>
              <a:rPr lang="en-US" sz="1800" b="1" i="0" u="none" strike="noStrike" dirty="0">
                <a:solidFill>
                  <a:schemeClr val="tx1"/>
                </a:solidFill>
                <a:latin typeface="Calibri"/>
                <a:ea typeface="Calibri"/>
                <a:cs typeface="Calibri"/>
                <a:sym typeface="Calibri"/>
              </a:rPr>
              <a:t>Variable analyses</a:t>
            </a:r>
            <a:r>
              <a:rPr lang="en-US" sz="1800" b="0" i="0" u="none" strike="noStrike" dirty="0">
                <a:solidFill>
                  <a:schemeClr val="tx1"/>
                </a:solidFill>
                <a:latin typeface="Calibri"/>
                <a:ea typeface="Calibri"/>
                <a:cs typeface="Calibri"/>
                <a:sym typeface="Calibri"/>
              </a:rPr>
              <a:t>: Datasets provides with insights on multiple variables of COVID-19 data. It is important to know which variable provides key insights and sampling significance for decision making.</a:t>
            </a:r>
            <a:endParaRPr sz="1800" b="0" dirty="0">
              <a:solidFill>
                <a:schemeClr val="tx1"/>
              </a:solidFill>
              <a:latin typeface="Calibri"/>
              <a:ea typeface="Calibri"/>
              <a:cs typeface="Calibri"/>
              <a:sym typeface="Calibri"/>
            </a:endParaRPr>
          </a:p>
          <a:p>
            <a:pPr marL="0" marR="0" lvl="0" indent="0" algn="just" rtl="0">
              <a:spcBef>
                <a:spcPts val="0"/>
              </a:spcBef>
              <a:spcAft>
                <a:spcPts val="0"/>
              </a:spcAft>
              <a:buNone/>
            </a:pPr>
            <a:endParaRPr lang="en-US" sz="2400" b="0" dirty="0">
              <a:solidFill>
                <a:schemeClr val="tx1"/>
              </a:solidFill>
              <a:latin typeface="Calibri"/>
              <a:ea typeface="Calibri"/>
              <a:cs typeface="Calibri"/>
              <a:sym typeface="Calibri"/>
            </a:endParaRPr>
          </a:p>
          <a:p>
            <a:pPr marL="0" marR="0" lvl="0" indent="0" algn="just" rtl="0">
              <a:spcBef>
                <a:spcPts val="0"/>
              </a:spcBef>
              <a:spcAft>
                <a:spcPts val="0"/>
              </a:spcAft>
              <a:buNone/>
            </a:pPr>
            <a:endParaRPr sz="2400" b="0" dirty="0">
              <a:solidFill>
                <a:schemeClr val="tx1"/>
              </a:solidFill>
              <a:latin typeface="Calibri"/>
              <a:ea typeface="Calibri"/>
              <a:cs typeface="Calibri"/>
              <a:sym typeface="Calibri"/>
            </a:endParaRPr>
          </a:p>
          <a:p>
            <a:pPr marL="0" marR="0" lvl="0" indent="0" algn="just" rtl="0">
              <a:spcBef>
                <a:spcPts val="0"/>
              </a:spcBef>
              <a:spcAft>
                <a:spcPts val="0"/>
              </a:spcAft>
              <a:buNone/>
            </a:pPr>
            <a:r>
              <a:rPr lang="en-US" sz="1800" b="0" i="0" u="none" strike="noStrike" dirty="0">
                <a:solidFill>
                  <a:schemeClr val="tx1"/>
                </a:solidFill>
                <a:latin typeface="Calibri"/>
                <a:ea typeface="Calibri"/>
                <a:cs typeface="Calibri"/>
                <a:sym typeface="Calibri"/>
              </a:rPr>
              <a:t>Compose error-correcting methods to increase predictability and have accurate utilization of models.</a:t>
            </a:r>
            <a:endParaRPr sz="1800" b="0" dirty="0">
              <a:solidFill>
                <a:schemeClr val="tx1"/>
              </a:solidFill>
              <a:latin typeface="Calibri"/>
              <a:ea typeface="Calibri"/>
              <a:cs typeface="Calibri"/>
              <a:sym typeface="Calibri"/>
            </a:endParaRPr>
          </a:p>
          <a:p>
            <a:pPr marL="0" marR="0" lvl="0" indent="0" algn="just" rtl="0">
              <a:spcBef>
                <a:spcPts val="0"/>
              </a:spcBef>
              <a:spcAft>
                <a:spcPts val="0"/>
              </a:spcAft>
              <a:buNone/>
            </a:pPr>
            <a:br>
              <a:rPr lang="en-US" sz="1800" b="0" dirty="0">
                <a:solidFill>
                  <a:schemeClr val="tx1"/>
                </a:solidFill>
                <a:latin typeface="Calibri"/>
                <a:ea typeface="Calibri"/>
                <a:cs typeface="Calibri"/>
                <a:sym typeface="Calibri"/>
              </a:rPr>
            </a:br>
            <a:endParaRPr sz="1800" dirty="0">
              <a:solidFill>
                <a:schemeClr val="tx1"/>
              </a:solidFill>
              <a:latin typeface="Calibri"/>
              <a:ea typeface="Calibri"/>
              <a:cs typeface="Calibri"/>
              <a:sym typeface="Calibri"/>
            </a:endParaRPr>
          </a:p>
        </p:txBody>
      </p:sp>
      <p:sp>
        <p:nvSpPr>
          <p:cNvPr id="103" name="Google Shape;103;p13"/>
          <p:cNvSpPr txBox="1"/>
          <p:nvPr/>
        </p:nvSpPr>
        <p:spPr>
          <a:xfrm>
            <a:off x="6421195" y="6383519"/>
            <a:ext cx="8553730" cy="341632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800" b="1" dirty="0">
                <a:solidFill>
                  <a:schemeClr val="tx1"/>
                </a:solidFill>
                <a:latin typeface="Calibri"/>
                <a:ea typeface="Calibri"/>
                <a:cs typeface="Calibri"/>
                <a:sym typeface="Calibri"/>
              </a:rPr>
              <a:t>Support Vector Machine: </a:t>
            </a:r>
            <a:r>
              <a:rPr lang="en-US" sz="1800" dirty="0">
                <a:solidFill>
                  <a:schemeClr val="tx1"/>
                </a:solidFill>
                <a:latin typeface="Calibri"/>
                <a:ea typeface="Calibri"/>
                <a:cs typeface="Calibri"/>
                <a:sym typeface="Calibri"/>
              </a:rPr>
              <a:t>It is known for the discriminative power of classification. This training algorithm develops a model by finding hyperplane and classifies data correctly by maximizing the data between data clusters. </a:t>
            </a:r>
            <a:endParaRPr dirty="0">
              <a:solidFill>
                <a:schemeClr val="tx1"/>
              </a:solidFill>
            </a:endParaRPr>
          </a:p>
          <a:p>
            <a:pPr marL="0" marR="0" lvl="0" indent="0" algn="l" rtl="0">
              <a:spcBef>
                <a:spcPts val="0"/>
              </a:spcBef>
              <a:spcAft>
                <a:spcPts val="0"/>
              </a:spcAft>
              <a:buNone/>
            </a:pPr>
            <a:endParaRPr sz="1800" dirty="0">
              <a:solidFill>
                <a:schemeClr val="tx1"/>
              </a:solidFill>
              <a:latin typeface="Calibri"/>
              <a:ea typeface="Calibri"/>
              <a:cs typeface="Calibri"/>
              <a:sym typeface="Calibri"/>
            </a:endParaRPr>
          </a:p>
          <a:p>
            <a:pPr marL="0" marR="0" lvl="0" indent="0" algn="just" rtl="0">
              <a:spcBef>
                <a:spcPts val="0"/>
              </a:spcBef>
              <a:spcAft>
                <a:spcPts val="0"/>
              </a:spcAft>
              <a:buNone/>
            </a:pPr>
            <a:r>
              <a:rPr lang="en-US" sz="1800" b="1" dirty="0">
                <a:solidFill>
                  <a:schemeClr val="tx1"/>
                </a:solidFill>
                <a:latin typeface="Calibri"/>
                <a:ea typeface="Calibri"/>
                <a:cs typeface="Calibri"/>
                <a:sym typeface="Calibri"/>
              </a:rPr>
              <a:t>Polynomial Regression: </a:t>
            </a:r>
            <a:r>
              <a:rPr lang="en-US" sz="1800" dirty="0">
                <a:solidFill>
                  <a:schemeClr val="tx1"/>
                </a:solidFill>
                <a:latin typeface="Calibri"/>
                <a:ea typeface="Calibri"/>
                <a:cs typeface="Calibri"/>
                <a:sym typeface="Calibri"/>
              </a:rPr>
              <a:t>This type of regression analysis is performed by considering the independent variable x and dependent variable y modelled as 4th degree polynomial in x.</a:t>
            </a:r>
            <a:endParaRPr dirty="0">
              <a:solidFill>
                <a:schemeClr val="tx1"/>
              </a:solidFill>
            </a:endParaRPr>
          </a:p>
          <a:p>
            <a:pPr marL="0" marR="0" lvl="0" indent="0" algn="just" rtl="0">
              <a:spcBef>
                <a:spcPts val="0"/>
              </a:spcBef>
              <a:spcAft>
                <a:spcPts val="0"/>
              </a:spcAft>
              <a:buNone/>
            </a:pPr>
            <a:endParaRPr sz="1800" b="1" dirty="0">
              <a:solidFill>
                <a:schemeClr val="tx1"/>
              </a:solidFill>
              <a:latin typeface="Calibri"/>
              <a:ea typeface="Calibri"/>
              <a:cs typeface="Calibri"/>
              <a:sym typeface="Calibri"/>
            </a:endParaRPr>
          </a:p>
          <a:p>
            <a:pPr marL="0" marR="0" lvl="0" indent="0" algn="just" rtl="0">
              <a:spcBef>
                <a:spcPts val="0"/>
              </a:spcBef>
              <a:spcAft>
                <a:spcPts val="0"/>
              </a:spcAft>
              <a:buNone/>
            </a:pPr>
            <a:r>
              <a:rPr lang="en-US" sz="1800" b="1" dirty="0">
                <a:solidFill>
                  <a:schemeClr val="tx1"/>
                </a:solidFill>
                <a:latin typeface="Calibri"/>
                <a:ea typeface="Calibri"/>
                <a:cs typeface="Calibri"/>
                <a:sym typeface="Calibri"/>
              </a:rPr>
              <a:t>Bayesian Ridge Regression</a:t>
            </a:r>
            <a:r>
              <a:rPr lang="en-US" sz="1800" dirty="0">
                <a:solidFill>
                  <a:schemeClr val="tx1"/>
                </a:solidFill>
                <a:latin typeface="Calibri"/>
                <a:ea typeface="Calibri"/>
                <a:cs typeface="Calibri"/>
                <a:sym typeface="Calibri"/>
              </a:rPr>
              <a:t>: It deals with performing the statistical analysis with Bayesian inference which deal with the bayes theorem of probability.</a:t>
            </a:r>
            <a:endParaRPr dirty="0">
              <a:solidFill>
                <a:schemeClr val="tx1"/>
              </a:solidFill>
            </a:endParaRPr>
          </a:p>
          <a:p>
            <a:pPr marL="0" marR="0" lvl="0" indent="0" algn="just" rtl="0">
              <a:spcBef>
                <a:spcPts val="0"/>
              </a:spcBef>
              <a:spcAft>
                <a:spcPts val="0"/>
              </a:spcAft>
              <a:buNone/>
            </a:pPr>
            <a:endParaRPr sz="1800" dirty="0">
              <a:solidFill>
                <a:schemeClr val="tx1"/>
              </a:solidFill>
              <a:latin typeface="Calibri"/>
              <a:ea typeface="Calibri"/>
              <a:cs typeface="Calibri"/>
              <a:sym typeface="Calibri"/>
            </a:endParaRPr>
          </a:p>
          <a:p>
            <a:pPr marL="0" marR="0" lvl="0" indent="0" algn="just" rtl="0">
              <a:spcBef>
                <a:spcPts val="0"/>
              </a:spcBef>
              <a:spcAft>
                <a:spcPts val="0"/>
              </a:spcAft>
              <a:buNone/>
            </a:pPr>
            <a:r>
              <a:rPr lang="en-US" sz="1800" b="1" dirty="0">
                <a:solidFill>
                  <a:schemeClr val="tx1"/>
                </a:solidFill>
                <a:latin typeface="Calibri"/>
                <a:ea typeface="Calibri"/>
                <a:cs typeface="Calibri"/>
                <a:sym typeface="Calibri"/>
              </a:rPr>
              <a:t>Linear Regression: </a:t>
            </a:r>
            <a:r>
              <a:rPr lang="en-US" sz="1800" dirty="0">
                <a:solidFill>
                  <a:schemeClr val="tx1"/>
                </a:solidFill>
                <a:latin typeface="Calibri"/>
                <a:ea typeface="Calibri"/>
                <a:cs typeface="Calibri"/>
                <a:sym typeface="Calibri"/>
              </a:rPr>
              <a:t>This deals with linear approach to modelling the relationship between  a scalar response and one or more explanatory variable.</a:t>
            </a:r>
            <a:endParaRPr dirty="0">
              <a:solidFill>
                <a:schemeClr val="tx1"/>
              </a:solidFill>
            </a:endParaRPr>
          </a:p>
        </p:txBody>
      </p:sp>
      <p:graphicFrame>
        <p:nvGraphicFramePr>
          <p:cNvPr id="104" name="Google Shape;104;p13"/>
          <p:cNvGraphicFramePr/>
          <p:nvPr>
            <p:extLst>
              <p:ext uri="{D42A27DB-BD31-4B8C-83A1-F6EECF244321}">
                <p14:modId xmlns:p14="http://schemas.microsoft.com/office/powerpoint/2010/main" val="3086099738"/>
              </p:ext>
            </p:extLst>
          </p:nvPr>
        </p:nvGraphicFramePr>
        <p:xfrm>
          <a:off x="261402" y="10130499"/>
          <a:ext cx="5306352" cy="1239300"/>
        </p:xfrm>
        <a:graphic>
          <a:graphicData uri="http://schemas.openxmlformats.org/drawingml/2006/table">
            <a:tbl>
              <a:tblPr>
                <a:noFill/>
                <a:tableStyleId>{D66786FF-E561-4552-8737-4E0DAD5F232B}</a:tableStyleId>
              </a:tblPr>
              <a:tblGrid>
                <a:gridCol w="918155">
                  <a:extLst>
                    <a:ext uri="{9D8B030D-6E8A-4147-A177-3AD203B41FA5}">
                      <a16:colId xmlns:a16="http://schemas.microsoft.com/office/drawing/2014/main" val="20000"/>
                    </a:ext>
                  </a:extLst>
                </a:gridCol>
                <a:gridCol w="972165">
                  <a:extLst>
                    <a:ext uri="{9D8B030D-6E8A-4147-A177-3AD203B41FA5}">
                      <a16:colId xmlns:a16="http://schemas.microsoft.com/office/drawing/2014/main" val="20001"/>
                    </a:ext>
                  </a:extLst>
                </a:gridCol>
                <a:gridCol w="1107174">
                  <a:extLst>
                    <a:ext uri="{9D8B030D-6E8A-4147-A177-3AD203B41FA5}">
                      <a16:colId xmlns:a16="http://schemas.microsoft.com/office/drawing/2014/main" val="20002"/>
                    </a:ext>
                  </a:extLst>
                </a:gridCol>
                <a:gridCol w="1053165">
                  <a:extLst>
                    <a:ext uri="{9D8B030D-6E8A-4147-A177-3AD203B41FA5}">
                      <a16:colId xmlns:a16="http://schemas.microsoft.com/office/drawing/2014/main" val="20003"/>
                    </a:ext>
                  </a:extLst>
                </a:gridCol>
                <a:gridCol w="1255693">
                  <a:extLst>
                    <a:ext uri="{9D8B030D-6E8A-4147-A177-3AD203B41FA5}">
                      <a16:colId xmlns:a16="http://schemas.microsoft.com/office/drawing/2014/main" val="20004"/>
                    </a:ext>
                  </a:extLst>
                </a:gridCol>
              </a:tblGrid>
              <a:tr h="619650">
                <a:tc>
                  <a:txBody>
                    <a:bodyPr/>
                    <a:lstStyle/>
                    <a:p>
                      <a:pPr marL="0" marR="0" lvl="0" indent="0" algn="l" rtl="0">
                        <a:spcBef>
                          <a:spcPts val="0"/>
                        </a:spcBef>
                        <a:spcAft>
                          <a:spcPts val="0"/>
                        </a:spcAft>
                        <a:buNone/>
                      </a:pPr>
                      <a:r>
                        <a:rPr lang="en-US" sz="1200" b="0" i="0" u="none" strike="noStrike" dirty="0">
                          <a:solidFill>
                            <a:srgbClr val="000000"/>
                          </a:solidFill>
                          <a:latin typeface="Arial"/>
                          <a:ea typeface="Arial"/>
                          <a:cs typeface="Arial"/>
                          <a:sym typeface="Arial"/>
                        </a:rPr>
                        <a:t>12/8/2020</a:t>
                      </a:r>
                      <a:endParaRPr sz="1200" dirty="0"/>
                    </a:p>
                  </a:txBody>
                  <a:tcPr marL="76200" marR="76200" marT="76200" marB="762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7B7B7"/>
                    </a:solidFill>
                  </a:tcPr>
                </a:tc>
                <a:tc>
                  <a:txBody>
                    <a:bodyPr/>
                    <a:lstStyle/>
                    <a:p>
                      <a:pPr marL="0" marR="0" lvl="0" indent="0" algn="l" rtl="0">
                        <a:spcBef>
                          <a:spcPts val="0"/>
                        </a:spcBef>
                        <a:spcAft>
                          <a:spcPts val="0"/>
                        </a:spcAft>
                        <a:buNone/>
                      </a:pPr>
                      <a:r>
                        <a:rPr lang="en-US" sz="1200" b="0" i="0" u="none" strike="noStrike" dirty="0">
                          <a:solidFill>
                            <a:srgbClr val="000000"/>
                          </a:solidFill>
                          <a:latin typeface="Arial"/>
                          <a:ea typeface="Arial"/>
                          <a:cs typeface="Arial"/>
                          <a:sym typeface="Arial"/>
                        </a:rPr>
                        <a:t>12/9/2020</a:t>
                      </a:r>
                      <a:endParaRPr sz="1200" dirty="0"/>
                    </a:p>
                  </a:txBody>
                  <a:tcPr marL="76200" marR="76200" marT="76200" marB="762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7B7B7"/>
                    </a:solidFill>
                  </a:tcPr>
                </a:tc>
                <a:tc>
                  <a:txBody>
                    <a:bodyPr/>
                    <a:lstStyle/>
                    <a:p>
                      <a:pPr marL="0" marR="0" lvl="0" indent="0" algn="l" rtl="0">
                        <a:spcBef>
                          <a:spcPts val="0"/>
                        </a:spcBef>
                        <a:spcAft>
                          <a:spcPts val="0"/>
                        </a:spcAft>
                        <a:buNone/>
                      </a:pPr>
                      <a:r>
                        <a:rPr lang="en-US" sz="1200" b="0" i="0" u="none" strike="noStrike" dirty="0">
                          <a:solidFill>
                            <a:srgbClr val="000000"/>
                          </a:solidFill>
                          <a:latin typeface="Arial"/>
                          <a:ea typeface="Arial"/>
                          <a:cs typeface="Arial"/>
                          <a:sym typeface="Arial"/>
                        </a:rPr>
                        <a:t>12/10/2020</a:t>
                      </a:r>
                      <a:endParaRPr sz="1200" dirty="0"/>
                    </a:p>
                  </a:txBody>
                  <a:tcPr marL="76200" marR="76200" marT="76200" marB="762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7B7B7"/>
                    </a:solidFill>
                  </a:tcPr>
                </a:tc>
                <a:tc>
                  <a:txBody>
                    <a:bodyPr/>
                    <a:lstStyle/>
                    <a:p>
                      <a:pPr marL="0" marR="0" lvl="0" indent="0" algn="l" rtl="0">
                        <a:spcBef>
                          <a:spcPts val="0"/>
                        </a:spcBef>
                        <a:spcAft>
                          <a:spcPts val="0"/>
                        </a:spcAft>
                        <a:buNone/>
                      </a:pPr>
                      <a:r>
                        <a:rPr lang="en-US" sz="1200" b="0" i="0" u="none" strike="noStrike" dirty="0">
                          <a:solidFill>
                            <a:srgbClr val="000000"/>
                          </a:solidFill>
                          <a:latin typeface="Arial"/>
                          <a:ea typeface="Arial"/>
                          <a:cs typeface="Arial"/>
                          <a:sym typeface="Arial"/>
                        </a:rPr>
                        <a:t>12/11/2020</a:t>
                      </a:r>
                      <a:endParaRPr sz="1200" dirty="0"/>
                    </a:p>
                  </a:txBody>
                  <a:tcPr marL="76200" marR="76200" marT="76200" marB="762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7B7B7"/>
                    </a:solidFill>
                  </a:tcPr>
                </a:tc>
                <a:tc>
                  <a:txBody>
                    <a:bodyPr/>
                    <a:lstStyle/>
                    <a:p>
                      <a:pPr marL="0" marR="0" lvl="0" indent="0" algn="l" rtl="0">
                        <a:spcBef>
                          <a:spcPts val="0"/>
                        </a:spcBef>
                        <a:spcAft>
                          <a:spcPts val="0"/>
                        </a:spcAft>
                        <a:buNone/>
                      </a:pPr>
                      <a:r>
                        <a:rPr lang="en-US" sz="1200" b="0" i="0" u="none" strike="noStrike" dirty="0">
                          <a:solidFill>
                            <a:srgbClr val="000000"/>
                          </a:solidFill>
                          <a:latin typeface="Arial"/>
                          <a:ea typeface="Arial"/>
                          <a:cs typeface="Arial"/>
                          <a:sym typeface="Arial"/>
                        </a:rPr>
                        <a:t>12/12/2020</a:t>
                      </a:r>
                      <a:endParaRPr sz="1200" dirty="0"/>
                    </a:p>
                  </a:txBody>
                  <a:tcPr marL="76200" marR="76200" marT="76200" marB="762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7B7B7"/>
                    </a:solidFill>
                  </a:tcPr>
                </a:tc>
                <a:extLst>
                  <a:ext uri="{0D108BD9-81ED-4DB2-BD59-A6C34878D82A}">
                    <a16:rowId xmlns:a16="http://schemas.microsoft.com/office/drawing/2014/main" val="10000"/>
                  </a:ext>
                </a:extLst>
              </a:tr>
              <a:tr h="619650">
                <a:tc>
                  <a:txBody>
                    <a:bodyPr/>
                    <a:lstStyle/>
                    <a:p>
                      <a:pPr marL="0" marR="0" lvl="0" indent="0" algn="l" rtl="0">
                        <a:spcBef>
                          <a:spcPts val="0"/>
                        </a:spcBef>
                        <a:spcAft>
                          <a:spcPts val="0"/>
                        </a:spcAft>
                        <a:buNone/>
                      </a:pPr>
                      <a:r>
                        <a:rPr lang="en-US" sz="1200" b="0" i="0" u="none" strike="noStrike" dirty="0">
                          <a:solidFill>
                            <a:srgbClr val="000000"/>
                          </a:solidFill>
                          <a:latin typeface="Arial"/>
                          <a:ea typeface="Arial"/>
                          <a:cs typeface="Arial"/>
                          <a:sym typeface="Arial"/>
                        </a:rPr>
                        <a:t>9657771</a:t>
                      </a:r>
                      <a:endParaRPr sz="1200" dirty="0"/>
                    </a:p>
                  </a:txBody>
                  <a:tcPr marL="76200" marR="76200" marT="76200" marB="762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FEFEF"/>
                    </a:solidFill>
                  </a:tcPr>
                </a:tc>
                <a:tc>
                  <a:txBody>
                    <a:bodyPr/>
                    <a:lstStyle/>
                    <a:p>
                      <a:pPr marL="0" marR="0" lvl="0" indent="0" algn="l" rtl="0">
                        <a:spcBef>
                          <a:spcPts val="0"/>
                        </a:spcBef>
                        <a:spcAft>
                          <a:spcPts val="0"/>
                        </a:spcAft>
                        <a:buNone/>
                      </a:pPr>
                      <a:r>
                        <a:rPr lang="en-US" sz="1200" b="0" i="0" u="none" strike="noStrike" dirty="0">
                          <a:solidFill>
                            <a:srgbClr val="000000"/>
                          </a:solidFill>
                          <a:latin typeface="Arial"/>
                          <a:ea typeface="Arial"/>
                          <a:cs typeface="Arial"/>
                          <a:sym typeface="Arial"/>
                        </a:rPr>
                        <a:t>9708206</a:t>
                      </a:r>
                      <a:endParaRPr sz="1200" dirty="0"/>
                    </a:p>
                  </a:txBody>
                  <a:tcPr marL="76200" marR="76200" marT="76200" marB="762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FEFEF"/>
                    </a:solidFill>
                  </a:tcPr>
                </a:tc>
                <a:tc>
                  <a:txBody>
                    <a:bodyPr/>
                    <a:lstStyle/>
                    <a:p>
                      <a:pPr marL="0" marR="0" lvl="0" indent="0" algn="l" rtl="0">
                        <a:spcBef>
                          <a:spcPts val="0"/>
                        </a:spcBef>
                        <a:spcAft>
                          <a:spcPts val="0"/>
                        </a:spcAft>
                        <a:buNone/>
                      </a:pPr>
                      <a:r>
                        <a:rPr lang="en-US" sz="1200" b="0" i="0" u="none" strike="noStrike" dirty="0">
                          <a:solidFill>
                            <a:srgbClr val="000000"/>
                          </a:solidFill>
                          <a:latin typeface="Arial"/>
                          <a:ea typeface="Arial"/>
                          <a:cs typeface="Arial"/>
                          <a:sym typeface="Arial"/>
                        </a:rPr>
                        <a:t>9758770</a:t>
                      </a:r>
                      <a:endParaRPr sz="1200" dirty="0"/>
                    </a:p>
                  </a:txBody>
                  <a:tcPr marL="76200" marR="76200" marT="76200" marB="762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FEFEF"/>
                    </a:solidFill>
                  </a:tcPr>
                </a:tc>
                <a:tc>
                  <a:txBody>
                    <a:bodyPr/>
                    <a:lstStyle/>
                    <a:p>
                      <a:pPr marL="0" marR="0" lvl="0" indent="0" algn="l" rtl="0">
                        <a:spcBef>
                          <a:spcPts val="0"/>
                        </a:spcBef>
                        <a:spcAft>
                          <a:spcPts val="0"/>
                        </a:spcAft>
                        <a:buNone/>
                      </a:pPr>
                      <a:r>
                        <a:rPr lang="en-US" sz="1200" b="0" i="0" u="none" strike="noStrike" dirty="0">
                          <a:solidFill>
                            <a:srgbClr val="000000"/>
                          </a:solidFill>
                          <a:latin typeface="Arial"/>
                          <a:ea typeface="Arial"/>
                          <a:cs typeface="Arial"/>
                          <a:sym typeface="Arial"/>
                        </a:rPr>
                        <a:t>9809465</a:t>
                      </a:r>
                      <a:endParaRPr sz="1200" dirty="0"/>
                    </a:p>
                  </a:txBody>
                  <a:tcPr marL="76200" marR="76200" marT="76200" marB="762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FEFEF"/>
                    </a:solidFill>
                  </a:tcPr>
                </a:tc>
                <a:tc>
                  <a:txBody>
                    <a:bodyPr/>
                    <a:lstStyle/>
                    <a:p>
                      <a:pPr marL="0" marR="0" lvl="0" indent="0" algn="l" rtl="0">
                        <a:spcBef>
                          <a:spcPts val="0"/>
                        </a:spcBef>
                        <a:spcAft>
                          <a:spcPts val="0"/>
                        </a:spcAft>
                        <a:buNone/>
                      </a:pPr>
                      <a:r>
                        <a:rPr lang="en-US" sz="1200" b="0" i="0" u="none" strike="noStrike" dirty="0">
                          <a:solidFill>
                            <a:srgbClr val="000000"/>
                          </a:solidFill>
                          <a:latin typeface="Arial"/>
                          <a:ea typeface="Arial"/>
                          <a:cs typeface="Arial"/>
                          <a:sym typeface="Arial"/>
                        </a:rPr>
                        <a:t>9860315</a:t>
                      </a:r>
                      <a:endParaRPr sz="1200" dirty="0"/>
                    </a:p>
                  </a:txBody>
                  <a:tcPr marL="76200" marR="76200" marT="76200" marB="762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1"/>
                  </a:ext>
                </a:extLst>
              </a:tr>
            </a:tbl>
          </a:graphicData>
        </a:graphic>
      </p:graphicFrame>
      <p:sp>
        <p:nvSpPr>
          <p:cNvPr id="105" name="Google Shape;105;p13"/>
          <p:cNvSpPr/>
          <p:nvPr/>
        </p:nvSpPr>
        <p:spPr>
          <a:xfrm>
            <a:off x="-7" y="11581401"/>
            <a:ext cx="33885900" cy="714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tx1"/>
              </a:solidFill>
              <a:latin typeface="Calibri"/>
              <a:ea typeface="Calibri"/>
              <a:cs typeface="Calibri"/>
              <a:sym typeface="Calibri"/>
            </a:endParaRPr>
          </a:p>
        </p:txBody>
      </p:sp>
      <p:sp>
        <p:nvSpPr>
          <p:cNvPr id="2" name="TextBox 1">
            <a:extLst>
              <a:ext uri="{FF2B5EF4-FFF2-40B4-BE49-F238E27FC236}">
                <a16:creationId xmlns:a16="http://schemas.microsoft.com/office/drawing/2014/main" id="{220809C9-7F37-43A4-BD5E-59D512D026DE}"/>
              </a:ext>
            </a:extLst>
          </p:cNvPr>
          <p:cNvSpPr txBox="1"/>
          <p:nvPr/>
        </p:nvSpPr>
        <p:spPr>
          <a:xfrm>
            <a:off x="15815700" y="6536390"/>
            <a:ext cx="2502608" cy="276999"/>
          </a:xfrm>
          <a:prstGeom prst="rect">
            <a:avLst/>
          </a:prstGeom>
          <a:noFill/>
        </p:spPr>
        <p:txBody>
          <a:bodyPr wrap="none" rtlCol="0">
            <a:spAutoFit/>
          </a:bodyPr>
          <a:lstStyle/>
          <a:p>
            <a:r>
              <a:rPr lang="en-US" sz="1200" dirty="0">
                <a:solidFill>
                  <a:schemeClr val="tx1"/>
                </a:solidFill>
                <a:latin typeface="Calibri" panose="020F0502020204030204" pitchFamily="34" charset="0"/>
                <a:cs typeface="Calibri" panose="020F0502020204030204" pitchFamily="34" charset="0"/>
              </a:rPr>
              <a:t>3. Progression of spread of COVID-19</a:t>
            </a:r>
          </a:p>
        </p:txBody>
      </p:sp>
      <p:sp>
        <p:nvSpPr>
          <p:cNvPr id="25" name="TextBox 24">
            <a:extLst>
              <a:ext uri="{FF2B5EF4-FFF2-40B4-BE49-F238E27FC236}">
                <a16:creationId xmlns:a16="http://schemas.microsoft.com/office/drawing/2014/main" id="{B94C6B8F-11DA-48AE-89A6-3EAEE265CC20}"/>
              </a:ext>
            </a:extLst>
          </p:cNvPr>
          <p:cNvSpPr txBox="1"/>
          <p:nvPr/>
        </p:nvSpPr>
        <p:spPr>
          <a:xfrm>
            <a:off x="15815700" y="3757883"/>
            <a:ext cx="3611886" cy="276999"/>
          </a:xfrm>
          <a:prstGeom prst="rect">
            <a:avLst/>
          </a:prstGeom>
          <a:noFill/>
        </p:spPr>
        <p:txBody>
          <a:bodyPr wrap="none" rtlCol="0">
            <a:spAutoFit/>
          </a:bodyPr>
          <a:lstStyle/>
          <a:p>
            <a:r>
              <a:rPr lang="en-US" sz="1200" dirty="0">
                <a:solidFill>
                  <a:schemeClr val="tx1"/>
                </a:solidFill>
                <a:latin typeface="Calibri" panose="020F0502020204030204" pitchFamily="34" charset="0"/>
                <a:cs typeface="Calibri" panose="020F0502020204030204" pitchFamily="34" charset="0"/>
              </a:rPr>
              <a:t>2. COVID-19 confirmed cases World-Wide(Focus on US)</a:t>
            </a:r>
          </a:p>
        </p:txBody>
      </p:sp>
      <p:sp>
        <p:nvSpPr>
          <p:cNvPr id="26" name="TextBox 25">
            <a:extLst>
              <a:ext uri="{FF2B5EF4-FFF2-40B4-BE49-F238E27FC236}">
                <a16:creationId xmlns:a16="http://schemas.microsoft.com/office/drawing/2014/main" id="{E18053BB-2442-4C84-9113-88A1CB7F38C8}"/>
              </a:ext>
            </a:extLst>
          </p:cNvPr>
          <p:cNvSpPr txBox="1"/>
          <p:nvPr/>
        </p:nvSpPr>
        <p:spPr>
          <a:xfrm>
            <a:off x="15828366" y="1145570"/>
            <a:ext cx="2537874" cy="276999"/>
          </a:xfrm>
          <a:prstGeom prst="rect">
            <a:avLst/>
          </a:prstGeom>
          <a:noFill/>
        </p:spPr>
        <p:txBody>
          <a:bodyPr wrap="none" rtlCol="0">
            <a:spAutoFit/>
          </a:bodyPr>
          <a:lstStyle/>
          <a:p>
            <a:r>
              <a:rPr lang="en-US" sz="1200" dirty="0">
                <a:solidFill>
                  <a:schemeClr val="tx1"/>
                </a:solidFill>
                <a:latin typeface="Calibri" panose="020F0502020204030204" pitchFamily="34" charset="0"/>
                <a:cs typeface="Calibri" panose="020F0502020204030204" pitchFamily="34" charset="0"/>
              </a:rPr>
              <a:t>1. Global Average Land Temperatures</a:t>
            </a:r>
          </a:p>
        </p:txBody>
      </p:sp>
      <p:sp>
        <p:nvSpPr>
          <p:cNvPr id="27" name="Google Shape;92;p13">
            <a:extLst>
              <a:ext uri="{FF2B5EF4-FFF2-40B4-BE49-F238E27FC236}">
                <a16:creationId xmlns:a16="http://schemas.microsoft.com/office/drawing/2014/main" id="{E93F4A55-372D-4FC6-A179-2E59DD687EFA}"/>
              </a:ext>
            </a:extLst>
          </p:cNvPr>
          <p:cNvSpPr txBox="1"/>
          <p:nvPr/>
        </p:nvSpPr>
        <p:spPr>
          <a:xfrm>
            <a:off x="9686912" y="9890600"/>
            <a:ext cx="1816735" cy="386003"/>
          </a:xfrm>
          <a:prstGeom prst="rect">
            <a:avLst/>
          </a:prstGeom>
          <a:noFill/>
          <a:ln>
            <a:noFill/>
          </a:ln>
        </p:spPr>
        <p:txBody>
          <a:bodyPr spcFirstLastPara="1" wrap="square" lIns="0" tIns="16500" rIns="0" bIns="0" anchor="t" anchorCtr="0">
            <a:noAutofit/>
          </a:bodyPr>
          <a:lstStyle/>
          <a:p>
            <a:pPr marL="12700" marR="0" lvl="0" indent="0" algn="ctr" rtl="0">
              <a:lnSpc>
                <a:spcPct val="100000"/>
              </a:lnSpc>
              <a:spcBef>
                <a:spcPts val="0"/>
              </a:spcBef>
              <a:spcAft>
                <a:spcPts val="0"/>
              </a:spcAft>
              <a:buNone/>
            </a:pPr>
            <a:r>
              <a:rPr lang="en-US" sz="2400" b="1" u="sng" dirty="0">
                <a:solidFill>
                  <a:schemeClr val="tx1"/>
                </a:solidFill>
                <a:latin typeface="Calibri"/>
                <a:ea typeface="Calibri"/>
                <a:cs typeface="Calibri"/>
                <a:sym typeface="Calibri"/>
              </a:rPr>
              <a:t>Challenges</a:t>
            </a:r>
            <a:endParaRPr sz="1600" u="sng" dirty="0">
              <a:solidFill>
                <a:schemeClr val="tx1"/>
              </a:solidFill>
              <a:latin typeface="Calibri"/>
              <a:ea typeface="Calibri"/>
              <a:cs typeface="Calibri"/>
              <a:sym typeface="Calibri"/>
            </a:endParaRPr>
          </a:p>
        </p:txBody>
      </p:sp>
      <p:sp>
        <p:nvSpPr>
          <p:cNvPr id="28" name="Google Shape;92;p13">
            <a:extLst>
              <a:ext uri="{FF2B5EF4-FFF2-40B4-BE49-F238E27FC236}">
                <a16:creationId xmlns:a16="http://schemas.microsoft.com/office/drawing/2014/main" id="{D7341C00-D011-41D4-9801-E3506C508D0A}"/>
              </a:ext>
            </a:extLst>
          </p:cNvPr>
          <p:cNvSpPr txBox="1"/>
          <p:nvPr/>
        </p:nvSpPr>
        <p:spPr>
          <a:xfrm>
            <a:off x="9789692" y="12257716"/>
            <a:ext cx="1816734" cy="203214"/>
          </a:xfrm>
          <a:prstGeom prst="rect">
            <a:avLst/>
          </a:prstGeom>
          <a:noFill/>
          <a:ln>
            <a:noFill/>
          </a:ln>
        </p:spPr>
        <p:txBody>
          <a:bodyPr spcFirstLastPara="1" wrap="square" lIns="0" tIns="16500" rIns="0" bIns="0" anchor="t" anchorCtr="0">
            <a:noAutofit/>
          </a:bodyPr>
          <a:lstStyle/>
          <a:p>
            <a:pPr marL="12700" marR="0" lvl="0" indent="0" algn="ctr" rtl="0">
              <a:lnSpc>
                <a:spcPct val="100000"/>
              </a:lnSpc>
              <a:spcBef>
                <a:spcPts val="0"/>
              </a:spcBef>
              <a:spcAft>
                <a:spcPts val="0"/>
              </a:spcAft>
              <a:buNone/>
            </a:pPr>
            <a:r>
              <a:rPr lang="en-US" sz="2400" b="1" u="sng" dirty="0">
                <a:solidFill>
                  <a:schemeClr val="tx1"/>
                </a:solidFill>
                <a:latin typeface="Calibri"/>
                <a:ea typeface="Calibri"/>
                <a:cs typeface="Calibri"/>
                <a:sym typeface="Calibri"/>
              </a:rPr>
              <a:t>Future Scope</a:t>
            </a:r>
            <a:endParaRPr sz="1600" u="sng" dirty="0">
              <a:solidFill>
                <a:schemeClr val="tx1"/>
              </a:solidFill>
              <a:latin typeface="Calibri"/>
              <a:ea typeface="Calibri"/>
              <a:cs typeface="Calibri"/>
              <a:sym typeface="Calibri"/>
            </a:endParaRPr>
          </a:p>
        </p:txBody>
      </p:sp>
      <p:sp>
        <p:nvSpPr>
          <p:cNvPr id="29" name="Google Shape;86;p13">
            <a:extLst>
              <a:ext uri="{FF2B5EF4-FFF2-40B4-BE49-F238E27FC236}">
                <a16:creationId xmlns:a16="http://schemas.microsoft.com/office/drawing/2014/main" id="{E0C5BBFD-F332-4F23-8F58-84020A5392CE}"/>
              </a:ext>
            </a:extLst>
          </p:cNvPr>
          <p:cNvSpPr txBox="1"/>
          <p:nvPr/>
        </p:nvSpPr>
        <p:spPr>
          <a:xfrm>
            <a:off x="1792606" y="7213817"/>
            <a:ext cx="2901384" cy="448326"/>
          </a:xfrm>
          <a:prstGeom prst="rect">
            <a:avLst/>
          </a:prstGeom>
          <a:noFill/>
          <a:ln>
            <a:noFill/>
          </a:ln>
        </p:spPr>
        <p:txBody>
          <a:bodyPr spcFirstLastPara="1" wrap="square" lIns="0" tIns="16500" rIns="0" bIns="0" anchor="t" anchorCtr="0">
            <a:noAutofit/>
          </a:bodyPr>
          <a:lstStyle/>
          <a:p>
            <a:pPr marL="12700" marR="0" lvl="0" indent="0" algn="l" rtl="0">
              <a:lnSpc>
                <a:spcPct val="100000"/>
              </a:lnSpc>
              <a:spcBef>
                <a:spcPts val="0"/>
              </a:spcBef>
              <a:spcAft>
                <a:spcPts val="0"/>
              </a:spcAft>
              <a:buNone/>
            </a:pPr>
            <a:r>
              <a:rPr lang="en-US" sz="2400" b="1" u="sng" dirty="0">
                <a:solidFill>
                  <a:schemeClr val="tx1"/>
                </a:solidFill>
                <a:latin typeface="Calibri"/>
                <a:cs typeface="Calibri"/>
                <a:sym typeface="Calibri"/>
              </a:rPr>
              <a:t>Data Preprocessing</a:t>
            </a:r>
            <a:endParaRPr sz="2400" b="1" u="sng" dirty="0">
              <a:solidFill>
                <a:schemeClr val="tx1"/>
              </a:solidFill>
              <a:latin typeface="Calibri"/>
              <a:cs typeface="Calibri"/>
              <a:sym typeface="Calibri"/>
            </a:endParaRPr>
          </a:p>
        </p:txBody>
      </p:sp>
      <p:sp>
        <p:nvSpPr>
          <p:cNvPr id="30" name="Google Shape;86;p13">
            <a:extLst>
              <a:ext uri="{FF2B5EF4-FFF2-40B4-BE49-F238E27FC236}">
                <a16:creationId xmlns:a16="http://schemas.microsoft.com/office/drawing/2014/main" id="{447AD5CB-8300-4650-B9D7-EF4107B03181}"/>
              </a:ext>
            </a:extLst>
          </p:cNvPr>
          <p:cNvSpPr txBox="1"/>
          <p:nvPr/>
        </p:nvSpPr>
        <p:spPr>
          <a:xfrm>
            <a:off x="1747342" y="8377979"/>
            <a:ext cx="2893608" cy="253125"/>
          </a:xfrm>
          <a:prstGeom prst="rect">
            <a:avLst/>
          </a:prstGeom>
          <a:noFill/>
          <a:ln>
            <a:noFill/>
          </a:ln>
        </p:spPr>
        <p:txBody>
          <a:bodyPr spcFirstLastPara="1" wrap="square" lIns="0" tIns="16500" rIns="0" bIns="0" anchor="t" anchorCtr="0">
            <a:noAutofit/>
          </a:bodyPr>
          <a:lstStyle/>
          <a:p>
            <a:pPr marL="12700"/>
            <a:r>
              <a:rPr lang="en-US" sz="2400" b="1" u="sng" dirty="0">
                <a:solidFill>
                  <a:schemeClr val="tx1"/>
                </a:solidFill>
                <a:latin typeface="Calibri"/>
                <a:cs typeface="Calibri"/>
                <a:sym typeface="Calibri"/>
              </a:rPr>
              <a:t>Experimental Results</a:t>
            </a:r>
          </a:p>
          <a:p>
            <a:pPr marL="12700" marR="0" lvl="0" indent="0" algn="l" rtl="0">
              <a:lnSpc>
                <a:spcPct val="100000"/>
              </a:lnSpc>
              <a:spcBef>
                <a:spcPts val="0"/>
              </a:spcBef>
              <a:spcAft>
                <a:spcPts val="0"/>
              </a:spcAft>
              <a:buNone/>
            </a:pPr>
            <a:endParaRPr sz="2400" b="1" u="sng" dirty="0">
              <a:solidFill>
                <a:schemeClr val="tx1"/>
              </a:solidFill>
              <a:latin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TotalTime>
  <Words>565</Words>
  <Application>Microsoft Office PowerPoint</Application>
  <PresentationFormat>Custom</PresentationFormat>
  <Paragraphs>78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Aishwarya Anil Kadam</dc:creator>
  <cp:lastModifiedBy>Aishwarya Anil Kadam</cp:lastModifiedBy>
  <cp:revision>15</cp:revision>
  <dcterms:modified xsi:type="dcterms:W3CDTF">2020-12-09T01:13:07Z</dcterms:modified>
</cp:coreProperties>
</file>