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1" r:id="rId1"/>
  </p:sldMasterIdLst>
  <p:sldIdLst>
    <p:sldId id="256" r:id="rId2"/>
    <p:sldId id="257" r:id="rId3"/>
    <p:sldId id="258" r:id="rId4"/>
    <p:sldId id="259" r:id="rId5"/>
    <p:sldId id="261" r:id="rId6"/>
    <p:sldId id="263" r:id="rId7"/>
    <p:sldId id="265"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AD6EE87-EBD5-4F12-A48A-63ACA297AC8F}" type="datetimeFigureOut">
              <a:rPr lang="en-US" smtClean="0"/>
              <a:t>5/7/2020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4FAB73BC-B049-4115-A692-8D63A059BFB8}"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9556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3598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4482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9449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22816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427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4098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243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312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21825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4190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74433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5/7/2020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7656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5/7/2020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8148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5/7/2020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23339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4176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229815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298CD5-6C1E-4009-B41F-6DF62E31D3BE}" type="datetimeFigureOut">
              <a:rPr lang="en-US" smtClean="0"/>
              <a:pPr/>
              <a:t>5/7/2020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36293815"/>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880316"/>
            <a:ext cx="6815669" cy="1236372"/>
          </a:xfrm>
        </p:spPr>
        <p:txBody>
          <a:bodyPr/>
          <a:lstStyle/>
          <a:p>
            <a:r>
              <a:rPr lang="en-US" sz="4000" dirty="0" smtClean="0"/>
              <a:t/>
            </a:r>
            <a:br>
              <a:rPr lang="en-US" sz="4000" dirty="0" smtClean="0"/>
            </a:br>
            <a:r>
              <a:rPr lang="en-US" sz="4000" dirty="0"/>
              <a:t/>
            </a:r>
            <a:br>
              <a:rPr lang="en-US" sz="4000" dirty="0"/>
            </a:br>
            <a:r>
              <a:rPr lang="en-US" sz="4000" dirty="0" smtClean="0"/>
              <a:t/>
            </a:r>
            <a:br>
              <a:rPr lang="en-US" sz="4000" dirty="0" smtClean="0"/>
            </a:br>
            <a:r>
              <a:rPr lang="en-US" sz="4000" dirty="0"/>
              <a:t/>
            </a:r>
            <a:br>
              <a:rPr lang="en-US" sz="4000" dirty="0"/>
            </a:br>
            <a:r>
              <a:rPr lang="en-US" sz="4000" dirty="0"/>
              <a:t>Restaurant Management System</a:t>
            </a:r>
            <a:br>
              <a:rPr lang="en-US" sz="4000" dirty="0"/>
            </a:br>
            <a:r>
              <a:rPr lang="en-US" sz="3200" dirty="0"/>
              <a:t>Team: Gryffindor</a:t>
            </a:r>
            <a:endParaRPr lang="en-US" sz="4000" dirty="0"/>
          </a:p>
        </p:txBody>
      </p:sp>
      <p:sp>
        <p:nvSpPr>
          <p:cNvPr id="3" name="Subtitle 2"/>
          <p:cNvSpPr>
            <a:spLocks noGrp="1"/>
          </p:cNvSpPr>
          <p:nvPr>
            <p:ph type="subTitle" idx="1"/>
          </p:nvPr>
        </p:nvSpPr>
        <p:spPr>
          <a:xfrm>
            <a:off x="2692398" y="3657597"/>
            <a:ext cx="6815669" cy="1725772"/>
          </a:xfrm>
        </p:spPr>
        <p:txBody>
          <a:bodyPr>
            <a:noAutofit/>
          </a:bodyPr>
          <a:lstStyle/>
          <a:p>
            <a:pPr algn="l"/>
            <a:r>
              <a:rPr lang="en-US" sz="2000" dirty="0" smtClean="0"/>
              <a:t>Team Members: Karan </a:t>
            </a:r>
            <a:r>
              <a:rPr lang="en-US" sz="2000" dirty="0" err="1" smtClean="0"/>
              <a:t>Dhamecha</a:t>
            </a:r>
            <a:endParaRPr lang="en-US" sz="2000" dirty="0" smtClean="0"/>
          </a:p>
          <a:p>
            <a:pPr algn="l"/>
            <a:r>
              <a:rPr lang="en-US" sz="2000" dirty="0" smtClean="0"/>
              <a:t>	    		     Sonal Ingle</a:t>
            </a:r>
          </a:p>
          <a:p>
            <a:pPr algn="l"/>
            <a:r>
              <a:rPr lang="en-US" sz="2000" dirty="0"/>
              <a:t>	</a:t>
            </a:r>
            <a:r>
              <a:rPr lang="en-US" sz="2000" dirty="0" smtClean="0"/>
              <a:t>         	     </a:t>
            </a:r>
            <a:r>
              <a:rPr lang="en-US" sz="2000" dirty="0" err="1" smtClean="0"/>
              <a:t>Rehan</a:t>
            </a:r>
            <a:r>
              <a:rPr lang="en-US" sz="2000" dirty="0" smtClean="0"/>
              <a:t> </a:t>
            </a:r>
            <a:r>
              <a:rPr lang="en-US" sz="2000" dirty="0" err="1" smtClean="0"/>
              <a:t>Sawant</a:t>
            </a:r>
            <a:endParaRPr lang="en-US" sz="2000" dirty="0" smtClean="0"/>
          </a:p>
          <a:p>
            <a:pPr algn="l"/>
            <a:r>
              <a:rPr lang="en-US" sz="2000" dirty="0" smtClean="0"/>
              <a:t>	             	     Dinesh </a:t>
            </a:r>
            <a:r>
              <a:rPr lang="en-US" sz="2000" dirty="0" err="1" smtClean="0"/>
              <a:t>Dannina</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1843" y="3549760"/>
            <a:ext cx="3076224" cy="1536475"/>
          </a:xfrm>
          <a:prstGeom prst="rect">
            <a:avLst/>
          </a:prstGeom>
        </p:spPr>
      </p:pic>
    </p:spTree>
    <p:extLst>
      <p:ext uri="{BB962C8B-B14F-4D97-AF65-F5344CB8AC3E}">
        <p14:creationId xmlns:p14="http://schemas.microsoft.com/office/powerpoint/2010/main" val="1801613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Situation</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smtClean="0"/>
              <a:t>We have created a database </a:t>
            </a:r>
            <a:r>
              <a:rPr lang="en-US" dirty="0"/>
              <a:t>for Restaurant management system. The database will support basic functions including order </a:t>
            </a:r>
            <a:r>
              <a:rPr lang="en-US" dirty="0" smtClean="0"/>
              <a:t>details, </a:t>
            </a:r>
            <a:r>
              <a:rPr lang="en-US" dirty="0"/>
              <a:t>customer information, </a:t>
            </a:r>
            <a:r>
              <a:rPr lang="en-US" dirty="0" smtClean="0"/>
              <a:t>staff details etc</a:t>
            </a:r>
            <a:r>
              <a:rPr lang="en-US" dirty="0"/>
              <a:t>. The Restaurant has multiple </a:t>
            </a:r>
            <a:r>
              <a:rPr lang="en-US" dirty="0" smtClean="0"/>
              <a:t>branches but our database focuses on one branch. The </a:t>
            </a:r>
            <a:r>
              <a:rPr lang="en-US" dirty="0"/>
              <a:t>list of food items and the beverage list can be maintained in this database. Different types of sittings are offered to the customer such as VIP, Pool side, Bar etc. The customer record and billing details can also be maintained in this system. The designed database will be helpful for the managers to manage the restaurant and customers to meet their requirements.</a:t>
            </a:r>
          </a:p>
          <a:p>
            <a:endParaRPr lang="en-US" dirty="0"/>
          </a:p>
        </p:txBody>
      </p:sp>
    </p:spTree>
    <p:extLst>
      <p:ext uri="{BB962C8B-B14F-4D97-AF65-F5344CB8AC3E}">
        <p14:creationId xmlns:p14="http://schemas.microsoft.com/office/powerpoint/2010/main" val="1723753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2859111" y="1159099"/>
            <a:ext cx="6220495" cy="4984124"/>
          </a:xfrm>
          <a:prstGeom prst="rect">
            <a:avLst/>
          </a:prstGeom>
          <a:noFill/>
          <a:ln>
            <a:noFill/>
          </a:ln>
        </p:spPr>
      </p:pic>
      <p:sp>
        <p:nvSpPr>
          <p:cNvPr id="2" name="Title 1"/>
          <p:cNvSpPr>
            <a:spLocks noGrp="1"/>
          </p:cNvSpPr>
          <p:nvPr>
            <p:ph type="title" idx="4294967295"/>
          </p:nvPr>
        </p:nvSpPr>
        <p:spPr>
          <a:xfrm>
            <a:off x="3915178" y="708338"/>
            <a:ext cx="3657600" cy="450761"/>
          </a:xfrm>
        </p:spPr>
        <p:txBody>
          <a:bodyPr>
            <a:normAutofit fontScale="90000"/>
          </a:bodyPr>
          <a:lstStyle/>
          <a:p>
            <a:r>
              <a:rPr lang="en-US" sz="2800" dirty="0" smtClean="0"/>
              <a:t>EER Diagram</a:t>
            </a:r>
            <a:endParaRPr lang="en-US" sz="2800" dirty="0"/>
          </a:p>
        </p:txBody>
      </p:sp>
    </p:spTree>
    <p:extLst>
      <p:ext uri="{BB962C8B-B14F-4D97-AF65-F5344CB8AC3E}">
        <p14:creationId xmlns:p14="http://schemas.microsoft.com/office/powerpoint/2010/main" val="1170295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63662" y="721218"/>
            <a:ext cx="4340181" cy="360608"/>
          </a:xfrm>
        </p:spPr>
        <p:txBody>
          <a:bodyPr>
            <a:noAutofit/>
          </a:bodyPr>
          <a:lstStyle/>
          <a:p>
            <a:r>
              <a:rPr lang="en-US" sz="2800" dirty="0" smtClean="0"/>
              <a:t>Relational Schema</a:t>
            </a:r>
            <a:endParaRPr lang="en-US"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2901" y="1184856"/>
            <a:ext cx="5203065" cy="4920293"/>
          </a:xfrm>
          <a:prstGeom prst="rect">
            <a:avLst/>
          </a:prstGeom>
        </p:spPr>
      </p:pic>
    </p:spTree>
    <p:extLst>
      <p:ext uri="{BB962C8B-B14F-4D97-AF65-F5344CB8AC3E}">
        <p14:creationId xmlns:p14="http://schemas.microsoft.com/office/powerpoint/2010/main" val="14445403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52304" y="746975"/>
            <a:ext cx="2910626" cy="523220"/>
          </a:xfrm>
          <a:prstGeom prst="rect">
            <a:avLst/>
          </a:prstGeom>
          <a:noFill/>
        </p:spPr>
        <p:txBody>
          <a:bodyPr wrap="square" rtlCol="0">
            <a:spAutoFit/>
          </a:bodyPr>
          <a:lstStyle/>
          <a:p>
            <a:r>
              <a:rPr lang="en-US" sz="2800" dirty="0" smtClean="0"/>
              <a:t>Creation of Tables</a:t>
            </a:r>
            <a:endParaRPr lang="en-US" sz="2800" dirty="0"/>
          </a:p>
        </p:txBody>
      </p:sp>
      <p:pic>
        <p:nvPicPr>
          <p:cNvPr id="6" name="Picture 5"/>
          <p:cNvPicPr>
            <a:picLocks noChangeAspect="1"/>
          </p:cNvPicPr>
          <p:nvPr/>
        </p:nvPicPr>
        <p:blipFill>
          <a:blip r:embed="rId2"/>
          <a:stretch>
            <a:fillRect/>
          </a:stretch>
        </p:blipFill>
        <p:spPr>
          <a:xfrm>
            <a:off x="1077750" y="1489147"/>
            <a:ext cx="9635741" cy="764667"/>
          </a:xfrm>
          <a:prstGeom prst="rect">
            <a:avLst/>
          </a:prstGeom>
        </p:spPr>
      </p:pic>
      <p:pic>
        <p:nvPicPr>
          <p:cNvPr id="7" name="Picture 6"/>
          <p:cNvPicPr>
            <a:picLocks noChangeAspect="1"/>
          </p:cNvPicPr>
          <p:nvPr/>
        </p:nvPicPr>
        <p:blipFill>
          <a:blip r:embed="rId3"/>
          <a:stretch>
            <a:fillRect/>
          </a:stretch>
        </p:blipFill>
        <p:spPr>
          <a:xfrm>
            <a:off x="1077750" y="2555679"/>
            <a:ext cx="9606233" cy="1784490"/>
          </a:xfrm>
          <a:prstGeom prst="rect">
            <a:avLst/>
          </a:prstGeom>
        </p:spPr>
      </p:pic>
      <p:pic>
        <p:nvPicPr>
          <p:cNvPr id="9" name="Picture 8"/>
          <p:cNvPicPr>
            <a:picLocks noChangeAspect="1"/>
          </p:cNvPicPr>
          <p:nvPr/>
        </p:nvPicPr>
        <p:blipFill>
          <a:blip r:embed="rId4"/>
          <a:stretch>
            <a:fillRect/>
          </a:stretch>
        </p:blipFill>
        <p:spPr>
          <a:xfrm>
            <a:off x="1077750" y="4559121"/>
            <a:ext cx="9606233" cy="1659813"/>
          </a:xfrm>
          <a:prstGeom prst="rect">
            <a:avLst/>
          </a:prstGeom>
        </p:spPr>
      </p:pic>
      <p:sp>
        <p:nvSpPr>
          <p:cNvPr id="10" name="TextBox 9"/>
          <p:cNvSpPr txBox="1"/>
          <p:nvPr/>
        </p:nvSpPr>
        <p:spPr>
          <a:xfrm>
            <a:off x="1107260" y="1177095"/>
            <a:ext cx="1391241" cy="338554"/>
          </a:xfrm>
          <a:prstGeom prst="rect">
            <a:avLst/>
          </a:prstGeom>
          <a:noFill/>
        </p:spPr>
        <p:txBody>
          <a:bodyPr wrap="square" rtlCol="0">
            <a:spAutoFit/>
          </a:bodyPr>
          <a:lstStyle/>
          <a:p>
            <a:r>
              <a:rPr lang="en-US" sz="1600" dirty="0" err="1" smtClean="0"/>
              <a:t>Rest_Branch</a:t>
            </a:r>
            <a:endParaRPr lang="en-US" sz="1600" dirty="0"/>
          </a:p>
        </p:txBody>
      </p:sp>
      <p:sp>
        <p:nvSpPr>
          <p:cNvPr id="11" name="TextBox 10"/>
          <p:cNvSpPr txBox="1"/>
          <p:nvPr/>
        </p:nvSpPr>
        <p:spPr>
          <a:xfrm>
            <a:off x="1107260" y="2288292"/>
            <a:ext cx="1056390" cy="338554"/>
          </a:xfrm>
          <a:prstGeom prst="rect">
            <a:avLst/>
          </a:prstGeom>
          <a:noFill/>
        </p:spPr>
        <p:txBody>
          <a:bodyPr wrap="square" rtlCol="0">
            <a:spAutoFit/>
          </a:bodyPr>
          <a:lstStyle/>
          <a:p>
            <a:r>
              <a:rPr lang="en-US" sz="1600" dirty="0" smtClean="0"/>
              <a:t>Customer</a:t>
            </a:r>
            <a:endParaRPr lang="en-US" sz="1600" dirty="0"/>
          </a:p>
        </p:txBody>
      </p:sp>
      <p:sp>
        <p:nvSpPr>
          <p:cNvPr id="12" name="TextBox 11"/>
          <p:cNvSpPr txBox="1"/>
          <p:nvPr/>
        </p:nvSpPr>
        <p:spPr>
          <a:xfrm>
            <a:off x="1077750" y="4238224"/>
            <a:ext cx="1017430" cy="369332"/>
          </a:xfrm>
          <a:prstGeom prst="rect">
            <a:avLst/>
          </a:prstGeom>
          <a:noFill/>
        </p:spPr>
        <p:txBody>
          <a:bodyPr wrap="square" rtlCol="0">
            <a:spAutoFit/>
          </a:bodyPr>
          <a:lstStyle/>
          <a:p>
            <a:r>
              <a:rPr lang="en-US" dirty="0" smtClean="0"/>
              <a:t>Item</a:t>
            </a:r>
            <a:endParaRPr lang="en-US" dirty="0"/>
          </a:p>
        </p:txBody>
      </p:sp>
    </p:spTree>
    <p:extLst>
      <p:ext uri="{BB962C8B-B14F-4D97-AF65-F5344CB8AC3E}">
        <p14:creationId xmlns:p14="http://schemas.microsoft.com/office/powerpoint/2010/main" val="2469813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58311" y="1074630"/>
            <a:ext cx="9602436" cy="1210433"/>
          </a:xfrm>
          <a:prstGeom prst="rect">
            <a:avLst/>
          </a:prstGeom>
        </p:spPr>
      </p:pic>
      <p:pic>
        <p:nvPicPr>
          <p:cNvPr id="3" name="Picture 2"/>
          <p:cNvPicPr>
            <a:picLocks noChangeAspect="1"/>
          </p:cNvPicPr>
          <p:nvPr/>
        </p:nvPicPr>
        <p:blipFill>
          <a:blip r:embed="rId3"/>
          <a:stretch>
            <a:fillRect/>
          </a:stretch>
        </p:blipFill>
        <p:spPr>
          <a:xfrm>
            <a:off x="1215919" y="2658603"/>
            <a:ext cx="9644828" cy="1499238"/>
          </a:xfrm>
          <a:prstGeom prst="rect">
            <a:avLst/>
          </a:prstGeom>
        </p:spPr>
      </p:pic>
      <p:pic>
        <p:nvPicPr>
          <p:cNvPr id="4" name="Picture 3"/>
          <p:cNvPicPr>
            <a:picLocks noChangeAspect="1"/>
          </p:cNvPicPr>
          <p:nvPr/>
        </p:nvPicPr>
        <p:blipFill>
          <a:blip r:embed="rId4"/>
          <a:stretch>
            <a:fillRect/>
          </a:stretch>
        </p:blipFill>
        <p:spPr>
          <a:xfrm>
            <a:off x="1215919" y="4450682"/>
            <a:ext cx="9644828" cy="572278"/>
          </a:xfrm>
          <a:prstGeom prst="rect">
            <a:avLst/>
          </a:prstGeom>
        </p:spPr>
      </p:pic>
      <p:pic>
        <p:nvPicPr>
          <p:cNvPr id="5" name="Picture 4"/>
          <p:cNvPicPr>
            <a:picLocks noChangeAspect="1"/>
          </p:cNvPicPr>
          <p:nvPr/>
        </p:nvPicPr>
        <p:blipFill>
          <a:blip r:embed="rId5"/>
          <a:stretch>
            <a:fillRect/>
          </a:stretch>
        </p:blipFill>
        <p:spPr>
          <a:xfrm>
            <a:off x="1215919" y="5420533"/>
            <a:ext cx="9644828" cy="857370"/>
          </a:xfrm>
          <a:prstGeom prst="rect">
            <a:avLst/>
          </a:prstGeom>
        </p:spPr>
      </p:pic>
      <p:sp>
        <p:nvSpPr>
          <p:cNvPr id="7" name="TextBox 6"/>
          <p:cNvSpPr txBox="1"/>
          <p:nvPr/>
        </p:nvSpPr>
        <p:spPr>
          <a:xfrm>
            <a:off x="1215919" y="662864"/>
            <a:ext cx="1025005" cy="338554"/>
          </a:xfrm>
          <a:prstGeom prst="rect">
            <a:avLst/>
          </a:prstGeom>
          <a:noFill/>
        </p:spPr>
        <p:txBody>
          <a:bodyPr wrap="square" rtlCol="0">
            <a:spAutoFit/>
          </a:bodyPr>
          <a:lstStyle/>
          <a:p>
            <a:r>
              <a:rPr lang="en-US" sz="1600" dirty="0" smtClean="0"/>
              <a:t>“Table”</a:t>
            </a:r>
            <a:endParaRPr lang="en-US" sz="1600" dirty="0"/>
          </a:p>
        </p:txBody>
      </p:sp>
      <p:sp>
        <p:nvSpPr>
          <p:cNvPr id="8" name="TextBox 7"/>
          <p:cNvSpPr txBox="1"/>
          <p:nvPr/>
        </p:nvSpPr>
        <p:spPr>
          <a:xfrm>
            <a:off x="1215919" y="2301918"/>
            <a:ext cx="1553039" cy="338554"/>
          </a:xfrm>
          <a:prstGeom prst="rect">
            <a:avLst/>
          </a:prstGeom>
          <a:noFill/>
        </p:spPr>
        <p:txBody>
          <a:bodyPr wrap="square" rtlCol="0">
            <a:spAutoFit/>
          </a:bodyPr>
          <a:lstStyle/>
          <a:p>
            <a:r>
              <a:rPr lang="en-US" sz="1600" dirty="0" err="1" smtClean="0"/>
              <a:t>Staff_Members</a:t>
            </a:r>
            <a:endParaRPr lang="en-US" sz="1600" dirty="0"/>
          </a:p>
        </p:txBody>
      </p:sp>
      <p:sp>
        <p:nvSpPr>
          <p:cNvPr id="9" name="TextBox 8"/>
          <p:cNvSpPr txBox="1"/>
          <p:nvPr/>
        </p:nvSpPr>
        <p:spPr>
          <a:xfrm>
            <a:off x="1215919" y="4112128"/>
            <a:ext cx="875432" cy="338554"/>
          </a:xfrm>
          <a:prstGeom prst="rect">
            <a:avLst/>
          </a:prstGeom>
          <a:noFill/>
        </p:spPr>
        <p:txBody>
          <a:bodyPr wrap="none" rtlCol="0">
            <a:spAutoFit/>
          </a:bodyPr>
          <a:lstStyle/>
          <a:p>
            <a:r>
              <a:rPr lang="en-US" sz="1600" dirty="0" smtClean="0"/>
              <a:t>Manager</a:t>
            </a:r>
            <a:endParaRPr lang="en-US" sz="1600" dirty="0"/>
          </a:p>
        </p:txBody>
      </p:sp>
      <p:sp>
        <p:nvSpPr>
          <p:cNvPr id="10" name="TextBox 9"/>
          <p:cNvSpPr txBox="1"/>
          <p:nvPr/>
        </p:nvSpPr>
        <p:spPr>
          <a:xfrm>
            <a:off x="1195135" y="5097652"/>
            <a:ext cx="758797" cy="369332"/>
          </a:xfrm>
          <a:prstGeom prst="rect">
            <a:avLst/>
          </a:prstGeom>
          <a:noFill/>
        </p:spPr>
        <p:txBody>
          <a:bodyPr wrap="none" rtlCol="0">
            <a:spAutoFit/>
          </a:bodyPr>
          <a:lstStyle/>
          <a:p>
            <a:r>
              <a:rPr lang="en-US" dirty="0" smtClean="0"/>
              <a:t>Waiter</a:t>
            </a:r>
            <a:endParaRPr lang="en-US" dirty="0"/>
          </a:p>
        </p:txBody>
      </p:sp>
    </p:spTree>
    <p:extLst>
      <p:ext uri="{BB962C8B-B14F-4D97-AF65-F5344CB8AC3E}">
        <p14:creationId xmlns:p14="http://schemas.microsoft.com/office/powerpoint/2010/main" val="32782832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609" y="4616787"/>
            <a:ext cx="10586435" cy="1625742"/>
          </a:xfrm>
          <a:prstGeom prst="rect">
            <a:avLst/>
          </a:prstGeom>
        </p:spPr>
      </p:pic>
      <p:sp>
        <p:nvSpPr>
          <p:cNvPr id="4" name="TextBox 3"/>
          <p:cNvSpPr txBox="1"/>
          <p:nvPr/>
        </p:nvSpPr>
        <p:spPr>
          <a:xfrm>
            <a:off x="746974" y="573985"/>
            <a:ext cx="617477" cy="369332"/>
          </a:xfrm>
          <a:prstGeom prst="rect">
            <a:avLst/>
          </a:prstGeom>
          <a:noFill/>
        </p:spPr>
        <p:txBody>
          <a:bodyPr wrap="none" rtlCol="0">
            <a:spAutoFit/>
          </a:bodyPr>
          <a:lstStyle/>
          <a:p>
            <a:r>
              <a:rPr lang="en-US" dirty="0" smtClean="0"/>
              <a:t>Chef</a:t>
            </a:r>
            <a:endParaRPr lang="en-US" dirty="0"/>
          </a:p>
        </p:txBody>
      </p:sp>
      <p:sp>
        <p:nvSpPr>
          <p:cNvPr id="5" name="TextBox 4"/>
          <p:cNvSpPr txBox="1"/>
          <p:nvPr/>
        </p:nvSpPr>
        <p:spPr>
          <a:xfrm>
            <a:off x="746974" y="1914385"/>
            <a:ext cx="853119" cy="338554"/>
          </a:xfrm>
          <a:prstGeom prst="rect">
            <a:avLst/>
          </a:prstGeom>
          <a:noFill/>
        </p:spPr>
        <p:txBody>
          <a:bodyPr wrap="none" rtlCol="0">
            <a:spAutoFit/>
          </a:bodyPr>
          <a:lstStyle/>
          <a:p>
            <a:r>
              <a:rPr lang="en-US" sz="1600" dirty="0" smtClean="0"/>
              <a:t>“Order”</a:t>
            </a:r>
            <a:endParaRPr lang="en-US" sz="1600" dirty="0"/>
          </a:p>
        </p:txBody>
      </p:sp>
      <p:pic>
        <p:nvPicPr>
          <p:cNvPr id="6" name="Picture 5"/>
          <p:cNvPicPr>
            <a:picLocks noChangeAspect="1"/>
          </p:cNvPicPr>
          <p:nvPr/>
        </p:nvPicPr>
        <p:blipFill>
          <a:blip r:embed="rId3"/>
          <a:stretch>
            <a:fillRect/>
          </a:stretch>
        </p:blipFill>
        <p:spPr>
          <a:xfrm>
            <a:off x="785610" y="969173"/>
            <a:ext cx="10444767" cy="775719"/>
          </a:xfrm>
          <a:prstGeom prst="rect">
            <a:avLst/>
          </a:prstGeom>
        </p:spPr>
      </p:pic>
      <p:sp>
        <p:nvSpPr>
          <p:cNvPr id="7" name="TextBox 6"/>
          <p:cNvSpPr txBox="1"/>
          <p:nvPr/>
        </p:nvSpPr>
        <p:spPr>
          <a:xfrm>
            <a:off x="733740" y="4288121"/>
            <a:ext cx="1236372" cy="338554"/>
          </a:xfrm>
          <a:prstGeom prst="rect">
            <a:avLst/>
          </a:prstGeom>
          <a:noFill/>
        </p:spPr>
        <p:txBody>
          <a:bodyPr wrap="square" rtlCol="0">
            <a:spAutoFit/>
          </a:bodyPr>
          <a:lstStyle/>
          <a:p>
            <a:r>
              <a:rPr lang="en-US" sz="1600" dirty="0" err="1" smtClean="0"/>
              <a:t>Order_Item</a:t>
            </a:r>
            <a:endParaRPr lang="en-US" sz="160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610" y="2377965"/>
            <a:ext cx="9749307" cy="1954407"/>
          </a:xfrm>
          <a:prstGeom prst="rect">
            <a:avLst/>
          </a:prstGeom>
        </p:spPr>
      </p:pic>
    </p:spTree>
    <p:extLst>
      <p:ext uri="{BB962C8B-B14F-4D97-AF65-F5344CB8AC3E}">
        <p14:creationId xmlns:p14="http://schemas.microsoft.com/office/powerpoint/2010/main" val="367505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629" y="3116686"/>
            <a:ext cx="9739442" cy="3156121"/>
          </a:xfrm>
          <a:prstGeom prst="rect">
            <a:avLst/>
          </a:prstGeom>
        </p:spPr>
      </p:pic>
      <p:sp>
        <p:nvSpPr>
          <p:cNvPr id="6" name="Rectangle 5"/>
          <p:cNvSpPr/>
          <p:nvPr/>
        </p:nvSpPr>
        <p:spPr>
          <a:xfrm>
            <a:off x="850772" y="561459"/>
            <a:ext cx="486030" cy="369332"/>
          </a:xfrm>
          <a:prstGeom prst="rect">
            <a:avLst/>
          </a:prstGeom>
        </p:spPr>
        <p:txBody>
          <a:bodyPr wrap="none">
            <a:spAutoFit/>
          </a:bodyPr>
          <a:lstStyle/>
          <a:p>
            <a:r>
              <a:rPr lang="en-US" dirty="0"/>
              <a:t>Bill</a:t>
            </a:r>
          </a:p>
        </p:txBody>
      </p:sp>
      <p:sp>
        <p:nvSpPr>
          <p:cNvPr id="7" name="TextBox 6"/>
          <p:cNvSpPr txBox="1"/>
          <p:nvPr/>
        </p:nvSpPr>
        <p:spPr>
          <a:xfrm>
            <a:off x="885628" y="2781837"/>
            <a:ext cx="2334089" cy="338554"/>
          </a:xfrm>
          <a:prstGeom prst="rect">
            <a:avLst/>
          </a:prstGeom>
          <a:noFill/>
        </p:spPr>
        <p:txBody>
          <a:bodyPr wrap="square" rtlCol="0">
            <a:spAutoFit/>
          </a:bodyPr>
          <a:lstStyle/>
          <a:p>
            <a:r>
              <a:rPr lang="en-US" sz="1600" dirty="0" err="1" smtClean="0"/>
              <a:t>Mode_of_Payment</a:t>
            </a:r>
            <a:endParaRPr lang="en-US" sz="16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628" y="824248"/>
            <a:ext cx="10522040" cy="1957590"/>
          </a:xfrm>
          <a:prstGeom prst="rect">
            <a:avLst/>
          </a:prstGeom>
        </p:spPr>
      </p:pic>
    </p:spTree>
    <p:extLst>
      <p:ext uri="{BB962C8B-B14F-4D97-AF65-F5344CB8AC3E}">
        <p14:creationId xmlns:p14="http://schemas.microsoft.com/office/powerpoint/2010/main" val="3351676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557463"/>
            <a:ext cx="5667375" cy="2233612"/>
          </a:xfrm>
        </p:spPr>
        <p:txBody>
          <a:bodyPr>
            <a:normAutofit/>
          </a:bodyPr>
          <a:lstStyle/>
          <a:p>
            <a:pPr marL="0" indent="0">
              <a:buNone/>
            </a:pPr>
            <a:r>
              <a:rPr lang="en-US" dirty="0"/>
              <a:t/>
            </a:r>
            <a:br>
              <a:rPr lang="en-US" dirty="0"/>
            </a:br>
            <a:endParaRPr lang="en-US" dirty="0"/>
          </a:p>
        </p:txBody>
      </p:sp>
      <p:sp>
        <p:nvSpPr>
          <p:cNvPr id="4" name="Rectangle 3"/>
          <p:cNvSpPr/>
          <p:nvPr/>
        </p:nvSpPr>
        <p:spPr>
          <a:xfrm>
            <a:off x="6003635" y="2967335"/>
            <a:ext cx="184731" cy="923330"/>
          </a:xfrm>
          <a:prstGeom prst="rect">
            <a:avLst/>
          </a:prstGeom>
          <a:noFill/>
        </p:spPr>
        <p:txBody>
          <a:bodyPr wrap="none" lIns="91440" tIns="45720" rIns="91440" bIns="45720">
            <a:spAutoFit/>
          </a:bodyPr>
          <a:lstStyle/>
          <a:p>
            <a:pPr algn="ct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1028" name="Picture 4" descr="Thank You Template 1 Ppt PowerPoint Presentation File Layou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248914"/>
            <a:ext cx="5334000" cy="400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3899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245</TotalTime>
  <Words>139</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Garamond</vt:lpstr>
      <vt:lpstr>Organic</vt:lpstr>
      <vt:lpstr>    Restaurant Management System Team: Gryffindor</vt:lpstr>
      <vt:lpstr>Business Situation</vt:lpstr>
      <vt:lpstr>EER Diagram</vt:lpstr>
      <vt:lpstr>Relational Schema</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Management System Team: Gryffindor</dc:title>
  <dc:creator>sonal ingle</dc:creator>
  <cp:lastModifiedBy>sonal ingle</cp:lastModifiedBy>
  <cp:revision>20</cp:revision>
  <dcterms:created xsi:type="dcterms:W3CDTF">2020-05-06T21:07:08Z</dcterms:created>
  <dcterms:modified xsi:type="dcterms:W3CDTF">2020-05-07T17:30:59Z</dcterms:modified>
</cp:coreProperties>
</file>