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89" r:id="rId10"/>
    <p:sldId id="286" r:id="rId11"/>
    <p:sldId id="287" r:id="rId12"/>
    <p:sldId id="288" r:id="rId13"/>
    <p:sldId id="290" r:id="rId14"/>
    <p:sldId id="285" r:id="rId15"/>
    <p:sldId id="262" r:id="rId16"/>
    <p:sldId id="295" r:id="rId17"/>
    <p:sldId id="263" r:id="rId18"/>
    <p:sldId id="264" r:id="rId19"/>
    <p:sldId id="296" r:id="rId20"/>
    <p:sldId id="265" r:id="rId21"/>
    <p:sldId id="291" r:id="rId22"/>
    <p:sldId id="292" r:id="rId23"/>
    <p:sldId id="306" r:id="rId24"/>
    <p:sldId id="307" r:id="rId25"/>
    <p:sldId id="310" r:id="rId26"/>
    <p:sldId id="311" r:id="rId27"/>
    <p:sldId id="312" r:id="rId28"/>
    <p:sldId id="313" r:id="rId29"/>
    <p:sldId id="314" r:id="rId30"/>
    <p:sldId id="315" r:id="rId31"/>
    <p:sldId id="316" r:id="rId32"/>
    <p:sldId id="317" r:id="rId33"/>
    <p:sldId id="318" r:id="rId34"/>
    <p:sldId id="319" r:id="rId35"/>
    <p:sldId id="320" r:id="rId36"/>
    <p:sldId id="321" r:id="rId37"/>
    <p:sldId id="322" r:id="rId38"/>
    <p:sldId id="323" r:id="rId39"/>
    <p:sldId id="324" r:id="rId40"/>
    <p:sldId id="327" r:id="rId41"/>
    <p:sldId id="328" r:id="rId42"/>
    <p:sldId id="329" r:id="rId43"/>
    <p:sldId id="325" r:id="rId44"/>
    <p:sldId id="284" r:id="rId45"/>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09C3701F-FF3E-43A7-8295-14401057BBA0}" type="doc">
      <dgm:prSet loTypeId="urn:microsoft.com/office/officeart/2005/8/layout/orgChart1" qsTypeId="urn:microsoft.com/office/officeart/2005/8/quickstyle/simple5" csTypeId="urn:microsoft.com/office/officeart/2005/8/colors/accent6_5"/>
      <dgm:spPr/>
    </dgm:pt>
    <dgm:pt modelId="{CB026CC4-6FB1-4B66-94A3-3AB4AC779B0D}">
      <dgm:prSet/>
      <dgm:spPr/>
      <dgm:t>
        <a:bodyPr wrap="square" lIns="28575" tIns="28575" rIns="28575" bIns="28575" anchor="ctr"/>
        <a:lstStyle>
          <a:lvl2pPr marL="114300" indent="-114300">
            <a:defRPr sz="1400"/>
          </a:lvl2pPr>
          <a:lvl3pPr marL="228600" indent="-114300">
            <a:defRPr sz="1400"/>
          </a:lvl3pPr>
          <a:lvl4pPr marL="342900" indent="-114300">
            <a:defRPr sz="1400"/>
          </a:lvl4pPr>
          <a:lvl5pPr marL="457200" indent="-114300">
            <a:defRPr sz="1400"/>
          </a:lvl5pPr>
          <a:lvl6pPr marL="571500" indent="-114300">
            <a:defRPr sz="1400"/>
          </a:lvl6pPr>
          <a:lvl7pPr marL="685800" indent="-114300">
            <a:defRPr sz="1400"/>
          </a:lvl7pPr>
          <a:lvl8pPr marL="800100" indent="-114300">
            <a:defRPr sz="1400"/>
          </a:lvl8pPr>
          <a:lvl9pPr marL="914400" indent="-114300">
            <a:defRPr sz="1400"/>
          </a:lvl9pPr>
        </a:lstStyle>
        <a:p>
          <a:pPr lvl="0" indent="0" algn="ctr">
            <a:lnSpc>
              <a:spcPct val="100000"/>
            </a:lnSpc>
            <a:spcBef>
              <a:spcPct val="0"/>
            </a:spcBef>
            <a:spcAft>
              <a:spcPct val="35000"/>
            </a:spcAft>
            <a:buNone/>
          </a:pPr>
          <a:r>
            <a:rPr lang="zh-CN"/>
            <a:t>数据结构</a:t>
          </a:r>
          <a:endParaRPr lang="zh-CN"/>
        </a:p>
      </dgm:t>
    </dgm:pt>
    <dgm:pt modelId="{DE79B03F-1C4C-4F66-9CBC-8578B5AE5ADC}" cxnId="{87B3C1E5-1DD9-4FCC-8035-5FDC506BDE15}" type="parTrans">
      <dgm:prSet/>
      <dgm:spPr/>
    </dgm:pt>
    <dgm:pt modelId="{BEF46E02-D935-4740-87DA-4E42D5962202}" cxnId="{87B3C1E5-1DD9-4FCC-8035-5FDC506BDE15}" type="sibTrans">
      <dgm:prSet/>
      <dgm:spPr/>
    </dgm:pt>
    <dgm:pt modelId="{5DAC5612-D8A1-45CB-A744-6B7A8AF07D32}" type="asst">
      <dgm:prSet/>
      <dgm:spPr/>
      <dgm:t>
        <a:bodyPr wrap="square" lIns="23495" tIns="23495" rIns="23495" bIns="23495" anchor="ctr"/>
        <a:lstStyle>
          <a:lvl2pPr marL="114300" indent="-114300">
            <a:defRPr sz="1400"/>
          </a:lvl2pPr>
          <a:lvl3pPr marL="228600" indent="-114300">
            <a:defRPr sz="1400"/>
          </a:lvl3pPr>
          <a:lvl4pPr marL="342900" indent="-114300">
            <a:defRPr sz="1400"/>
          </a:lvl4pPr>
          <a:lvl5pPr marL="457200" indent="-114300">
            <a:defRPr sz="1400"/>
          </a:lvl5pPr>
          <a:lvl6pPr marL="571500" indent="-114300">
            <a:defRPr sz="1400"/>
          </a:lvl6pPr>
          <a:lvl7pPr marL="685800" indent="-114300">
            <a:defRPr sz="1400"/>
          </a:lvl7pPr>
          <a:lvl8pPr marL="800100" indent="-114300">
            <a:defRPr sz="1400"/>
          </a:lvl8pPr>
          <a:lvl9pPr marL="914400" indent="-114300">
            <a:defRPr sz="1400"/>
          </a:lvl9pPr>
        </a:lstStyle>
        <a:p>
          <a:pPr lvl="0" indent="0" algn="ctr">
            <a:lnSpc>
              <a:spcPct val="100000"/>
            </a:lnSpc>
            <a:spcBef>
              <a:spcPct val="0"/>
            </a:spcBef>
            <a:spcAft>
              <a:spcPct val="35000"/>
            </a:spcAft>
            <a:buNone/>
          </a:pPr>
          <a:r>
            <a:rPr lang="zh-CN"/>
            <a:t>逻辑结构分类</a:t>
          </a:r>
          <a:endParaRPr lang="zh-CN"/>
        </a:p>
      </dgm:t>
    </dgm:pt>
    <dgm:pt modelId="{3994A947-A2B3-4ABB-8C9E-FD2FB0E2B741}" cxnId="{1302A37C-D617-4659-B9E2-EE9753C3BC4E}" type="parTrans">
      <dgm:prSet/>
      <dgm:spPr/>
    </dgm:pt>
    <dgm:pt modelId="{7F2F3059-19CE-4CA4-9FD8-D7BDF35F0D06}" cxnId="{1302A37C-D617-4659-B9E2-EE9753C3BC4E}" type="sibTrans">
      <dgm:prSet/>
      <dgm:spPr/>
    </dgm:pt>
    <dgm:pt modelId="{8EF9752F-5067-4540-B7F2-2DE5CA4E7789}">
      <dgm:prSet/>
      <dgm:spPr/>
      <dgm:t>
        <a:bodyPr wrap="square" lIns="12700" tIns="12700" rIns="12700" bIns="12700" anchor="ctr"/>
        <a:lstStyle>
          <a:lvl2pPr marL="114300" indent="-114300">
            <a:defRPr sz="1400"/>
          </a:lvl2pPr>
          <a:lvl3pPr marL="228600" indent="-114300">
            <a:defRPr sz="1400"/>
          </a:lvl3pPr>
          <a:lvl4pPr marL="342900" indent="-114300">
            <a:defRPr sz="1400"/>
          </a:lvl4pPr>
          <a:lvl5pPr marL="457200" indent="-114300">
            <a:defRPr sz="1400"/>
          </a:lvl5pPr>
          <a:lvl6pPr marL="571500" indent="-114300">
            <a:defRPr sz="1400"/>
          </a:lvl6pPr>
          <a:lvl7pPr marL="685800" indent="-114300">
            <a:defRPr sz="1400"/>
          </a:lvl7pPr>
          <a:lvl8pPr marL="800100" indent="-114300">
            <a:defRPr sz="1400"/>
          </a:lvl8pPr>
          <a:lvl9pPr marL="914400" indent="-114300">
            <a:defRPr sz="1400"/>
          </a:lvl9pPr>
        </a:lstStyle>
        <a:p>
          <a:pPr lvl="0" indent="0" algn="ctr">
            <a:lnSpc>
              <a:spcPct val="100000"/>
            </a:lnSpc>
            <a:spcBef>
              <a:spcPct val="0"/>
            </a:spcBef>
            <a:spcAft>
              <a:spcPct val="35000"/>
            </a:spcAft>
            <a:buNone/>
          </a:pPr>
          <a:r>
            <a:rPr lang="zh-CN"/>
            <a:t>离散结构</a:t>
          </a:r>
          <a:endParaRPr lang="zh-CN"/>
        </a:p>
      </dgm:t>
    </dgm:pt>
    <dgm:pt modelId="{C77001BB-AD0A-4547-BB0B-6847ED8F2453}" cxnId="{9AA5CCE3-BCBF-47A7-814F-ACC11C778196}" type="parTrans">
      <dgm:prSet/>
      <dgm:spPr/>
    </dgm:pt>
    <dgm:pt modelId="{83C96FB9-1959-4C4C-A876-3AD2DBC775B8}" cxnId="{9AA5CCE3-BCBF-47A7-814F-ACC11C778196}" type="sibTrans">
      <dgm:prSet/>
      <dgm:spPr/>
    </dgm:pt>
    <dgm:pt modelId="{ED3D46F8-B541-443F-BD96-1D6AFC3362FE}">
      <dgm:prSet phldr="0" custT="0"/>
      <dgm:spPr/>
      <dgm:t>
        <a:bodyPr wrap="square" lIns="12700" tIns="12700" rIns="12700" bIns="12700" anchor="ctr"/>
        <a:lstStyle>
          <a:lvl2pPr marL="114300" indent="-114300">
            <a:defRPr sz="1400"/>
          </a:lvl2pPr>
          <a:lvl3pPr marL="228600" indent="-114300">
            <a:defRPr sz="1400"/>
          </a:lvl3pPr>
          <a:lvl4pPr marL="342900" indent="-114300">
            <a:defRPr sz="1400"/>
          </a:lvl4pPr>
          <a:lvl5pPr marL="457200" indent="-114300">
            <a:defRPr sz="1400"/>
          </a:lvl5pPr>
          <a:lvl6pPr marL="571500" indent="-114300">
            <a:defRPr sz="1400"/>
          </a:lvl6pPr>
          <a:lvl7pPr marL="685800" indent="-114300">
            <a:defRPr sz="1400"/>
          </a:lvl7pPr>
          <a:lvl8pPr marL="800100" indent="-114300">
            <a:defRPr sz="1400"/>
          </a:lvl8pPr>
          <a:lvl9pPr marL="914400" indent="-114300">
            <a:defRPr sz="1400"/>
          </a:lvl9pPr>
        </a:lstStyle>
        <a:p>
          <a:pPr lvl="0" indent="0" algn="ctr">
            <a:lnSpc>
              <a:spcPct val="100000"/>
            </a:lnSpc>
            <a:spcBef>
              <a:spcPct val="0"/>
            </a:spcBef>
            <a:spcAft>
              <a:spcPct val="35000"/>
            </a:spcAft>
            <a:buNone/>
          </a:pPr>
          <a:r>
            <a:rPr lang="zh-CN"/>
            <a:t>集合</a:t>
          </a:r>
          <a:endParaRPr lang="zh-CN"/>
        </a:p>
      </dgm:t>
    </dgm:pt>
    <dgm:pt modelId="{D3EFEEE7-0C43-4FDF-9620-FF8D8BE50ABB}" cxnId="{0F21C078-7EAE-4F7A-BB3A-3B36E9E54D84}" type="parTrans">
      <dgm:prSet/>
      <dgm:spPr/>
    </dgm:pt>
    <dgm:pt modelId="{D12A3A93-E839-4821-82E5-1DF76BBAECDC}" cxnId="{0F21C078-7EAE-4F7A-BB3A-3B36E9E54D84}" type="sibTrans">
      <dgm:prSet/>
      <dgm:spPr/>
    </dgm:pt>
    <dgm:pt modelId="{FB05D627-22BE-4558-BEE6-1E8DF68E884F}">
      <dgm:prSet/>
      <dgm:spPr/>
      <dgm:t>
        <a:bodyPr wrap="square" lIns="23495" tIns="23495" rIns="23495" bIns="23495" anchor="ctr"/>
        <a:lstStyle>
          <a:lvl2pPr marL="114300" indent="-114300">
            <a:defRPr sz="1400"/>
          </a:lvl2pPr>
          <a:lvl3pPr marL="228600" indent="-114300">
            <a:defRPr sz="1400"/>
          </a:lvl3pPr>
          <a:lvl4pPr marL="342900" indent="-114300">
            <a:defRPr sz="1400"/>
          </a:lvl4pPr>
          <a:lvl5pPr marL="457200" indent="-114300">
            <a:defRPr sz="1400"/>
          </a:lvl5pPr>
          <a:lvl6pPr marL="571500" indent="-114300">
            <a:defRPr sz="1400"/>
          </a:lvl6pPr>
          <a:lvl7pPr marL="685800" indent="-114300">
            <a:defRPr sz="1400"/>
          </a:lvl7pPr>
          <a:lvl8pPr marL="800100" indent="-114300">
            <a:defRPr sz="1400"/>
          </a:lvl8pPr>
          <a:lvl9pPr marL="914400" indent="-114300">
            <a:defRPr sz="1400"/>
          </a:lvl9pPr>
        </a:lstStyle>
        <a:p>
          <a:pPr lvl="0" indent="0" algn="ctr">
            <a:lnSpc>
              <a:spcPct val="100000"/>
            </a:lnSpc>
            <a:spcBef>
              <a:spcPct val="0"/>
            </a:spcBef>
            <a:spcAft>
              <a:spcPct val="35000"/>
            </a:spcAft>
            <a:buNone/>
          </a:pPr>
          <a:r>
            <a:rPr lang="zh-CN"/>
            <a:t>线性结构</a:t>
          </a:r>
          <a:endParaRPr lang="zh-CN"/>
        </a:p>
      </dgm:t>
    </dgm:pt>
    <dgm:pt modelId="{0D5A64C0-2D39-480A-8C46-D2F99510695B}" cxnId="{DD492B85-3F26-40EB-8163-E4DCCB691C69}" type="parTrans">
      <dgm:prSet/>
      <dgm:spPr/>
    </dgm:pt>
    <dgm:pt modelId="{40EC96E3-5195-477D-A854-88C94C26BC10}" cxnId="{DD492B85-3F26-40EB-8163-E4DCCB691C69}" type="sibTrans">
      <dgm:prSet/>
      <dgm:spPr/>
    </dgm:pt>
    <dgm:pt modelId="{86B94AAE-4C59-45B0-84E1-8130C5873D5A}">
      <dgm:prSet/>
      <dgm:spPr/>
      <dgm:t>
        <a:bodyPr wrap="square" lIns="15875" tIns="15875" rIns="15875" bIns="15875" anchor="ctr"/>
        <a:lstStyle>
          <a:lvl2pPr marL="114300" indent="-114300">
            <a:defRPr sz="1400"/>
          </a:lvl2pPr>
          <a:lvl3pPr marL="228600" indent="-114300">
            <a:defRPr sz="1400"/>
          </a:lvl3pPr>
          <a:lvl4pPr marL="342900" indent="-114300">
            <a:defRPr sz="1400"/>
          </a:lvl4pPr>
          <a:lvl5pPr marL="457200" indent="-114300">
            <a:defRPr sz="1400"/>
          </a:lvl5pPr>
          <a:lvl6pPr marL="571500" indent="-114300">
            <a:defRPr sz="1400"/>
          </a:lvl6pPr>
          <a:lvl7pPr marL="685800" indent="-114300">
            <a:defRPr sz="1400"/>
          </a:lvl7pPr>
          <a:lvl8pPr marL="800100" indent="-114300">
            <a:defRPr sz="1400"/>
          </a:lvl8pPr>
          <a:lvl9pPr marL="914400" indent="-114300">
            <a:defRPr sz="1400"/>
          </a:lvl9pPr>
        </a:lstStyle>
        <a:p>
          <a:pPr lvl="0" indent="0" algn="ctr">
            <a:lnSpc>
              <a:spcPct val="100000"/>
            </a:lnSpc>
            <a:spcBef>
              <a:spcPct val="0"/>
            </a:spcBef>
            <a:spcAft>
              <a:spcPct val="35000"/>
            </a:spcAft>
            <a:buNone/>
          </a:pPr>
          <a:r>
            <a:rPr lang="zh-CN"/>
            <a:t>线性表</a:t>
          </a:r>
          <a:endParaRPr lang="zh-CN"/>
        </a:p>
      </dgm:t>
    </dgm:pt>
    <dgm:pt modelId="{C3300CF2-E145-4A5A-9575-9328F9ED2BDC}" cxnId="{813FCFAE-A330-4AA9-BE53-D2D17E087915}" type="parTrans">
      <dgm:prSet/>
      <dgm:spPr/>
    </dgm:pt>
    <dgm:pt modelId="{D933A14B-AEF0-4CBF-A0F1-7D542010FAFB}" cxnId="{813FCFAE-A330-4AA9-BE53-D2D17E087915}" type="sibTrans">
      <dgm:prSet/>
      <dgm:spPr/>
    </dgm:pt>
    <dgm:pt modelId="{618312E1-3689-4311-A45A-F1DE2ED3E8FA}">
      <dgm:prSet/>
      <dgm:spPr/>
      <dgm:t>
        <a:bodyPr wrap="square" lIns="15875" tIns="15875" rIns="15875" bIns="15875" anchor="ctr"/>
        <a:lstStyle>
          <a:lvl2pPr marL="114300" indent="-114300">
            <a:defRPr sz="1400"/>
          </a:lvl2pPr>
          <a:lvl3pPr marL="228600" indent="-114300">
            <a:defRPr sz="1400"/>
          </a:lvl3pPr>
          <a:lvl4pPr marL="342900" indent="-114300">
            <a:defRPr sz="1400"/>
          </a:lvl4pPr>
          <a:lvl5pPr marL="457200" indent="-114300">
            <a:defRPr sz="1400"/>
          </a:lvl5pPr>
          <a:lvl6pPr marL="571500" indent="-114300">
            <a:defRPr sz="1400"/>
          </a:lvl6pPr>
          <a:lvl7pPr marL="685800" indent="-114300">
            <a:defRPr sz="1400"/>
          </a:lvl7pPr>
          <a:lvl8pPr marL="800100" indent="-114300">
            <a:defRPr sz="1400"/>
          </a:lvl8pPr>
          <a:lvl9pPr marL="914400" indent="-114300">
            <a:defRPr sz="1400"/>
          </a:lvl9pPr>
        </a:lstStyle>
        <a:p>
          <a:pPr lvl="0" indent="0" algn="ctr">
            <a:lnSpc>
              <a:spcPct val="100000"/>
            </a:lnSpc>
            <a:spcBef>
              <a:spcPct val="0"/>
            </a:spcBef>
            <a:spcAft>
              <a:spcPct val="35000"/>
            </a:spcAft>
            <a:buNone/>
          </a:pPr>
          <a:r>
            <a:rPr lang="zh-CN"/>
            <a:t>栈</a:t>
          </a:r>
          <a:endParaRPr lang="zh-CN"/>
        </a:p>
      </dgm:t>
    </dgm:pt>
    <dgm:pt modelId="{457E5F66-05DB-49DC-AA08-DF5B52A01F66}" cxnId="{F6B3BD26-60BB-4B7C-8451-6E5585CB9686}" type="parTrans">
      <dgm:prSet/>
      <dgm:spPr/>
    </dgm:pt>
    <dgm:pt modelId="{AF35F372-6D08-4D5C-B781-9BCA1BFEA1F5}" cxnId="{F6B3BD26-60BB-4B7C-8451-6E5585CB9686}" type="sibTrans">
      <dgm:prSet/>
      <dgm:spPr/>
    </dgm:pt>
    <dgm:pt modelId="{871016B9-6EC8-4BEA-8D41-143C6B571515}">
      <dgm:prSet/>
      <dgm:spPr/>
      <dgm:t>
        <a:bodyPr wrap="square" lIns="12700" tIns="12700" rIns="12700" bIns="12700" anchor="ctr"/>
        <a:lstStyle>
          <a:lvl2pPr marL="114300" indent="-114300">
            <a:defRPr sz="1400"/>
          </a:lvl2pPr>
          <a:lvl3pPr marL="228600" indent="-114300">
            <a:defRPr sz="1400"/>
          </a:lvl3pPr>
          <a:lvl4pPr marL="342900" indent="-114300">
            <a:defRPr sz="1400"/>
          </a:lvl4pPr>
          <a:lvl5pPr marL="457200" indent="-114300">
            <a:defRPr sz="1400"/>
          </a:lvl5pPr>
          <a:lvl6pPr marL="571500" indent="-114300">
            <a:defRPr sz="1400"/>
          </a:lvl6pPr>
          <a:lvl7pPr marL="685800" indent="-114300">
            <a:defRPr sz="1400"/>
          </a:lvl7pPr>
          <a:lvl8pPr marL="800100" indent="-114300">
            <a:defRPr sz="1400"/>
          </a:lvl8pPr>
          <a:lvl9pPr marL="914400" indent="-114300">
            <a:defRPr sz="1400"/>
          </a:lvl9pPr>
        </a:lstStyle>
        <a:p>
          <a:pPr lvl="0" indent="0" algn="ctr">
            <a:lnSpc>
              <a:spcPct val="100000"/>
            </a:lnSpc>
            <a:spcBef>
              <a:spcPct val="0"/>
            </a:spcBef>
            <a:spcAft>
              <a:spcPct val="35000"/>
            </a:spcAft>
            <a:buNone/>
          </a:pPr>
          <a:r>
            <a:rPr lang="zh-CN"/>
            <a:t>队列</a:t>
          </a:r>
          <a:endParaRPr lang="zh-CN"/>
        </a:p>
      </dgm:t>
    </dgm:pt>
    <dgm:pt modelId="{6C3E157B-1863-4805-B9A1-15D6FC017FBF}" cxnId="{34F5AD9F-8C9F-48D8-93FE-B18BBDB5C3B6}" type="parTrans">
      <dgm:prSet/>
      <dgm:spPr/>
    </dgm:pt>
    <dgm:pt modelId="{A4EAA0D5-B4F5-41CB-8DB8-2D0D1D5FFFDF}" cxnId="{34F5AD9F-8C9F-48D8-93FE-B18BBDB5C3B6}" type="sibTrans">
      <dgm:prSet/>
      <dgm:spPr/>
    </dgm:pt>
    <dgm:pt modelId="{C7B99584-1EA9-4A7D-B0F9-E0C4ACE64D23}">
      <dgm:prSet phldr="0" custT="0"/>
      <dgm:spPr/>
      <dgm:t>
        <a:bodyPr wrap="square" lIns="23495" tIns="23495" rIns="23495" bIns="23495" anchor="ctr"/>
        <a:lstStyle>
          <a:lvl2pPr marL="114300" indent="-114300">
            <a:defRPr sz="1400"/>
          </a:lvl2pPr>
          <a:lvl3pPr marL="228600" indent="-114300">
            <a:defRPr sz="1400"/>
          </a:lvl3pPr>
          <a:lvl4pPr marL="342900" indent="-114300">
            <a:defRPr sz="1400"/>
          </a:lvl4pPr>
          <a:lvl5pPr marL="457200" indent="-114300">
            <a:defRPr sz="1400"/>
          </a:lvl5pPr>
          <a:lvl6pPr marL="571500" indent="-114300">
            <a:defRPr sz="1400"/>
          </a:lvl6pPr>
          <a:lvl7pPr marL="685800" indent="-114300">
            <a:defRPr sz="1400"/>
          </a:lvl7pPr>
          <a:lvl8pPr marL="800100" indent="-114300">
            <a:defRPr sz="1400"/>
          </a:lvl8pPr>
          <a:lvl9pPr marL="914400" indent="-114300">
            <a:defRPr sz="1400"/>
          </a:lvl9pPr>
        </a:lstStyle>
        <a:p>
          <a:pPr lvl="0" indent="0" algn="ctr">
            <a:lnSpc>
              <a:spcPct val="100000"/>
            </a:lnSpc>
            <a:spcBef>
              <a:spcPct val="0"/>
            </a:spcBef>
            <a:spcAft>
              <a:spcPct val="35000"/>
            </a:spcAft>
            <a:buNone/>
          </a:pPr>
          <a:r>
            <a:rPr lang="zh-CN">
              <a:solidFill>
                <a:srgbClr val="FF0000"/>
              </a:solidFill>
            </a:rPr>
            <a:t>树形结构</a:t>
          </a:r>
          <a:endParaRPr lang="zh-CN">
            <a:solidFill>
              <a:srgbClr val="FF0000"/>
            </a:solidFill>
          </a:endParaRPr>
        </a:p>
      </dgm:t>
    </dgm:pt>
    <dgm:pt modelId="{4FA86730-1B71-49F6-A41E-A121546A4263}" cxnId="{24CE3A94-0E68-4222-875B-1028D69BBF02}" type="parTrans">
      <dgm:prSet/>
      <dgm:spPr/>
    </dgm:pt>
    <dgm:pt modelId="{8D7E6018-5284-4803-B1F3-DF830E6A938E}" cxnId="{24CE3A94-0E68-4222-875B-1028D69BBF02}" type="sibTrans">
      <dgm:prSet/>
      <dgm:spPr/>
    </dgm:pt>
    <dgm:pt modelId="{F7AAE7ED-4922-4DAE-B4AB-2BAB4B6ED619}">
      <dgm:prSet phldr="0" custT="0"/>
      <dgm:spPr/>
      <dgm:t>
        <a:bodyPr wrap="square" lIns="12700" tIns="12700" rIns="12700" bIns="12700" anchor="ctr"/>
        <a:lstStyle>
          <a:lvl2pPr marL="114300" indent="-114300">
            <a:defRPr sz="1400"/>
          </a:lvl2pPr>
          <a:lvl3pPr marL="228600" indent="-114300">
            <a:defRPr sz="1400"/>
          </a:lvl3pPr>
          <a:lvl4pPr marL="342900" indent="-114300">
            <a:defRPr sz="1400"/>
          </a:lvl4pPr>
          <a:lvl5pPr marL="457200" indent="-114300">
            <a:defRPr sz="1400"/>
          </a:lvl5pPr>
          <a:lvl6pPr marL="571500" indent="-114300">
            <a:defRPr sz="1400"/>
          </a:lvl6pPr>
          <a:lvl7pPr marL="685800" indent="-114300">
            <a:defRPr sz="1400"/>
          </a:lvl7pPr>
          <a:lvl8pPr marL="800100" indent="-114300">
            <a:defRPr sz="1400"/>
          </a:lvl8pPr>
          <a:lvl9pPr marL="914400" indent="-114300">
            <a:defRPr sz="1400"/>
          </a:lvl9pPr>
        </a:lstStyle>
        <a:p>
          <a:pPr lvl="0" indent="0" algn="ctr">
            <a:lnSpc>
              <a:spcPct val="100000"/>
            </a:lnSpc>
            <a:spcBef>
              <a:spcPct val="0"/>
            </a:spcBef>
            <a:spcAft>
              <a:spcPct val="35000"/>
            </a:spcAft>
            <a:buNone/>
          </a:pPr>
          <a:r>
            <a:rPr lang="zh-CN">
              <a:solidFill>
                <a:srgbClr val="FF0000"/>
              </a:solidFill>
            </a:rPr>
            <a:t>树</a:t>
          </a:r>
          <a:endParaRPr lang="zh-CN">
            <a:solidFill>
              <a:srgbClr val="FF0000"/>
            </a:solidFill>
          </a:endParaRPr>
        </a:p>
      </dgm:t>
    </dgm:pt>
    <dgm:pt modelId="{7F8FE19B-E252-48DE-B743-6E3D5D15712E}" cxnId="{EAE0693D-A309-4BD7-A65F-7EA8E6669F02}" type="parTrans">
      <dgm:prSet/>
      <dgm:spPr/>
    </dgm:pt>
    <dgm:pt modelId="{E9384AFE-F491-49E2-9E65-84F67CD517F0}" cxnId="{EAE0693D-A309-4BD7-A65F-7EA8E6669F02}" type="sibTrans">
      <dgm:prSet/>
      <dgm:spPr/>
    </dgm:pt>
    <dgm:pt modelId="{FB08B647-2828-42AC-ABE9-5531269C7208}">
      <dgm:prSet phldr="0" custT="0"/>
      <dgm:spPr/>
      <dgm:t>
        <a:bodyPr wrap="square" lIns="12700" tIns="12700" rIns="12700" bIns="12700" anchor="ctr"/>
        <a:lstStyle>
          <a:lvl2pPr marL="114300" indent="-114300">
            <a:defRPr sz="1400"/>
          </a:lvl2pPr>
          <a:lvl3pPr marL="228600" indent="-114300">
            <a:defRPr sz="1400"/>
          </a:lvl3pPr>
          <a:lvl4pPr marL="342900" indent="-114300">
            <a:defRPr sz="1400"/>
          </a:lvl4pPr>
          <a:lvl5pPr marL="457200" indent="-114300">
            <a:defRPr sz="1400"/>
          </a:lvl5pPr>
          <a:lvl6pPr marL="571500" indent="-114300">
            <a:defRPr sz="1400"/>
          </a:lvl6pPr>
          <a:lvl7pPr marL="685800" indent="-114300">
            <a:defRPr sz="1400"/>
          </a:lvl7pPr>
          <a:lvl8pPr marL="800100" indent="-114300">
            <a:defRPr sz="1400"/>
          </a:lvl8pPr>
          <a:lvl9pPr marL="914400" indent="-114300">
            <a:defRPr sz="1400"/>
          </a:lvl9pPr>
        </a:lstStyle>
        <a:p>
          <a:pPr lvl="0" indent="0" algn="ctr">
            <a:lnSpc>
              <a:spcPct val="100000"/>
            </a:lnSpc>
            <a:spcBef>
              <a:spcPct val="0"/>
            </a:spcBef>
            <a:spcAft>
              <a:spcPct val="35000"/>
            </a:spcAft>
            <a:buNone/>
          </a:pPr>
          <a:r>
            <a:rPr lang="zh-CN">
              <a:solidFill>
                <a:srgbClr val="FF0000"/>
              </a:solidFill>
            </a:rPr>
            <a:t>二叉树</a:t>
          </a:r>
          <a:endParaRPr lang="zh-CN">
            <a:solidFill>
              <a:srgbClr val="FF0000"/>
            </a:solidFill>
          </a:endParaRPr>
        </a:p>
      </dgm:t>
    </dgm:pt>
    <dgm:pt modelId="{CE915EA2-D073-4E79-AAD9-47729748AF0B}" cxnId="{0547EAF7-5004-4571-898F-C7F1E5E1A930}" type="parTrans">
      <dgm:prSet/>
      <dgm:spPr/>
    </dgm:pt>
    <dgm:pt modelId="{4C115DE6-BED7-4067-9540-C367B0CF7400}" cxnId="{0547EAF7-5004-4571-898F-C7F1E5E1A930}" type="sibTrans">
      <dgm:prSet/>
      <dgm:spPr/>
    </dgm:pt>
    <dgm:pt modelId="{E563DD47-4308-4328-9687-88B2848FEAEF}">
      <dgm:prSet/>
      <dgm:spPr/>
      <dgm:t>
        <a:bodyPr wrap="square" lIns="23495" tIns="23495" rIns="23495" bIns="23495" anchor="ctr"/>
        <a:lstStyle>
          <a:lvl2pPr marL="114300" indent="-114300">
            <a:defRPr sz="1400"/>
          </a:lvl2pPr>
          <a:lvl3pPr marL="228600" indent="-114300">
            <a:defRPr sz="1400"/>
          </a:lvl3pPr>
          <a:lvl4pPr marL="342900" indent="-114300">
            <a:defRPr sz="1400"/>
          </a:lvl4pPr>
          <a:lvl5pPr marL="457200" indent="-114300">
            <a:defRPr sz="1400"/>
          </a:lvl5pPr>
          <a:lvl6pPr marL="571500" indent="-114300">
            <a:defRPr sz="1400"/>
          </a:lvl6pPr>
          <a:lvl7pPr marL="685800" indent="-114300">
            <a:defRPr sz="1400"/>
          </a:lvl7pPr>
          <a:lvl8pPr marL="800100" indent="-114300">
            <a:defRPr sz="1400"/>
          </a:lvl8pPr>
          <a:lvl9pPr marL="914400" indent="-114300">
            <a:defRPr sz="1400"/>
          </a:lvl9pPr>
        </a:lstStyle>
        <a:p>
          <a:pPr lvl="0" indent="0" algn="ctr">
            <a:lnSpc>
              <a:spcPct val="100000"/>
            </a:lnSpc>
            <a:spcBef>
              <a:spcPct val="0"/>
            </a:spcBef>
            <a:spcAft>
              <a:spcPct val="35000"/>
            </a:spcAft>
            <a:buNone/>
          </a:pPr>
          <a:r>
            <a:rPr lang="zh-CN"/>
            <a:t>网状结构</a:t>
          </a:r>
          <a:endParaRPr lang="zh-CN"/>
        </a:p>
      </dgm:t>
    </dgm:pt>
    <dgm:pt modelId="{ED764000-CE96-4345-A126-7094D67AE6D5}" cxnId="{6762DFBD-00C3-4D59-B1D1-D12B84667441}" type="parTrans">
      <dgm:prSet/>
      <dgm:spPr/>
    </dgm:pt>
    <dgm:pt modelId="{CFA8C44A-3F28-4AA7-B9ED-D9F1F4373F5A}" cxnId="{6762DFBD-00C3-4D59-B1D1-D12B84667441}" type="sibTrans">
      <dgm:prSet/>
      <dgm:spPr/>
    </dgm:pt>
    <dgm:pt modelId="{6169B7E8-54AC-422B-B0B2-925DF48E81D4}" type="pres">
      <dgm:prSet presAssocID="{09C3701F-FF3E-43A7-8295-14401057BBA0}" presName="hierChild1">
        <dgm:presLayoutVars>
          <dgm:orgChart val="1"/>
          <dgm:chPref val="1"/>
          <dgm:dir/>
          <dgm:animOne val="branch"/>
          <dgm:animLvl val="lvl"/>
          <dgm:resizeHandles/>
        </dgm:presLayoutVars>
      </dgm:prSet>
      <dgm:spPr/>
    </dgm:pt>
    <dgm:pt modelId="{B868CF30-CB95-4152-9908-23DD8061F343}" type="pres">
      <dgm:prSet presAssocID="{CB026CC4-6FB1-4B66-94A3-3AB4AC779B0D}" presName="hierRoot1">
        <dgm:presLayoutVars>
          <dgm:hierBranch val="init"/>
        </dgm:presLayoutVars>
      </dgm:prSet>
      <dgm:spPr/>
    </dgm:pt>
    <dgm:pt modelId="{2E017E0A-DEC4-402C-BBD9-DA71A6DFB830}" type="pres">
      <dgm:prSet presAssocID="{CB026CC4-6FB1-4B66-94A3-3AB4AC779B0D}" presName="rootComposite1"/>
      <dgm:spPr/>
    </dgm:pt>
    <dgm:pt modelId="{ABFC5A4B-F095-4CF9-A558-FD2DE960C0A0}" type="pres">
      <dgm:prSet presAssocID="{CB026CC4-6FB1-4B66-94A3-3AB4AC779B0D}" presName="hierChild2"/>
      <dgm:spPr/>
    </dgm:pt>
    <dgm:pt modelId="{776A9C96-E6C4-4E29-9C24-17B613E3ED84}" type="pres">
      <dgm:prSet presAssocID="{CB026CC4-6FB1-4B66-94A3-3AB4AC779B0D}" presName="hierChild3"/>
      <dgm:spPr/>
    </dgm:pt>
    <dgm:pt modelId="{AF44D4AE-F39C-42D3-9A76-EE7F64561509}" type="pres">
      <dgm:prSet presAssocID="{CB026CC4-6FB1-4B66-94A3-3AB4AC779B0D}" presName="rootText1" presStyleLbl="node0" presStyleIdx="0" presStyleCnt="1">
        <dgm:presLayoutVars>
          <dgm:chPref val="3"/>
        </dgm:presLayoutVars>
      </dgm:prSet>
      <dgm:spPr/>
    </dgm:pt>
    <dgm:pt modelId="{1E5B52B5-E9B0-45E2-BE17-9EFCF8355766}" type="pres">
      <dgm:prSet presAssocID="{CB026CC4-6FB1-4B66-94A3-3AB4AC779B0D}" presName="rootConnector1" presStyleLbl="node1"/>
      <dgm:spPr/>
    </dgm:pt>
    <dgm:pt modelId="{37DCBDA7-9C8B-4E44-9CC8-5FAB67CB96F6}" type="pres">
      <dgm:prSet presAssocID="{C77001BB-AD0A-4547-BB0B-6847ED8F2453}" presName="Name37" presStyleLbl="parChTrans1D2" presStyleIdx="0" presStyleCnt="5"/>
      <dgm:spPr/>
    </dgm:pt>
    <dgm:pt modelId="{45AE84E0-2F95-4F1C-95B1-2FE4B8E67223}" type="pres">
      <dgm:prSet presAssocID="{8EF9752F-5067-4540-B7F2-2DE5CA4E7789}" presName="hierRoot2">
        <dgm:presLayoutVars>
          <dgm:hierBranch val="init"/>
        </dgm:presLayoutVars>
      </dgm:prSet>
      <dgm:spPr/>
    </dgm:pt>
    <dgm:pt modelId="{D8C6624B-4717-4D4B-A48C-D80A533DC375}" type="pres">
      <dgm:prSet presAssocID="{8EF9752F-5067-4540-B7F2-2DE5CA4E7789}" presName="rootComposite"/>
      <dgm:spPr/>
    </dgm:pt>
    <dgm:pt modelId="{2B2CA7EF-DBE5-4EE7-B84A-1A9B245EC696}" type="pres">
      <dgm:prSet presAssocID="{8EF9752F-5067-4540-B7F2-2DE5CA4E7789}" presName="hierChild4"/>
      <dgm:spPr/>
    </dgm:pt>
    <dgm:pt modelId="{A78BB5B0-8B80-4965-BDC5-CAFBAB5EE2BE}" type="pres">
      <dgm:prSet presAssocID="{8EF9752F-5067-4540-B7F2-2DE5CA4E7789}" presName="hierChild5"/>
      <dgm:spPr/>
    </dgm:pt>
    <dgm:pt modelId="{31C3D4C3-C01D-4F4C-8C2C-A5CFCC364DC3}" type="pres">
      <dgm:prSet presAssocID="{8EF9752F-5067-4540-B7F2-2DE5CA4E7789}" presName="rootText" presStyleLbl="node2" presStyleIdx="0" presStyleCnt="4">
        <dgm:presLayoutVars>
          <dgm:chPref val="3"/>
        </dgm:presLayoutVars>
      </dgm:prSet>
      <dgm:spPr/>
    </dgm:pt>
    <dgm:pt modelId="{6985ECAF-5613-44BE-847B-1FE24531CE92}" type="pres">
      <dgm:prSet presAssocID="{8EF9752F-5067-4540-B7F2-2DE5CA4E7789}" presName="rootConnector" presStyleLbl="node2" presStyleIdx="0" presStyleCnt="4"/>
      <dgm:spPr/>
    </dgm:pt>
    <dgm:pt modelId="{86B1F139-9EDB-4A4A-8B24-CA388C3DF053}" type="pres">
      <dgm:prSet presAssocID="{D3EFEEE7-0C43-4FDF-9620-FF8D8BE50ABB}" presName="Name37" presStyleLbl="parChTrans1D3" presStyleIdx="0" presStyleCnt="6"/>
      <dgm:spPr/>
    </dgm:pt>
    <dgm:pt modelId="{4BE01916-44E3-440D-A22A-6C2AA9EDC73C}" type="pres">
      <dgm:prSet presAssocID="{ED3D46F8-B541-443F-BD96-1D6AFC3362FE}" presName="hierRoot2">
        <dgm:presLayoutVars>
          <dgm:hierBranch val="init"/>
        </dgm:presLayoutVars>
      </dgm:prSet>
      <dgm:spPr/>
    </dgm:pt>
    <dgm:pt modelId="{E64460D0-428E-476A-B474-21DA9AAD7B05}" type="pres">
      <dgm:prSet presAssocID="{ED3D46F8-B541-443F-BD96-1D6AFC3362FE}" presName="rootComposite"/>
      <dgm:spPr/>
    </dgm:pt>
    <dgm:pt modelId="{BC8F618D-DE72-4334-92A7-A6FBCDD3E2B9}" type="pres">
      <dgm:prSet presAssocID="{ED3D46F8-B541-443F-BD96-1D6AFC3362FE}" presName="hierChild4"/>
      <dgm:spPr/>
    </dgm:pt>
    <dgm:pt modelId="{84E4A32C-E5CD-417B-8BBE-8F22B7E79DEE}" type="pres">
      <dgm:prSet presAssocID="{ED3D46F8-B541-443F-BD96-1D6AFC3362FE}" presName="hierChild5"/>
      <dgm:spPr/>
    </dgm:pt>
    <dgm:pt modelId="{28EDC924-A709-4ED4-BC6F-4BEBED58603E}" type="pres">
      <dgm:prSet presAssocID="{ED3D46F8-B541-443F-BD96-1D6AFC3362FE}" presName="rootText" presStyleLbl="node3" presStyleIdx="0" presStyleCnt="6">
        <dgm:presLayoutVars>
          <dgm:chPref val="3"/>
        </dgm:presLayoutVars>
      </dgm:prSet>
      <dgm:spPr/>
    </dgm:pt>
    <dgm:pt modelId="{E219D0C7-7EC6-4951-A534-D1B5342AD88E}" type="pres">
      <dgm:prSet presAssocID="{ED3D46F8-B541-443F-BD96-1D6AFC3362FE}" presName="rootConnector" presStyleLbl="node3" presStyleIdx="0" presStyleCnt="6"/>
      <dgm:spPr/>
    </dgm:pt>
    <dgm:pt modelId="{8D2CA246-521F-4361-9A7D-CE513480FE85}" type="pres">
      <dgm:prSet presAssocID="{0D5A64C0-2D39-480A-8C46-D2F99510695B}" presName="Name37" presStyleLbl="parChTrans1D2" presStyleIdx="1" presStyleCnt="5"/>
      <dgm:spPr/>
    </dgm:pt>
    <dgm:pt modelId="{3858091B-B383-4B1D-A5BD-6275F1F0ECDA}" type="pres">
      <dgm:prSet presAssocID="{FB05D627-22BE-4558-BEE6-1E8DF68E884F}" presName="hierRoot2">
        <dgm:presLayoutVars>
          <dgm:hierBranch val="init"/>
        </dgm:presLayoutVars>
      </dgm:prSet>
      <dgm:spPr/>
    </dgm:pt>
    <dgm:pt modelId="{87920050-10A1-4B21-82AF-8ED2BA81B07B}" type="pres">
      <dgm:prSet presAssocID="{FB05D627-22BE-4558-BEE6-1E8DF68E884F}" presName="rootComposite"/>
      <dgm:spPr/>
    </dgm:pt>
    <dgm:pt modelId="{63A384CE-0904-4C88-9516-7AE33B2DD078}" type="pres">
      <dgm:prSet presAssocID="{FB05D627-22BE-4558-BEE6-1E8DF68E884F}" presName="hierChild4"/>
      <dgm:spPr/>
    </dgm:pt>
    <dgm:pt modelId="{740172BA-FA53-4E84-BE8B-5D82859AAF66}" type="pres">
      <dgm:prSet presAssocID="{FB05D627-22BE-4558-BEE6-1E8DF68E884F}" presName="hierChild5"/>
      <dgm:spPr/>
    </dgm:pt>
    <dgm:pt modelId="{F1601C43-6AB3-4CE1-869F-AD4EFDEDE0B9}" type="pres">
      <dgm:prSet presAssocID="{FB05D627-22BE-4558-BEE6-1E8DF68E884F}" presName="rootText" presStyleLbl="node2" presStyleIdx="1" presStyleCnt="4">
        <dgm:presLayoutVars>
          <dgm:chPref val="3"/>
        </dgm:presLayoutVars>
      </dgm:prSet>
      <dgm:spPr/>
    </dgm:pt>
    <dgm:pt modelId="{44B036E6-7E33-42B1-B526-9E0FAC32F18C}" type="pres">
      <dgm:prSet presAssocID="{FB05D627-22BE-4558-BEE6-1E8DF68E884F}" presName="rootConnector" presStyleLbl="node2" presStyleIdx="1" presStyleCnt="4"/>
      <dgm:spPr/>
    </dgm:pt>
    <dgm:pt modelId="{1A6570EC-075D-4BAC-8165-7B81A6711F1D}" type="pres">
      <dgm:prSet presAssocID="{C3300CF2-E145-4A5A-9575-9328F9ED2BDC}" presName="Name37" presStyleLbl="parChTrans1D3" presStyleIdx="1" presStyleCnt="6"/>
      <dgm:spPr/>
    </dgm:pt>
    <dgm:pt modelId="{A0FEBA64-78B7-404B-BD4F-A61A057794AF}" type="pres">
      <dgm:prSet presAssocID="{86B94AAE-4C59-45B0-84E1-8130C5873D5A}" presName="hierRoot2">
        <dgm:presLayoutVars>
          <dgm:hierBranch val="init"/>
        </dgm:presLayoutVars>
      </dgm:prSet>
      <dgm:spPr/>
    </dgm:pt>
    <dgm:pt modelId="{7680454A-2764-4797-9118-81DE00327626}" type="pres">
      <dgm:prSet presAssocID="{86B94AAE-4C59-45B0-84E1-8130C5873D5A}" presName="rootComposite"/>
      <dgm:spPr/>
    </dgm:pt>
    <dgm:pt modelId="{35A61090-7D11-40C0-B5F8-B7140735682C}" type="pres">
      <dgm:prSet presAssocID="{86B94AAE-4C59-45B0-84E1-8130C5873D5A}" presName="hierChild4"/>
      <dgm:spPr/>
    </dgm:pt>
    <dgm:pt modelId="{703D0197-6900-48F4-9239-B8468151EF8F}" type="pres">
      <dgm:prSet presAssocID="{86B94AAE-4C59-45B0-84E1-8130C5873D5A}" presName="hierChild5"/>
      <dgm:spPr/>
    </dgm:pt>
    <dgm:pt modelId="{23637649-62FF-46FA-AD06-644101A46D27}" type="pres">
      <dgm:prSet presAssocID="{86B94AAE-4C59-45B0-84E1-8130C5873D5A}" presName="rootText" presStyleLbl="node3" presStyleIdx="1" presStyleCnt="6">
        <dgm:presLayoutVars>
          <dgm:chPref val="3"/>
        </dgm:presLayoutVars>
      </dgm:prSet>
      <dgm:spPr/>
    </dgm:pt>
    <dgm:pt modelId="{CA4BC385-9102-4445-9647-C0E9A345643D}" type="pres">
      <dgm:prSet presAssocID="{86B94AAE-4C59-45B0-84E1-8130C5873D5A}" presName="rootConnector" presStyleLbl="node3" presStyleIdx="1" presStyleCnt="6"/>
      <dgm:spPr/>
    </dgm:pt>
    <dgm:pt modelId="{0956012C-D10A-49B5-9F30-A7093CE7BBC0}" type="pres">
      <dgm:prSet presAssocID="{457E5F66-05DB-49DC-AA08-DF5B52A01F66}" presName="Name37" presStyleLbl="parChTrans1D3" presStyleIdx="2" presStyleCnt="6"/>
      <dgm:spPr/>
    </dgm:pt>
    <dgm:pt modelId="{6846FD75-B2BE-47F5-A828-61587FBABC11}" type="pres">
      <dgm:prSet presAssocID="{618312E1-3689-4311-A45A-F1DE2ED3E8FA}" presName="hierRoot2">
        <dgm:presLayoutVars>
          <dgm:hierBranch val="init"/>
        </dgm:presLayoutVars>
      </dgm:prSet>
      <dgm:spPr/>
    </dgm:pt>
    <dgm:pt modelId="{968883A8-2D7D-4A08-917B-11D6BAA63026}" type="pres">
      <dgm:prSet presAssocID="{618312E1-3689-4311-A45A-F1DE2ED3E8FA}" presName="rootComposite"/>
      <dgm:spPr/>
    </dgm:pt>
    <dgm:pt modelId="{34D60F23-7909-4BF0-804F-92D7B74266A3}" type="pres">
      <dgm:prSet presAssocID="{618312E1-3689-4311-A45A-F1DE2ED3E8FA}" presName="hierChild4"/>
      <dgm:spPr/>
    </dgm:pt>
    <dgm:pt modelId="{2A143C4C-0E15-47CF-9ACF-B31A3AF9DCBB}" type="pres">
      <dgm:prSet presAssocID="{618312E1-3689-4311-A45A-F1DE2ED3E8FA}" presName="hierChild5"/>
      <dgm:spPr/>
    </dgm:pt>
    <dgm:pt modelId="{96B4162C-B1E4-4826-8D4A-914590784F9A}" type="pres">
      <dgm:prSet presAssocID="{618312E1-3689-4311-A45A-F1DE2ED3E8FA}" presName="rootText" presStyleLbl="node3" presStyleIdx="2" presStyleCnt="6">
        <dgm:presLayoutVars>
          <dgm:chPref val="3"/>
        </dgm:presLayoutVars>
      </dgm:prSet>
      <dgm:spPr/>
    </dgm:pt>
    <dgm:pt modelId="{A7EB7BA2-384B-4874-829C-B7B62042197A}" type="pres">
      <dgm:prSet presAssocID="{618312E1-3689-4311-A45A-F1DE2ED3E8FA}" presName="rootConnector" presStyleLbl="node3" presStyleIdx="2" presStyleCnt="6"/>
      <dgm:spPr/>
    </dgm:pt>
    <dgm:pt modelId="{6C1CE350-02F6-4B93-9FA1-3FBF628DD0D0}" type="pres">
      <dgm:prSet presAssocID="{6C3E157B-1863-4805-B9A1-15D6FC017FBF}" presName="Name37" presStyleLbl="parChTrans1D3" presStyleIdx="3" presStyleCnt="6"/>
      <dgm:spPr/>
    </dgm:pt>
    <dgm:pt modelId="{2A7C82F7-18E0-4B00-878E-556415323CED}" type="pres">
      <dgm:prSet presAssocID="{871016B9-6EC8-4BEA-8D41-143C6B571515}" presName="hierRoot2">
        <dgm:presLayoutVars>
          <dgm:hierBranch val="init"/>
        </dgm:presLayoutVars>
      </dgm:prSet>
      <dgm:spPr/>
    </dgm:pt>
    <dgm:pt modelId="{090D010A-FF44-466E-8259-77B773073490}" type="pres">
      <dgm:prSet presAssocID="{871016B9-6EC8-4BEA-8D41-143C6B571515}" presName="rootComposite"/>
      <dgm:spPr/>
    </dgm:pt>
    <dgm:pt modelId="{63D94701-D36D-412D-B25F-3E849D7EFB1B}" type="pres">
      <dgm:prSet presAssocID="{871016B9-6EC8-4BEA-8D41-143C6B571515}" presName="hierChild4"/>
      <dgm:spPr/>
    </dgm:pt>
    <dgm:pt modelId="{F04B0C8D-A381-4190-BF6D-AB6AC37B7754}" type="pres">
      <dgm:prSet presAssocID="{871016B9-6EC8-4BEA-8D41-143C6B571515}" presName="hierChild5"/>
      <dgm:spPr/>
    </dgm:pt>
    <dgm:pt modelId="{E12EAADC-3178-4311-BB44-9748256F4DD0}" type="pres">
      <dgm:prSet presAssocID="{871016B9-6EC8-4BEA-8D41-143C6B571515}" presName="rootText" presStyleLbl="node3" presStyleIdx="3" presStyleCnt="6">
        <dgm:presLayoutVars>
          <dgm:chPref val="3"/>
        </dgm:presLayoutVars>
      </dgm:prSet>
      <dgm:spPr/>
    </dgm:pt>
    <dgm:pt modelId="{ACDCDD8E-3259-420F-A168-A1E0237F3DED}" type="pres">
      <dgm:prSet presAssocID="{871016B9-6EC8-4BEA-8D41-143C6B571515}" presName="rootConnector" presStyleLbl="node3" presStyleIdx="3" presStyleCnt="6"/>
      <dgm:spPr/>
    </dgm:pt>
    <dgm:pt modelId="{D8771328-F18C-41A1-8B99-61F237C6A935}" type="pres">
      <dgm:prSet presAssocID="{4FA86730-1B71-49F6-A41E-A121546A4263}" presName="Name37" presStyleLbl="parChTrans1D2" presStyleIdx="2" presStyleCnt="5"/>
      <dgm:spPr/>
    </dgm:pt>
    <dgm:pt modelId="{B758CC6F-9C85-45BD-8B77-83CCD617F57D}" type="pres">
      <dgm:prSet presAssocID="{C7B99584-1EA9-4A7D-B0F9-E0C4ACE64D23}" presName="hierRoot2">
        <dgm:presLayoutVars>
          <dgm:hierBranch val="init"/>
        </dgm:presLayoutVars>
      </dgm:prSet>
      <dgm:spPr/>
    </dgm:pt>
    <dgm:pt modelId="{AA4CB52F-D414-4D20-89A3-116B3170CA44}" type="pres">
      <dgm:prSet presAssocID="{C7B99584-1EA9-4A7D-B0F9-E0C4ACE64D23}" presName="rootComposite"/>
      <dgm:spPr/>
    </dgm:pt>
    <dgm:pt modelId="{2C9F0189-DF11-4193-80D6-5A715B6C2EF6}" type="pres">
      <dgm:prSet presAssocID="{C7B99584-1EA9-4A7D-B0F9-E0C4ACE64D23}" presName="hierChild4"/>
      <dgm:spPr/>
    </dgm:pt>
    <dgm:pt modelId="{5E8DF4C9-24AC-4AE6-B3EB-BAEAABBE7B5E}" type="pres">
      <dgm:prSet presAssocID="{C7B99584-1EA9-4A7D-B0F9-E0C4ACE64D23}" presName="hierChild5"/>
      <dgm:spPr/>
    </dgm:pt>
    <dgm:pt modelId="{E28D42F3-89FA-48EF-B47E-CCC1EB3E5D8C}" type="pres">
      <dgm:prSet presAssocID="{C7B99584-1EA9-4A7D-B0F9-E0C4ACE64D23}" presName="rootText" presStyleLbl="node2" presStyleIdx="2" presStyleCnt="4">
        <dgm:presLayoutVars>
          <dgm:chPref val="3"/>
        </dgm:presLayoutVars>
      </dgm:prSet>
      <dgm:spPr/>
    </dgm:pt>
    <dgm:pt modelId="{C606B14C-9CD4-4313-AB55-50D66E7D8892}" type="pres">
      <dgm:prSet presAssocID="{C7B99584-1EA9-4A7D-B0F9-E0C4ACE64D23}" presName="rootConnector" presStyleLbl="node2" presStyleIdx="2" presStyleCnt="4"/>
      <dgm:spPr/>
    </dgm:pt>
    <dgm:pt modelId="{311E61F8-DE60-4599-B0FA-0518A4BFF154}" type="pres">
      <dgm:prSet presAssocID="{7F8FE19B-E252-48DE-B743-6E3D5D15712E}" presName="Name37" presStyleLbl="parChTrans1D3" presStyleIdx="4" presStyleCnt="6"/>
      <dgm:spPr/>
    </dgm:pt>
    <dgm:pt modelId="{DCE3EC16-B62C-4347-B592-42B6FFC62ED3}" type="pres">
      <dgm:prSet presAssocID="{F7AAE7ED-4922-4DAE-B4AB-2BAB4B6ED619}" presName="hierRoot2">
        <dgm:presLayoutVars>
          <dgm:hierBranch val="init"/>
        </dgm:presLayoutVars>
      </dgm:prSet>
      <dgm:spPr/>
    </dgm:pt>
    <dgm:pt modelId="{5170C595-6CB1-4788-AEC0-887EA3D32A11}" type="pres">
      <dgm:prSet presAssocID="{F7AAE7ED-4922-4DAE-B4AB-2BAB4B6ED619}" presName="rootComposite"/>
      <dgm:spPr/>
    </dgm:pt>
    <dgm:pt modelId="{45588E02-A27B-4467-9C61-83803669FA65}" type="pres">
      <dgm:prSet presAssocID="{F7AAE7ED-4922-4DAE-B4AB-2BAB4B6ED619}" presName="hierChild4"/>
      <dgm:spPr/>
    </dgm:pt>
    <dgm:pt modelId="{61EA1A4F-942A-4281-B22C-FDEB0D3FC595}" type="pres">
      <dgm:prSet presAssocID="{F7AAE7ED-4922-4DAE-B4AB-2BAB4B6ED619}" presName="hierChild5"/>
      <dgm:spPr/>
    </dgm:pt>
    <dgm:pt modelId="{520F5310-002A-4680-97D3-6840FAC4058C}" type="pres">
      <dgm:prSet presAssocID="{F7AAE7ED-4922-4DAE-B4AB-2BAB4B6ED619}" presName="rootText" presStyleLbl="node3" presStyleIdx="4" presStyleCnt="6">
        <dgm:presLayoutVars>
          <dgm:chPref val="3"/>
        </dgm:presLayoutVars>
      </dgm:prSet>
      <dgm:spPr/>
    </dgm:pt>
    <dgm:pt modelId="{CD14BC2F-7570-4C60-8EA6-E1A328E85D97}" type="pres">
      <dgm:prSet presAssocID="{F7AAE7ED-4922-4DAE-B4AB-2BAB4B6ED619}" presName="rootConnector" presStyleLbl="node3" presStyleIdx="4" presStyleCnt="6"/>
      <dgm:spPr/>
    </dgm:pt>
    <dgm:pt modelId="{7DD44135-502F-48AF-BB09-34F8C54C8E39}" type="pres">
      <dgm:prSet presAssocID="{CE915EA2-D073-4E79-AAD9-47729748AF0B}" presName="Name37" presStyleLbl="parChTrans1D3" presStyleIdx="5" presStyleCnt="6"/>
      <dgm:spPr/>
    </dgm:pt>
    <dgm:pt modelId="{E08A23B4-89E9-41BC-9731-36B1616D3676}" type="pres">
      <dgm:prSet presAssocID="{FB08B647-2828-42AC-ABE9-5531269C7208}" presName="hierRoot2">
        <dgm:presLayoutVars>
          <dgm:hierBranch val="init"/>
        </dgm:presLayoutVars>
      </dgm:prSet>
      <dgm:spPr/>
    </dgm:pt>
    <dgm:pt modelId="{39D4AAC0-B096-43FC-AB9F-A84BE8B0B2B2}" type="pres">
      <dgm:prSet presAssocID="{FB08B647-2828-42AC-ABE9-5531269C7208}" presName="rootComposite"/>
      <dgm:spPr/>
    </dgm:pt>
    <dgm:pt modelId="{5CAD4710-3399-4EE7-8F4B-2A4A13F7D75C}" type="pres">
      <dgm:prSet presAssocID="{FB08B647-2828-42AC-ABE9-5531269C7208}" presName="hierChild4"/>
      <dgm:spPr/>
    </dgm:pt>
    <dgm:pt modelId="{BD126A96-81DC-4E27-B3F0-CAE3E609CEC7}" type="pres">
      <dgm:prSet presAssocID="{FB08B647-2828-42AC-ABE9-5531269C7208}" presName="hierChild5"/>
      <dgm:spPr/>
    </dgm:pt>
    <dgm:pt modelId="{832E8698-07C4-45BB-B6D5-F0393E6AC84E}" type="pres">
      <dgm:prSet presAssocID="{FB08B647-2828-42AC-ABE9-5531269C7208}" presName="rootText" presStyleLbl="node3" presStyleIdx="5" presStyleCnt="6">
        <dgm:presLayoutVars>
          <dgm:chPref val="3"/>
        </dgm:presLayoutVars>
      </dgm:prSet>
      <dgm:spPr/>
    </dgm:pt>
    <dgm:pt modelId="{21D78C76-2672-4E5E-B602-23A6C25623E6}" type="pres">
      <dgm:prSet presAssocID="{FB08B647-2828-42AC-ABE9-5531269C7208}" presName="rootConnector" presStyleLbl="node3" presStyleIdx="5" presStyleCnt="6"/>
      <dgm:spPr/>
    </dgm:pt>
    <dgm:pt modelId="{A0D1BA1B-8FC0-4C1C-B082-FA00DEF107E1}" type="pres">
      <dgm:prSet presAssocID="{ED764000-CE96-4345-A126-7094D67AE6D5}" presName="Name37" presStyleLbl="parChTrans1D2" presStyleIdx="3" presStyleCnt="5"/>
      <dgm:spPr/>
    </dgm:pt>
    <dgm:pt modelId="{61DC0C8D-3086-46F6-9F11-CB4FF4792BFD}" type="pres">
      <dgm:prSet presAssocID="{E563DD47-4308-4328-9687-88B2848FEAEF}" presName="hierRoot2">
        <dgm:presLayoutVars>
          <dgm:hierBranch val="init"/>
        </dgm:presLayoutVars>
      </dgm:prSet>
      <dgm:spPr/>
    </dgm:pt>
    <dgm:pt modelId="{58781890-410C-4227-B51C-4538D7739D80}" type="pres">
      <dgm:prSet presAssocID="{E563DD47-4308-4328-9687-88B2848FEAEF}" presName="rootComposite"/>
      <dgm:spPr/>
    </dgm:pt>
    <dgm:pt modelId="{025C7F7F-0FE5-4F67-9137-030D35F93D5C}" type="pres">
      <dgm:prSet presAssocID="{E563DD47-4308-4328-9687-88B2848FEAEF}" presName="hierChild4"/>
      <dgm:spPr/>
    </dgm:pt>
    <dgm:pt modelId="{6A669A20-7AE6-4AFE-8610-DD1D917D0FFD}" type="pres">
      <dgm:prSet presAssocID="{E563DD47-4308-4328-9687-88B2848FEAEF}" presName="hierChild5"/>
      <dgm:spPr/>
    </dgm:pt>
    <dgm:pt modelId="{B1E5407F-A002-4892-ADB8-EDA67E3D0535}" type="pres">
      <dgm:prSet presAssocID="{E563DD47-4308-4328-9687-88B2848FEAEF}" presName="rootText" presStyleLbl="node2" presStyleIdx="3" presStyleCnt="4">
        <dgm:presLayoutVars>
          <dgm:chPref val="3"/>
        </dgm:presLayoutVars>
      </dgm:prSet>
      <dgm:spPr/>
    </dgm:pt>
    <dgm:pt modelId="{40516F8D-A889-478E-8C91-13EF2EE4E2B2}" type="pres">
      <dgm:prSet presAssocID="{E563DD47-4308-4328-9687-88B2848FEAEF}" presName="rootConnector" presStyleLbl="node2" presStyleIdx="3" presStyleCnt="4"/>
      <dgm:spPr/>
    </dgm:pt>
    <dgm:pt modelId="{9347467F-1D68-48BA-8B1E-309EABE3DBCF}" type="pres">
      <dgm:prSet presAssocID="{3994A947-A2B3-4ABB-8C9E-FD2FB0E2B741}" presName="Name111" presStyleLbl="parChTrans1D2" presStyleIdx="4" presStyleCnt="5"/>
      <dgm:spPr/>
    </dgm:pt>
    <dgm:pt modelId="{105C6F86-8E7F-4769-8B23-E950E39F9FD6}" type="pres">
      <dgm:prSet presAssocID="{5DAC5612-D8A1-45CB-A744-6B7A8AF07D32}" presName="hierRoot3">
        <dgm:presLayoutVars>
          <dgm:hierBranch val="init"/>
        </dgm:presLayoutVars>
      </dgm:prSet>
      <dgm:spPr/>
    </dgm:pt>
    <dgm:pt modelId="{45C82789-1791-4EB6-912D-0DAED59BDA97}" type="pres">
      <dgm:prSet presAssocID="{5DAC5612-D8A1-45CB-A744-6B7A8AF07D32}" presName="rootComposite3"/>
      <dgm:spPr/>
    </dgm:pt>
    <dgm:pt modelId="{99336D83-54E3-4AD2-8D00-8EF55F338AC6}" type="pres">
      <dgm:prSet presAssocID="{5DAC5612-D8A1-45CB-A744-6B7A8AF07D32}" presName="hierChild6"/>
      <dgm:spPr/>
    </dgm:pt>
    <dgm:pt modelId="{8CDCF8DA-0A53-4987-8ECB-43C51299DC46}" type="pres">
      <dgm:prSet presAssocID="{5DAC5612-D8A1-45CB-A744-6B7A8AF07D32}" presName="hierChild7"/>
      <dgm:spPr/>
    </dgm:pt>
    <dgm:pt modelId="{54E432DA-1F3D-4759-AAE3-6E67764F5AA2}" type="pres">
      <dgm:prSet presAssocID="{5DAC5612-D8A1-45CB-A744-6B7A8AF07D32}" presName="rootText3" presStyleLbl="asst1" presStyleIdx="0" presStyleCnt="1">
        <dgm:presLayoutVars>
          <dgm:chPref val="3"/>
        </dgm:presLayoutVars>
      </dgm:prSet>
      <dgm:spPr/>
    </dgm:pt>
    <dgm:pt modelId="{248807DF-BA7F-4AB6-9BF9-CDA5A82480D2}" type="pres">
      <dgm:prSet presAssocID="{5DAC5612-D8A1-45CB-A744-6B7A8AF07D32}" presName="rootConnector3" presStyleLbl="asst1" presStyleIdx="0" presStyleCnt="1"/>
      <dgm:spPr/>
    </dgm:pt>
  </dgm:ptLst>
  <dgm:cxnLst>
    <dgm:cxn modelId="{87B3C1E5-1DD9-4FCC-8035-5FDC506BDE15}" srcId="{09C3701F-FF3E-43A7-8295-14401057BBA0}" destId="{CB026CC4-6FB1-4B66-94A3-3AB4AC779B0D}" srcOrd="0" destOrd="0" parTransId="{DE79B03F-1C4C-4F66-9CBC-8578B5AE5ADC}" sibTransId="{BEF46E02-D935-4740-87DA-4E42D5962202}"/>
    <dgm:cxn modelId="{1302A37C-D617-4659-B9E2-EE9753C3BC4E}" srcId="{CB026CC4-6FB1-4B66-94A3-3AB4AC779B0D}" destId="{5DAC5612-D8A1-45CB-A744-6B7A8AF07D32}" srcOrd="0" destOrd="0" parTransId="{3994A947-A2B3-4ABB-8C9E-FD2FB0E2B741}" sibTransId="{7F2F3059-19CE-4CA4-9FD8-D7BDF35F0D06}"/>
    <dgm:cxn modelId="{9AA5CCE3-BCBF-47A7-814F-ACC11C778196}" srcId="{CB026CC4-6FB1-4B66-94A3-3AB4AC779B0D}" destId="{8EF9752F-5067-4540-B7F2-2DE5CA4E7789}" srcOrd="1" destOrd="0" parTransId="{C77001BB-AD0A-4547-BB0B-6847ED8F2453}" sibTransId="{83C96FB9-1959-4C4C-A876-3AD2DBC775B8}"/>
    <dgm:cxn modelId="{0F21C078-7EAE-4F7A-BB3A-3B36E9E54D84}" srcId="{8EF9752F-5067-4540-B7F2-2DE5CA4E7789}" destId="{ED3D46F8-B541-443F-BD96-1D6AFC3362FE}" srcOrd="0" destOrd="0" parTransId="{D3EFEEE7-0C43-4FDF-9620-FF8D8BE50ABB}" sibTransId="{D12A3A93-E839-4821-82E5-1DF76BBAECDC}"/>
    <dgm:cxn modelId="{DD492B85-3F26-40EB-8163-E4DCCB691C69}" srcId="{CB026CC4-6FB1-4B66-94A3-3AB4AC779B0D}" destId="{FB05D627-22BE-4558-BEE6-1E8DF68E884F}" srcOrd="2" destOrd="0" parTransId="{0D5A64C0-2D39-480A-8C46-D2F99510695B}" sibTransId="{40EC96E3-5195-477D-A854-88C94C26BC10}"/>
    <dgm:cxn modelId="{813FCFAE-A330-4AA9-BE53-D2D17E087915}" srcId="{FB05D627-22BE-4558-BEE6-1E8DF68E884F}" destId="{86B94AAE-4C59-45B0-84E1-8130C5873D5A}" srcOrd="0" destOrd="0" parTransId="{C3300CF2-E145-4A5A-9575-9328F9ED2BDC}" sibTransId="{D933A14B-AEF0-4CBF-A0F1-7D542010FAFB}"/>
    <dgm:cxn modelId="{F6B3BD26-60BB-4B7C-8451-6E5585CB9686}" srcId="{FB05D627-22BE-4558-BEE6-1E8DF68E884F}" destId="{618312E1-3689-4311-A45A-F1DE2ED3E8FA}" srcOrd="1" destOrd="0" parTransId="{457E5F66-05DB-49DC-AA08-DF5B52A01F66}" sibTransId="{AF35F372-6D08-4D5C-B781-9BCA1BFEA1F5}"/>
    <dgm:cxn modelId="{34F5AD9F-8C9F-48D8-93FE-B18BBDB5C3B6}" srcId="{FB05D627-22BE-4558-BEE6-1E8DF68E884F}" destId="{871016B9-6EC8-4BEA-8D41-143C6B571515}" srcOrd="2" destOrd="0" parTransId="{6C3E157B-1863-4805-B9A1-15D6FC017FBF}" sibTransId="{A4EAA0D5-B4F5-41CB-8DB8-2D0D1D5FFFDF}"/>
    <dgm:cxn modelId="{24CE3A94-0E68-4222-875B-1028D69BBF02}" srcId="{CB026CC4-6FB1-4B66-94A3-3AB4AC779B0D}" destId="{C7B99584-1EA9-4A7D-B0F9-E0C4ACE64D23}" srcOrd="3" destOrd="0" parTransId="{4FA86730-1B71-49F6-A41E-A121546A4263}" sibTransId="{8D7E6018-5284-4803-B1F3-DF830E6A938E}"/>
    <dgm:cxn modelId="{EAE0693D-A309-4BD7-A65F-7EA8E6669F02}" srcId="{C7B99584-1EA9-4A7D-B0F9-E0C4ACE64D23}" destId="{F7AAE7ED-4922-4DAE-B4AB-2BAB4B6ED619}" srcOrd="0" destOrd="0" parTransId="{7F8FE19B-E252-48DE-B743-6E3D5D15712E}" sibTransId="{E9384AFE-F491-49E2-9E65-84F67CD517F0}"/>
    <dgm:cxn modelId="{0547EAF7-5004-4571-898F-C7F1E5E1A930}" srcId="{C7B99584-1EA9-4A7D-B0F9-E0C4ACE64D23}" destId="{FB08B647-2828-42AC-ABE9-5531269C7208}" srcOrd="1" destOrd="0" parTransId="{CE915EA2-D073-4E79-AAD9-47729748AF0B}" sibTransId="{4C115DE6-BED7-4067-9540-C367B0CF7400}"/>
    <dgm:cxn modelId="{6762DFBD-00C3-4D59-B1D1-D12B84667441}" srcId="{CB026CC4-6FB1-4B66-94A3-3AB4AC779B0D}" destId="{E563DD47-4308-4328-9687-88B2848FEAEF}" srcOrd="4" destOrd="0" parTransId="{ED764000-CE96-4345-A126-7094D67AE6D5}" sibTransId="{CFA8C44A-3F28-4AA7-B9ED-D9F1F4373F5A}"/>
    <dgm:cxn modelId="{4A8ADA36-3E11-4A8B-B600-E165AF5B9732}" type="presOf" srcId="{09C3701F-FF3E-43A7-8295-14401057BBA0}" destId="{6169B7E8-54AC-422B-B0B2-925DF48E81D4}" srcOrd="0" destOrd="0"/>
    <dgm:cxn modelId="{E1DE8D56-9BDD-48D0-9EB3-56C1A1120792}" type="presParOf" srcId="{6169B7E8-54AC-422B-B0B2-925DF48E81D4}" destId="{B868CF30-CB95-4152-9908-23DD8061F343}" srcOrd="0" destOrd="0"/>
    <dgm:cxn modelId="{C4EDCFF2-6913-44A7-8800-4C7103183704}" type="presParOf" srcId="{B868CF30-CB95-4152-9908-23DD8061F343}" destId="{2E017E0A-DEC4-402C-BBD9-DA71A6DFB830}" srcOrd="0" destOrd="0"/>
    <dgm:cxn modelId="{30744D43-3309-4AE7-82CA-66FE748DC032}" type="presParOf" srcId="{B868CF30-CB95-4152-9908-23DD8061F343}" destId="{ABFC5A4B-F095-4CF9-A558-FD2DE960C0A0}" srcOrd="1" destOrd="0"/>
    <dgm:cxn modelId="{06513C3B-C1B5-470C-A2D2-7C01BDBC508D}" type="presParOf" srcId="{B868CF30-CB95-4152-9908-23DD8061F343}" destId="{776A9C96-E6C4-4E29-9C24-17B613E3ED84}" srcOrd="2" destOrd="0"/>
    <dgm:cxn modelId="{A3FBA8E0-32F5-45A0-9F22-5CE1DBC191D7}" type="presParOf" srcId="{2E017E0A-DEC4-402C-BBD9-DA71A6DFB830}" destId="{AF44D4AE-F39C-42D3-9A76-EE7F64561509}" srcOrd="0" destOrd="0"/>
    <dgm:cxn modelId="{5CF105BE-E819-4508-9AD3-5EDCEA886D20}" type="presOf" srcId="{CB026CC4-6FB1-4B66-94A3-3AB4AC779B0D}" destId="{AF44D4AE-F39C-42D3-9A76-EE7F64561509}" srcOrd="0" destOrd="0"/>
    <dgm:cxn modelId="{D10E42D8-8EF4-4D4F-B557-9E96B8E2A1A4}" type="presParOf" srcId="{2E017E0A-DEC4-402C-BBD9-DA71A6DFB830}" destId="{1E5B52B5-E9B0-45E2-BE17-9EFCF8355766}" srcOrd="1" destOrd="0"/>
    <dgm:cxn modelId="{5698BEFD-BF24-4D5D-9E1B-D0226DF86B0A}" type="presOf" srcId="{CB026CC4-6FB1-4B66-94A3-3AB4AC779B0D}" destId="{1E5B52B5-E9B0-45E2-BE17-9EFCF8355766}" srcOrd="0" destOrd="0"/>
    <dgm:cxn modelId="{10D35CCD-5A2B-4750-8B70-5A424C3D60ED}" type="presParOf" srcId="{ABFC5A4B-F095-4CF9-A558-FD2DE960C0A0}" destId="{37DCBDA7-9C8B-4E44-9CC8-5FAB67CB96F6}" srcOrd="0" destOrd="0"/>
    <dgm:cxn modelId="{562029ED-F5D0-4FE8-84A3-6D5063A3483D}" type="presOf" srcId="{C77001BB-AD0A-4547-BB0B-6847ED8F2453}" destId="{37DCBDA7-9C8B-4E44-9CC8-5FAB67CB96F6}" srcOrd="0" destOrd="0"/>
    <dgm:cxn modelId="{1127671B-2602-497C-A30F-59917468A1E5}" type="presParOf" srcId="{ABFC5A4B-F095-4CF9-A558-FD2DE960C0A0}" destId="{45AE84E0-2F95-4F1C-95B1-2FE4B8E67223}" srcOrd="1" destOrd="0"/>
    <dgm:cxn modelId="{91544A4F-CF41-4E0E-94E9-4730F111630C}" type="presParOf" srcId="{45AE84E0-2F95-4F1C-95B1-2FE4B8E67223}" destId="{D8C6624B-4717-4D4B-A48C-D80A533DC375}" srcOrd="0" destOrd="0"/>
    <dgm:cxn modelId="{B50A2E9C-8753-465F-8ADF-9E5A68A146D6}" type="presParOf" srcId="{45AE84E0-2F95-4F1C-95B1-2FE4B8E67223}" destId="{2B2CA7EF-DBE5-4EE7-B84A-1A9B245EC696}" srcOrd="1" destOrd="0"/>
    <dgm:cxn modelId="{99160E0B-D55C-409C-A9CC-2C80B0C34741}" type="presParOf" srcId="{45AE84E0-2F95-4F1C-95B1-2FE4B8E67223}" destId="{A78BB5B0-8B80-4965-BDC5-CAFBAB5EE2BE}" srcOrd="2" destOrd="0"/>
    <dgm:cxn modelId="{6E4D91CF-3D16-417F-9129-42551429C5D5}" type="presParOf" srcId="{D8C6624B-4717-4D4B-A48C-D80A533DC375}" destId="{31C3D4C3-C01D-4F4C-8C2C-A5CFCC364DC3}" srcOrd="0" destOrd="0"/>
    <dgm:cxn modelId="{E89B3252-92FE-481C-9887-749014E46115}" type="presOf" srcId="{8EF9752F-5067-4540-B7F2-2DE5CA4E7789}" destId="{31C3D4C3-C01D-4F4C-8C2C-A5CFCC364DC3}" srcOrd="0" destOrd="0"/>
    <dgm:cxn modelId="{409E0057-EDCE-4D85-AB60-E7D45ECD1622}" type="presParOf" srcId="{D8C6624B-4717-4D4B-A48C-D80A533DC375}" destId="{6985ECAF-5613-44BE-847B-1FE24531CE92}" srcOrd="1" destOrd="0"/>
    <dgm:cxn modelId="{D5347299-B0E3-4C3D-9AE9-861C9A65BEC3}" type="presOf" srcId="{8EF9752F-5067-4540-B7F2-2DE5CA4E7789}" destId="{6985ECAF-5613-44BE-847B-1FE24531CE92}" srcOrd="0" destOrd="0"/>
    <dgm:cxn modelId="{4222DBAB-FDC3-4146-8A1A-4F925A18052D}" type="presParOf" srcId="{2B2CA7EF-DBE5-4EE7-B84A-1A9B245EC696}" destId="{86B1F139-9EDB-4A4A-8B24-CA388C3DF053}" srcOrd="0" destOrd="0"/>
    <dgm:cxn modelId="{10570A81-F81F-4E07-83C3-EB4821BEF693}" type="presOf" srcId="{D3EFEEE7-0C43-4FDF-9620-FF8D8BE50ABB}" destId="{86B1F139-9EDB-4A4A-8B24-CA388C3DF053}" srcOrd="0" destOrd="0"/>
    <dgm:cxn modelId="{7ACD725E-AB7E-4EDD-A16C-BC69B5E81F50}" type="presParOf" srcId="{2B2CA7EF-DBE5-4EE7-B84A-1A9B245EC696}" destId="{4BE01916-44E3-440D-A22A-6C2AA9EDC73C}" srcOrd="1" destOrd="0"/>
    <dgm:cxn modelId="{9B171E3C-4B21-460F-AC02-2E5378E2AC59}" type="presParOf" srcId="{4BE01916-44E3-440D-A22A-6C2AA9EDC73C}" destId="{E64460D0-428E-476A-B474-21DA9AAD7B05}" srcOrd="0" destOrd="0"/>
    <dgm:cxn modelId="{956C4B08-733D-459B-B271-C3006ABAE8EF}" type="presParOf" srcId="{4BE01916-44E3-440D-A22A-6C2AA9EDC73C}" destId="{BC8F618D-DE72-4334-92A7-A6FBCDD3E2B9}" srcOrd="1" destOrd="0"/>
    <dgm:cxn modelId="{E44D4EC2-D578-4F07-85EB-5D114A2056BB}" type="presParOf" srcId="{4BE01916-44E3-440D-A22A-6C2AA9EDC73C}" destId="{84E4A32C-E5CD-417B-8BBE-8F22B7E79DEE}" srcOrd="2" destOrd="0"/>
    <dgm:cxn modelId="{29998A2F-0FF3-4F1C-AF94-D4FA1811FB2E}" type="presParOf" srcId="{E64460D0-428E-476A-B474-21DA9AAD7B05}" destId="{28EDC924-A709-4ED4-BC6F-4BEBED58603E}" srcOrd="0" destOrd="0"/>
    <dgm:cxn modelId="{40FA653A-2D85-414A-80DA-45283F220505}" type="presOf" srcId="{ED3D46F8-B541-443F-BD96-1D6AFC3362FE}" destId="{28EDC924-A709-4ED4-BC6F-4BEBED58603E}" srcOrd="0" destOrd="0"/>
    <dgm:cxn modelId="{A3A34009-262B-46A4-B744-3320F3911C3C}" type="presParOf" srcId="{E64460D0-428E-476A-B474-21DA9AAD7B05}" destId="{E219D0C7-7EC6-4951-A534-D1B5342AD88E}" srcOrd="1" destOrd="0"/>
    <dgm:cxn modelId="{426E6C08-A953-4CED-AFF2-C22860BCDC06}" type="presOf" srcId="{ED3D46F8-B541-443F-BD96-1D6AFC3362FE}" destId="{E219D0C7-7EC6-4951-A534-D1B5342AD88E}" srcOrd="0" destOrd="0"/>
    <dgm:cxn modelId="{04B9CF86-94A4-4A12-9A5B-3EBD21156A07}" type="presParOf" srcId="{ABFC5A4B-F095-4CF9-A558-FD2DE960C0A0}" destId="{8D2CA246-521F-4361-9A7D-CE513480FE85}" srcOrd="2" destOrd="0"/>
    <dgm:cxn modelId="{C046EB57-30DF-4CA7-9711-47E360F63BA9}" type="presOf" srcId="{0D5A64C0-2D39-480A-8C46-D2F99510695B}" destId="{8D2CA246-521F-4361-9A7D-CE513480FE85}" srcOrd="0" destOrd="0"/>
    <dgm:cxn modelId="{E83B90CE-13DF-4076-B2E1-DFBA25BFFAE9}" type="presParOf" srcId="{ABFC5A4B-F095-4CF9-A558-FD2DE960C0A0}" destId="{3858091B-B383-4B1D-A5BD-6275F1F0ECDA}" srcOrd="3" destOrd="0"/>
    <dgm:cxn modelId="{04D5E872-42E9-466B-9BA7-92AE642450F8}" type="presParOf" srcId="{3858091B-B383-4B1D-A5BD-6275F1F0ECDA}" destId="{87920050-10A1-4B21-82AF-8ED2BA81B07B}" srcOrd="0" destOrd="0"/>
    <dgm:cxn modelId="{58DFA412-B769-4474-B0D2-5452FB627BDE}" type="presParOf" srcId="{3858091B-B383-4B1D-A5BD-6275F1F0ECDA}" destId="{63A384CE-0904-4C88-9516-7AE33B2DD078}" srcOrd="1" destOrd="0"/>
    <dgm:cxn modelId="{E290E3E8-C67B-497A-91AA-961790936087}" type="presParOf" srcId="{3858091B-B383-4B1D-A5BD-6275F1F0ECDA}" destId="{740172BA-FA53-4E84-BE8B-5D82859AAF66}" srcOrd="2" destOrd="0"/>
    <dgm:cxn modelId="{D84A09C8-DAD6-4F4C-934D-00F64EB060C6}" type="presParOf" srcId="{87920050-10A1-4B21-82AF-8ED2BA81B07B}" destId="{F1601C43-6AB3-4CE1-869F-AD4EFDEDE0B9}" srcOrd="0" destOrd="0"/>
    <dgm:cxn modelId="{7FA0E985-E9BD-49F9-B4D0-8FFF91F1A6BC}" type="presOf" srcId="{FB05D627-22BE-4558-BEE6-1E8DF68E884F}" destId="{F1601C43-6AB3-4CE1-869F-AD4EFDEDE0B9}" srcOrd="0" destOrd="0"/>
    <dgm:cxn modelId="{8809B6A8-00AE-4B51-ACA3-4A57791C8A53}" type="presParOf" srcId="{87920050-10A1-4B21-82AF-8ED2BA81B07B}" destId="{44B036E6-7E33-42B1-B526-9E0FAC32F18C}" srcOrd="1" destOrd="0"/>
    <dgm:cxn modelId="{06E3265B-9E5F-47B9-80F2-06EDB307503C}" type="presOf" srcId="{FB05D627-22BE-4558-BEE6-1E8DF68E884F}" destId="{44B036E6-7E33-42B1-B526-9E0FAC32F18C}" srcOrd="0" destOrd="0"/>
    <dgm:cxn modelId="{4970D28D-3006-4BBF-B8A2-47CA8B9E7585}" type="presParOf" srcId="{63A384CE-0904-4C88-9516-7AE33B2DD078}" destId="{1A6570EC-075D-4BAC-8165-7B81A6711F1D}" srcOrd="0" destOrd="0"/>
    <dgm:cxn modelId="{B2131350-3AAA-44FE-8BF5-5A42143EBED9}" type="presOf" srcId="{C3300CF2-E145-4A5A-9575-9328F9ED2BDC}" destId="{1A6570EC-075D-4BAC-8165-7B81A6711F1D}" srcOrd="0" destOrd="0"/>
    <dgm:cxn modelId="{E07329EC-9191-4333-9CCF-27A5B74798C0}" type="presParOf" srcId="{63A384CE-0904-4C88-9516-7AE33B2DD078}" destId="{A0FEBA64-78B7-404B-BD4F-A61A057794AF}" srcOrd="1" destOrd="0"/>
    <dgm:cxn modelId="{54FFADFC-8840-4270-84A8-42857E15CEC6}" type="presParOf" srcId="{A0FEBA64-78B7-404B-BD4F-A61A057794AF}" destId="{7680454A-2764-4797-9118-81DE00327626}" srcOrd="0" destOrd="0"/>
    <dgm:cxn modelId="{1ADAA940-A927-4A52-A46D-DDBE343DF9D9}" type="presParOf" srcId="{A0FEBA64-78B7-404B-BD4F-A61A057794AF}" destId="{35A61090-7D11-40C0-B5F8-B7140735682C}" srcOrd="1" destOrd="0"/>
    <dgm:cxn modelId="{C3DEB712-3FEB-49CD-BED5-1E0B286BBDAC}" type="presParOf" srcId="{A0FEBA64-78B7-404B-BD4F-A61A057794AF}" destId="{703D0197-6900-48F4-9239-B8468151EF8F}" srcOrd="2" destOrd="0"/>
    <dgm:cxn modelId="{4BD21C0A-710C-4C68-ACA1-0646D666518E}" type="presParOf" srcId="{7680454A-2764-4797-9118-81DE00327626}" destId="{23637649-62FF-46FA-AD06-644101A46D27}" srcOrd="0" destOrd="0"/>
    <dgm:cxn modelId="{D8C15C80-6B7E-457C-9827-8775473EAE2A}" type="presOf" srcId="{86B94AAE-4C59-45B0-84E1-8130C5873D5A}" destId="{23637649-62FF-46FA-AD06-644101A46D27}" srcOrd="0" destOrd="0"/>
    <dgm:cxn modelId="{0CE94E34-C3A8-4494-8BD3-AC1095E66775}" type="presParOf" srcId="{7680454A-2764-4797-9118-81DE00327626}" destId="{CA4BC385-9102-4445-9647-C0E9A345643D}" srcOrd="1" destOrd="0"/>
    <dgm:cxn modelId="{C1DCF317-610D-48AB-B2E2-20FB184EBDDD}" type="presOf" srcId="{86B94AAE-4C59-45B0-84E1-8130C5873D5A}" destId="{CA4BC385-9102-4445-9647-C0E9A345643D}" srcOrd="0" destOrd="0"/>
    <dgm:cxn modelId="{CCA38180-9EA0-4A57-B679-FEA1E2448636}" type="presParOf" srcId="{63A384CE-0904-4C88-9516-7AE33B2DD078}" destId="{0956012C-D10A-49B5-9F30-A7093CE7BBC0}" srcOrd="2" destOrd="0"/>
    <dgm:cxn modelId="{780C2C4B-A6EC-4654-9C24-78103EF6544C}" type="presOf" srcId="{457E5F66-05DB-49DC-AA08-DF5B52A01F66}" destId="{0956012C-D10A-49B5-9F30-A7093CE7BBC0}" srcOrd="0" destOrd="0"/>
    <dgm:cxn modelId="{D0969412-B12F-4EA6-9D2C-E286BB7DCD28}" type="presParOf" srcId="{63A384CE-0904-4C88-9516-7AE33B2DD078}" destId="{6846FD75-B2BE-47F5-A828-61587FBABC11}" srcOrd="3" destOrd="0"/>
    <dgm:cxn modelId="{375FBFAC-1CE6-450E-A4FA-9BB17030A0FA}" type="presParOf" srcId="{6846FD75-B2BE-47F5-A828-61587FBABC11}" destId="{968883A8-2D7D-4A08-917B-11D6BAA63026}" srcOrd="0" destOrd="0"/>
    <dgm:cxn modelId="{7FADD701-99B9-4ACD-A4CB-9D2A2D12C7FC}" type="presParOf" srcId="{6846FD75-B2BE-47F5-A828-61587FBABC11}" destId="{34D60F23-7909-4BF0-804F-92D7B74266A3}" srcOrd="1" destOrd="0"/>
    <dgm:cxn modelId="{A000E94B-D987-46CB-A66C-17FB1E8D8939}" type="presParOf" srcId="{6846FD75-B2BE-47F5-A828-61587FBABC11}" destId="{2A143C4C-0E15-47CF-9ACF-B31A3AF9DCBB}" srcOrd="2" destOrd="0"/>
    <dgm:cxn modelId="{474B3F9F-9ADA-49C3-986F-36BFDB8432CA}" type="presParOf" srcId="{968883A8-2D7D-4A08-917B-11D6BAA63026}" destId="{96B4162C-B1E4-4826-8D4A-914590784F9A}" srcOrd="0" destOrd="0"/>
    <dgm:cxn modelId="{3FC42E87-BD69-460C-9A73-78A0C29D98A5}" type="presOf" srcId="{618312E1-3689-4311-A45A-F1DE2ED3E8FA}" destId="{96B4162C-B1E4-4826-8D4A-914590784F9A}" srcOrd="0" destOrd="0"/>
    <dgm:cxn modelId="{81DE7247-3EAE-4B12-9661-0E9D1E24CA18}" type="presParOf" srcId="{968883A8-2D7D-4A08-917B-11D6BAA63026}" destId="{A7EB7BA2-384B-4874-829C-B7B62042197A}" srcOrd="1" destOrd="0"/>
    <dgm:cxn modelId="{24CA52E4-4EEE-4E68-8020-797FF6DC8049}" type="presOf" srcId="{618312E1-3689-4311-A45A-F1DE2ED3E8FA}" destId="{A7EB7BA2-384B-4874-829C-B7B62042197A}" srcOrd="0" destOrd="0"/>
    <dgm:cxn modelId="{5EFB9025-6661-41DA-A819-8B306E31A88C}" type="presParOf" srcId="{63A384CE-0904-4C88-9516-7AE33B2DD078}" destId="{6C1CE350-02F6-4B93-9FA1-3FBF628DD0D0}" srcOrd="4" destOrd="0"/>
    <dgm:cxn modelId="{6CD60D43-DF06-4DD6-B7E2-3082780A3B36}" type="presOf" srcId="{6C3E157B-1863-4805-B9A1-15D6FC017FBF}" destId="{6C1CE350-02F6-4B93-9FA1-3FBF628DD0D0}" srcOrd="0" destOrd="0"/>
    <dgm:cxn modelId="{255017FD-55DB-4391-82D9-C39D153742B7}" type="presParOf" srcId="{63A384CE-0904-4C88-9516-7AE33B2DD078}" destId="{2A7C82F7-18E0-4B00-878E-556415323CED}" srcOrd="5" destOrd="0"/>
    <dgm:cxn modelId="{B4DE4CDA-CA9D-4D8D-B0B5-D781F8473CF0}" type="presParOf" srcId="{2A7C82F7-18E0-4B00-878E-556415323CED}" destId="{090D010A-FF44-466E-8259-77B773073490}" srcOrd="0" destOrd="0"/>
    <dgm:cxn modelId="{A828290E-912F-4365-8BC6-EB1F71E8A7E7}" type="presParOf" srcId="{2A7C82F7-18E0-4B00-878E-556415323CED}" destId="{63D94701-D36D-412D-B25F-3E849D7EFB1B}" srcOrd="1" destOrd="0"/>
    <dgm:cxn modelId="{8462A7B1-8026-4E63-B8B5-980BB1DA4AE8}" type="presParOf" srcId="{2A7C82F7-18E0-4B00-878E-556415323CED}" destId="{F04B0C8D-A381-4190-BF6D-AB6AC37B7754}" srcOrd="2" destOrd="0"/>
    <dgm:cxn modelId="{8A8E065C-B14B-4F07-8F6B-7DACB8757C8F}" type="presParOf" srcId="{090D010A-FF44-466E-8259-77B773073490}" destId="{E12EAADC-3178-4311-BB44-9748256F4DD0}" srcOrd="0" destOrd="0"/>
    <dgm:cxn modelId="{A394C58F-8382-4198-A13D-ACE96160B185}" type="presOf" srcId="{871016B9-6EC8-4BEA-8D41-143C6B571515}" destId="{E12EAADC-3178-4311-BB44-9748256F4DD0}" srcOrd="0" destOrd="0"/>
    <dgm:cxn modelId="{99E60DFB-064B-4BCC-A726-4C4DF61026D8}" type="presParOf" srcId="{090D010A-FF44-466E-8259-77B773073490}" destId="{ACDCDD8E-3259-420F-A168-A1E0237F3DED}" srcOrd="1" destOrd="0"/>
    <dgm:cxn modelId="{FDCA32FA-C0DB-4A06-9711-008E22450B46}" type="presOf" srcId="{871016B9-6EC8-4BEA-8D41-143C6B571515}" destId="{ACDCDD8E-3259-420F-A168-A1E0237F3DED}" srcOrd="0" destOrd="0"/>
    <dgm:cxn modelId="{855EC21F-B53E-416B-A71F-C70C80CE2B3B}" type="presParOf" srcId="{ABFC5A4B-F095-4CF9-A558-FD2DE960C0A0}" destId="{D8771328-F18C-41A1-8B99-61F237C6A935}" srcOrd="4" destOrd="0"/>
    <dgm:cxn modelId="{2BA3E413-21C2-4668-94BD-1AD0003FD17F}" type="presOf" srcId="{4FA86730-1B71-49F6-A41E-A121546A4263}" destId="{D8771328-F18C-41A1-8B99-61F237C6A935}" srcOrd="0" destOrd="0"/>
    <dgm:cxn modelId="{E3A297A6-47EF-4737-8D18-C7E5D25490DB}" type="presParOf" srcId="{ABFC5A4B-F095-4CF9-A558-FD2DE960C0A0}" destId="{B758CC6F-9C85-45BD-8B77-83CCD617F57D}" srcOrd="5" destOrd="0"/>
    <dgm:cxn modelId="{4FBF9098-4562-445F-8310-88FF20D1D57F}" type="presParOf" srcId="{B758CC6F-9C85-45BD-8B77-83CCD617F57D}" destId="{AA4CB52F-D414-4D20-89A3-116B3170CA44}" srcOrd="0" destOrd="0"/>
    <dgm:cxn modelId="{A7DB3E5C-3247-470E-B6EA-79B032F6B966}" type="presParOf" srcId="{B758CC6F-9C85-45BD-8B77-83CCD617F57D}" destId="{2C9F0189-DF11-4193-80D6-5A715B6C2EF6}" srcOrd="1" destOrd="0"/>
    <dgm:cxn modelId="{C1B2AFDF-B3A4-4E21-B85A-BAB8A0D2C69E}" type="presParOf" srcId="{B758CC6F-9C85-45BD-8B77-83CCD617F57D}" destId="{5E8DF4C9-24AC-4AE6-B3EB-BAEAABBE7B5E}" srcOrd="2" destOrd="0"/>
    <dgm:cxn modelId="{F456AB28-113E-4DFA-8D8E-11C1F39DFF41}" type="presParOf" srcId="{AA4CB52F-D414-4D20-89A3-116B3170CA44}" destId="{E28D42F3-89FA-48EF-B47E-CCC1EB3E5D8C}" srcOrd="0" destOrd="0"/>
    <dgm:cxn modelId="{310E5059-B534-4A14-A38A-0E574650512B}" type="presOf" srcId="{C7B99584-1EA9-4A7D-B0F9-E0C4ACE64D23}" destId="{E28D42F3-89FA-48EF-B47E-CCC1EB3E5D8C}" srcOrd="0" destOrd="0"/>
    <dgm:cxn modelId="{4982FDEF-B812-4504-9C1D-967C7FE6541F}" type="presParOf" srcId="{AA4CB52F-D414-4D20-89A3-116B3170CA44}" destId="{C606B14C-9CD4-4313-AB55-50D66E7D8892}" srcOrd="1" destOrd="0"/>
    <dgm:cxn modelId="{40423A63-1BF5-4C4D-A883-4CE7420D4EE6}" type="presOf" srcId="{C7B99584-1EA9-4A7D-B0F9-E0C4ACE64D23}" destId="{C606B14C-9CD4-4313-AB55-50D66E7D8892}" srcOrd="0" destOrd="0"/>
    <dgm:cxn modelId="{CD1BCC22-D6CB-474A-8CAD-91FF24C2A8EA}" type="presParOf" srcId="{2C9F0189-DF11-4193-80D6-5A715B6C2EF6}" destId="{311E61F8-DE60-4599-B0FA-0518A4BFF154}" srcOrd="0" destOrd="0"/>
    <dgm:cxn modelId="{877951B8-4392-4C12-9022-219125E492A8}" type="presOf" srcId="{7F8FE19B-E252-48DE-B743-6E3D5D15712E}" destId="{311E61F8-DE60-4599-B0FA-0518A4BFF154}" srcOrd="0" destOrd="0"/>
    <dgm:cxn modelId="{FF88A2FB-C8A1-40FE-933B-891273209C5F}" type="presParOf" srcId="{2C9F0189-DF11-4193-80D6-5A715B6C2EF6}" destId="{DCE3EC16-B62C-4347-B592-42B6FFC62ED3}" srcOrd="1" destOrd="0"/>
    <dgm:cxn modelId="{5E60ACFF-158C-436B-9E6D-AE5269CCF396}" type="presParOf" srcId="{DCE3EC16-B62C-4347-B592-42B6FFC62ED3}" destId="{5170C595-6CB1-4788-AEC0-887EA3D32A11}" srcOrd="0" destOrd="0"/>
    <dgm:cxn modelId="{59745980-4A51-4051-B257-B4F053A5374F}" type="presParOf" srcId="{DCE3EC16-B62C-4347-B592-42B6FFC62ED3}" destId="{45588E02-A27B-4467-9C61-83803669FA65}" srcOrd="1" destOrd="0"/>
    <dgm:cxn modelId="{606DD24E-9188-4F94-9B45-3E82B28F00E2}" type="presParOf" srcId="{DCE3EC16-B62C-4347-B592-42B6FFC62ED3}" destId="{61EA1A4F-942A-4281-B22C-FDEB0D3FC595}" srcOrd="2" destOrd="0"/>
    <dgm:cxn modelId="{8EADBE86-4A53-4866-8FD7-BF93AE0DDFF9}" type="presParOf" srcId="{5170C595-6CB1-4788-AEC0-887EA3D32A11}" destId="{520F5310-002A-4680-97D3-6840FAC4058C}" srcOrd="0" destOrd="0"/>
    <dgm:cxn modelId="{DE1CC771-C55A-4E60-A6B5-E00227214F77}" type="presOf" srcId="{F7AAE7ED-4922-4DAE-B4AB-2BAB4B6ED619}" destId="{520F5310-002A-4680-97D3-6840FAC4058C}" srcOrd="0" destOrd="0"/>
    <dgm:cxn modelId="{EF3DDB7E-D2E4-46DB-9F30-57D3CDA5A159}" type="presParOf" srcId="{5170C595-6CB1-4788-AEC0-887EA3D32A11}" destId="{CD14BC2F-7570-4C60-8EA6-E1A328E85D97}" srcOrd="1" destOrd="0"/>
    <dgm:cxn modelId="{4064DEB9-8D02-41E8-BE2C-20D8590F7335}" type="presOf" srcId="{F7AAE7ED-4922-4DAE-B4AB-2BAB4B6ED619}" destId="{CD14BC2F-7570-4C60-8EA6-E1A328E85D97}" srcOrd="0" destOrd="0"/>
    <dgm:cxn modelId="{47BDC000-0459-4C31-AD03-DD56ABE9848B}" type="presParOf" srcId="{2C9F0189-DF11-4193-80D6-5A715B6C2EF6}" destId="{7DD44135-502F-48AF-BB09-34F8C54C8E39}" srcOrd="2" destOrd="0"/>
    <dgm:cxn modelId="{2CE788A8-A1A4-493B-A751-7C4F9B5F241E}" type="presOf" srcId="{CE915EA2-D073-4E79-AAD9-47729748AF0B}" destId="{7DD44135-502F-48AF-BB09-34F8C54C8E39}" srcOrd="0" destOrd="0"/>
    <dgm:cxn modelId="{4A5E8F02-5228-42AD-AA62-ECB1BB5FF898}" type="presParOf" srcId="{2C9F0189-DF11-4193-80D6-5A715B6C2EF6}" destId="{E08A23B4-89E9-41BC-9731-36B1616D3676}" srcOrd="3" destOrd="0"/>
    <dgm:cxn modelId="{EB3E5BAF-E36B-43BD-A1D2-99AF719200B2}" type="presParOf" srcId="{E08A23B4-89E9-41BC-9731-36B1616D3676}" destId="{39D4AAC0-B096-43FC-AB9F-A84BE8B0B2B2}" srcOrd="0" destOrd="0"/>
    <dgm:cxn modelId="{FAEEE10E-C44D-4E06-9CC7-533E3D0E3D67}" type="presParOf" srcId="{E08A23B4-89E9-41BC-9731-36B1616D3676}" destId="{5CAD4710-3399-4EE7-8F4B-2A4A13F7D75C}" srcOrd="1" destOrd="0"/>
    <dgm:cxn modelId="{73913D70-BE92-4985-A55B-582A4D7C987F}" type="presParOf" srcId="{E08A23B4-89E9-41BC-9731-36B1616D3676}" destId="{BD126A96-81DC-4E27-B3F0-CAE3E609CEC7}" srcOrd="2" destOrd="0"/>
    <dgm:cxn modelId="{6720EDA6-F938-423D-8BD3-E8944E1A3FB5}" type="presParOf" srcId="{39D4AAC0-B096-43FC-AB9F-A84BE8B0B2B2}" destId="{832E8698-07C4-45BB-B6D5-F0393E6AC84E}" srcOrd="0" destOrd="0"/>
    <dgm:cxn modelId="{6EB066B5-F051-4456-A717-6FB1241412D0}" type="presOf" srcId="{FB08B647-2828-42AC-ABE9-5531269C7208}" destId="{832E8698-07C4-45BB-B6D5-F0393E6AC84E}" srcOrd="0" destOrd="0"/>
    <dgm:cxn modelId="{A2C707B2-5A64-4C4F-8F9D-A72B2D6AAE5A}" type="presParOf" srcId="{39D4AAC0-B096-43FC-AB9F-A84BE8B0B2B2}" destId="{21D78C76-2672-4E5E-B602-23A6C25623E6}" srcOrd="1" destOrd="0"/>
    <dgm:cxn modelId="{33D5686B-D72C-4825-B618-0CE96C13BF87}" type="presOf" srcId="{FB08B647-2828-42AC-ABE9-5531269C7208}" destId="{21D78C76-2672-4E5E-B602-23A6C25623E6}" srcOrd="0" destOrd="0"/>
    <dgm:cxn modelId="{65E5C68A-3EB4-47FB-9EEA-ADE994D09583}" type="presParOf" srcId="{ABFC5A4B-F095-4CF9-A558-FD2DE960C0A0}" destId="{A0D1BA1B-8FC0-4C1C-B082-FA00DEF107E1}" srcOrd="6" destOrd="0"/>
    <dgm:cxn modelId="{83AE9E90-CD8D-41E1-BE4B-824CAC4488E3}" type="presOf" srcId="{ED764000-CE96-4345-A126-7094D67AE6D5}" destId="{A0D1BA1B-8FC0-4C1C-B082-FA00DEF107E1}" srcOrd="0" destOrd="0"/>
    <dgm:cxn modelId="{C9484C11-AC54-4EE4-A207-8DD9725DAABC}" type="presParOf" srcId="{ABFC5A4B-F095-4CF9-A558-FD2DE960C0A0}" destId="{61DC0C8D-3086-46F6-9F11-CB4FF4792BFD}" srcOrd="7" destOrd="0"/>
    <dgm:cxn modelId="{8FF39310-775F-4332-BACD-77F8736502A7}" type="presParOf" srcId="{61DC0C8D-3086-46F6-9F11-CB4FF4792BFD}" destId="{58781890-410C-4227-B51C-4538D7739D80}" srcOrd="0" destOrd="0"/>
    <dgm:cxn modelId="{36B33DE1-67DA-44A0-BB23-E0E1D622EF0B}" type="presParOf" srcId="{61DC0C8D-3086-46F6-9F11-CB4FF4792BFD}" destId="{025C7F7F-0FE5-4F67-9137-030D35F93D5C}" srcOrd="1" destOrd="0"/>
    <dgm:cxn modelId="{D5AFC0B9-48B6-4C8F-AFD8-8B89F7DDA84B}" type="presParOf" srcId="{61DC0C8D-3086-46F6-9F11-CB4FF4792BFD}" destId="{6A669A20-7AE6-4AFE-8610-DD1D917D0FFD}" srcOrd="2" destOrd="0"/>
    <dgm:cxn modelId="{43AA9C9C-02D8-4389-9D20-ADF54E9142C7}" type="presParOf" srcId="{58781890-410C-4227-B51C-4538D7739D80}" destId="{B1E5407F-A002-4892-ADB8-EDA67E3D0535}" srcOrd="0" destOrd="0"/>
    <dgm:cxn modelId="{D477FF04-AEA8-463E-8840-D185BE392F71}" type="presOf" srcId="{E563DD47-4308-4328-9687-88B2848FEAEF}" destId="{B1E5407F-A002-4892-ADB8-EDA67E3D0535}" srcOrd="0" destOrd="0"/>
    <dgm:cxn modelId="{FD2552E9-898A-42B3-8110-238BB4F972D1}" type="presParOf" srcId="{58781890-410C-4227-B51C-4538D7739D80}" destId="{40516F8D-A889-478E-8C91-13EF2EE4E2B2}" srcOrd="1" destOrd="0"/>
    <dgm:cxn modelId="{F403D8FF-BE7B-4EB4-9636-A529E35F156B}" type="presOf" srcId="{E563DD47-4308-4328-9687-88B2848FEAEF}" destId="{40516F8D-A889-478E-8C91-13EF2EE4E2B2}" srcOrd="0" destOrd="0"/>
    <dgm:cxn modelId="{83852224-ABBF-421E-8F3F-E1D31BCF1A53}" type="presParOf" srcId="{776A9C96-E6C4-4E29-9C24-17B613E3ED84}" destId="{9347467F-1D68-48BA-8B1E-309EABE3DBCF}" srcOrd="0" destOrd="0"/>
    <dgm:cxn modelId="{90338454-F676-4D75-9898-1CD53BEA416F}" type="presOf" srcId="{3994A947-A2B3-4ABB-8C9E-FD2FB0E2B741}" destId="{9347467F-1D68-48BA-8B1E-309EABE3DBCF}" srcOrd="0" destOrd="0"/>
    <dgm:cxn modelId="{892279D4-2C6C-4505-B097-0DD8E14F913C}" type="presParOf" srcId="{776A9C96-E6C4-4E29-9C24-17B613E3ED84}" destId="{105C6F86-8E7F-4769-8B23-E950E39F9FD6}" srcOrd="1" destOrd="0"/>
    <dgm:cxn modelId="{105A67A5-8D78-4EC7-8789-C30F611B73D4}" type="presParOf" srcId="{105C6F86-8E7F-4769-8B23-E950E39F9FD6}" destId="{45C82789-1791-4EB6-912D-0DAED59BDA97}" srcOrd="0" destOrd="0"/>
    <dgm:cxn modelId="{CEC31E64-DA97-4273-B803-DD82A615A202}" type="presParOf" srcId="{105C6F86-8E7F-4769-8B23-E950E39F9FD6}" destId="{99336D83-54E3-4AD2-8D00-8EF55F338AC6}" srcOrd="1" destOrd="0"/>
    <dgm:cxn modelId="{F115407A-3CE9-4BA9-B37D-F1E630FBA3DD}" type="presParOf" srcId="{105C6F86-8E7F-4769-8B23-E950E39F9FD6}" destId="{8CDCF8DA-0A53-4987-8ECB-43C51299DC46}" srcOrd="2" destOrd="0"/>
    <dgm:cxn modelId="{60891FDE-CE77-4AB7-B4F4-472E0908066D}" type="presParOf" srcId="{45C82789-1791-4EB6-912D-0DAED59BDA97}" destId="{54E432DA-1F3D-4759-AAE3-6E67764F5AA2}" srcOrd="0" destOrd="0"/>
    <dgm:cxn modelId="{22E4D318-CEF7-4913-8C96-37968D1F1C01}" type="presOf" srcId="{5DAC5612-D8A1-45CB-A744-6B7A8AF07D32}" destId="{54E432DA-1F3D-4759-AAE3-6E67764F5AA2}" srcOrd="0" destOrd="0"/>
    <dgm:cxn modelId="{001132D0-95FA-479D-BA32-FB9EAA2F8956}" type="presParOf" srcId="{45C82789-1791-4EB6-912D-0DAED59BDA97}" destId="{248807DF-BA7F-4AB6-9BF9-CDA5A82480D2}" srcOrd="1" destOrd="0"/>
    <dgm:cxn modelId="{8CE6045F-B498-4AB7-BF11-5F855B11551D}" type="presOf" srcId="{5DAC5612-D8A1-45CB-A744-6B7A8AF07D32}" destId="{248807DF-BA7F-4AB6-9BF9-CDA5A82480D2}" srcOrd="0" destOrd="0"/>
  </dgm:cxnLst>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328025" cy="5079365"/>
        <a:chOff x="0" y="0"/>
        <a:chExt cx="8328025" cy="5079365"/>
      </a:xfrm>
    </dsp:grpSpPr>
    <dsp:sp>
      <dsp:nvSpPr>
        <dsp:cNvPr id="512" name="任意多边形 511"/>
        <dsp:cNvSpPr/>
      </dsp:nvSpPr>
      <dsp:spPr bwMode="white">
        <a:xfrm>
          <a:off x="1887704" y="627082"/>
          <a:ext cx="2276308" cy="1153831"/>
        </a:xfrm>
        <a:custGeom>
          <a:avLst/>
          <a:gdLst/>
          <a:ahLst/>
          <a:cxnLst/>
          <a:pathLst>
            <a:path w="3585" h="1817">
              <a:moveTo>
                <a:pt x="3585" y="0"/>
              </a:moveTo>
              <a:lnTo>
                <a:pt x="3585" y="1610"/>
              </a:lnTo>
              <a:lnTo>
                <a:pt x="0" y="1610"/>
              </a:lnTo>
              <a:lnTo>
                <a:pt x="0" y="1817"/>
              </a:lnTo>
            </a:path>
          </a:pathLst>
        </a:custGeom>
      </dsp:spPr>
      <dsp:style>
        <a:lnRef idx="2">
          <a:schemeClr val="accent1">
            <a:shade val="60000"/>
          </a:schemeClr>
        </a:lnRef>
        <a:fillRef idx="0">
          <a:schemeClr val="accent1"/>
        </a:fillRef>
        <a:effectRef idx="0">
          <a:scrgbClr r="0" g="0" b="0"/>
        </a:effectRef>
        <a:fontRef idx="minor"/>
      </dsp:style>
      <dsp:txBody>
        <a:bodyPr/>
        <a:p/>
      </dsp:txBody>
      <dsp:txXfrm>
        <a:off x="1887704" y="627082"/>
        <a:ext cx="2276308" cy="1153831"/>
      </dsp:txXfrm>
    </dsp:sp>
    <dsp:sp>
      <dsp:nvSpPr>
        <dsp:cNvPr id="514" name="任意多边形 513"/>
        <dsp:cNvSpPr/>
      </dsp:nvSpPr>
      <dsp:spPr bwMode="white">
        <a:xfrm>
          <a:off x="1386039" y="2407995"/>
          <a:ext cx="188125" cy="576916"/>
        </a:xfrm>
        <a:custGeom>
          <a:avLst/>
          <a:gdLst/>
          <a:ahLst/>
          <a:cxnLst/>
          <a:pathLst>
            <a:path w="296" h="909">
              <a:moveTo>
                <a:pt x="0" y="0"/>
              </a:moveTo>
              <a:lnTo>
                <a:pt x="0" y="909"/>
              </a:lnTo>
              <a:lnTo>
                <a:pt x="296" y="909"/>
              </a:lnTo>
            </a:path>
          </a:pathLst>
        </a:custGeom>
      </dsp:spPr>
      <dsp:style>
        <a:lnRef idx="2">
          <a:schemeClr val="accent1">
            <a:shade val="80000"/>
          </a:schemeClr>
        </a:lnRef>
        <a:fillRef idx="0">
          <a:schemeClr val="accent1"/>
        </a:fillRef>
        <a:effectRef idx="0">
          <a:scrgbClr r="0" g="0" b="0"/>
        </a:effectRef>
        <a:fontRef idx="minor"/>
      </dsp:style>
      <dsp:txBody>
        <a:bodyPr/>
        <a:p/>
      </dsp:txBody>
      <dsp:txXfrm>
        <a:off x="1386039" y="2407995"/>
        <a:ext cx="188125" cy="576916"/>
      </dsp:txXfrm>
    </dsp:sp>
    <dsp:sp>
      <dsp:nvSpPr>
        <dsp:cNvPr id="516" name="任意多边形 515"/>
        <dsp:cNvSpPr/>
      </dsp:nvSpPr>
      <dsp:spPr bwMode="white">
        <a:xfrm>
          <a:off x="3405243" y="627082"/>
          <a:ext cx="758769" cy="1153831"/>
        </a:xfrm>
        <a:custGeom>
          <a:avLst/>
          <a:gdLst/>
          <a:ahLst/>
          <a:cxnLst/>
          <a:pathLst>
            <a:path w="1195" h="1817">
              <a:moveTo>
                <a:pt x="1195" y="0"/>
              </a:moveTo>
              <a:lnTo>
                <a:pt x="1195" y="1610"/>
              </a:lnTo>
              <a:lnTo>
                <a:pt x="0" y="1610"/>
              </a:lnTo>
              <a:lnTo>
                <a:pt x="0" y="1817"/>
              </a:lnTo>
            </a:path>
          </a:pathLst>
        </a:custGeom>
      </dsp:spPr>
      <dsp:style>
        <a:lnRef idx="2">
          <a:schemeClr val="accent1">
            <a:shade val="60000"/>
          </a:schemeClr>
        </a:lnRef>
        <a:fillRef idx="0">
          <a:schemeClr val="accent1"/>
        </a:fillRef>
        <a:effectRef idx="0">
          <a:scrgbClr r="0" g="0" b="0"/>
        </a:effectRef>
        <a:fontRef idx="minor"/>
      </dsp:style>
      <dsp:txBody>
        <a:bodyPr/>
        <a:p/>
      </dsp:txBody>
      <dsp:txXfrm>
        <a:off x="3405243" y="627082"/>
        <a:ext cx="758769" cy="1153831"/>
      </dsp:txXfrm>
    </dsp:sp>
    <dsp:sp>
      <dsp:nvSpPr>
        <dsp:cNvPr id="518" name="任意多边形 517"/>
        <dsp:cNvSpPr/>
      </dsp:nvSpPr>
      <dsp:spPr bwMode="white">
        <a:xfrm>
          <a:off x="2903577" y="2407995"/>
          <a:ext cx="188125" cy="576916"/>
        </a:xfrm>
        <a:custGeom>
          <a:avLst/>
          <a:gdLst/>
          <a:ahLst/>
          <a:cxnLst/>
          <a:pathLst>
            <a:path w="296" h="909">
              <a:moveTo>
                <a:pt x="0" y="0"/>
              </a:moveTo>
              <a:lnTo>
                <a:pt x="0" y="909"/>
              </a:lnTo>
              <a:lnTo>
                <a:pt x="296" y="909"/>
              </a:lnTo>
            </a:path>
          </a:pathLst>
        </a:custGeom>
      </dsp:spPr>
      <dsp:style>
        <a:lnRef idx="2">
          <a:schemeClr val="accent1">
            <a:shade val="80000"/>
          </a:schemeClr>
        </a:lnRef>
        <a:fillRef idx="0">
          <a:schemeClr val="accent1"/>
        </a:fillRef>
        <a:effectRef idx="0">
          <a:scrgbClr r="0" g="0" b="0"/>
        </a:effectRef>
        <a:fontRef idx="minor"/>
      </dsp:style>
      <dsp:txBody>
        <a:bodyPr/>
        <a:p/>
      </dsp:txBody>
      <dsp:txXfrm>
        <a:off x="2903577" y="2407995"/>
        <a:ext cx="188125" cy="576916"/>
      </dsp:txXfrm>
    </dsp:sp>
    <dsp:sp>
      <dsp:nvSpPr>
        <dsp:cNvPr id="520" name="任意多边形 519"/>
        <dsp:cNvSpPr/>
      </dsp:nvSpPr>
      <dsp:spPr bwMode="white">
        <a:xfrm>
          <a:off x="2903577" y="2407995"/>
          <a:ext cx="188125" cy="1467372"/>
        </a:xfrm>
        <a:custGeom>
          <a:avLst/>
          <a:gdLst/>
          <a:ahLst/>
          <a:cxnLst/>
          <a:pathLst>
            <a:path w="296" h="2311">
              <a:moveTo>
                <a:pt x="0" y="0"/>
              </a:moveTo>
              <a:lnTo>
                <a:pt x="0" y="2311"/>
              </a:lnTo>
              <a:lnTo>
                <a:pt x="296" y="2311"/>
              </a:lnTo>
            </a:path>
          </a:pathLst>
        </a:custGeom>
      </dsp:spPr>
      <dsp:style>
        <a:lnRef idx="2">
          <a:schemeClr val="accent1">
            <a:shade val="80000"/>
          </a:schemeClr>
        </a:lnRef>
        <a:fillRef idx="0">
          <a:schemeClr val="accent1"/>
        </a:fillRef>
        <a:effectRef idx="0">
          <a:scrgbClr r="0" g="0" b="0"/>
        </a:effectRef>
        <a:fontRef idx="minor"/>
      </dsp:style>
      <dsp:txBody>
        <a:bodyPr/>
        <a:p/>
      </dsp:txBody>
      <dsp:txXfrm>
        <a:off x="2903577" y="2407995"/>
        <a:ext cx="188125" cy="1467372"/>
      </dsp:txXfrm>
    </dsp:sp>
    <dsp:sp>
      <dsp:nvSpPr>
        <dsp:cNvPr id="522" name="任意多边形 521"/>
        <dsp:cNvSpPr/>
      </dsp:nvSpPr>
      <dsp:spPr bwMode="white">
        <a:xfrm>
          <a:off x="2903577" y="2407995"/>
          <a:ext cx="188125" cy="2357829"/>
        </a:xfrm>
        <a:custGeom>
          <a:avLst/>
          <a:gdLst/>
          <a:ahLst/>
          <a:cxnLst/>
          <a:pathLst>
            <a:path w="296" h="3713">
              <a:moveTo>
                <a:pt x="0" y="0"/>
              </a:moveTo>
              <a:lnTo>
                <a:pt x="0" y="3713"/>
              </a:lnTo>
              <a:lnTo>
                <a:pt x="296" y="3713"/>
              </a:lnTo>
            </a:path>
          </a:pathLst>
        </a:custGeom>
      </dsp:spPr>
      <dsp:style>
        <a:lnRef idx="2">
          <a:schemeClr val="accent1">
            <a:shade val="80000"/>
          </a:schemeClr>
        </a:lnRef>
        <a:fillRef idx="0">
          <a:schemeClr val="accent1"/>
        </a:fillRef>
        <a:effectRef idx="0">
          <a:scrgbClr r="0" g="0" b="0"/>
        </a:effectRef>
        <a:fontRef idx="minor"/>
      </dsp:style>
      <dsp:txBody>
        <a:bodyPr/>
        <a:p/>
      </dsp:txBody>
      <dsp:txXfrm>
        <a:off x="2903577" y="2407995"/>
        <a:ext cx="188125" cy="2357829"/>
      </dsp:txXfrm>
    </dsp:sp>
    <dsp:sp>
      <dsp:nvSpPr>
        <dsp:cNvPr id="524" name="任意多边形 523"/>
        <dsp:cNvSpPr/>
      </dsp:nvSpPr>
      <dsp:spPr bwMode="white">
        <a:xfrm>
          <a:off x="4164013" y="627082"/>
          <a:ext cx="758769" cy="1153831"/>
        </a:xfrm>
        <a:custGeom>
          <a:avLst/>
          <a:gdLst/>
          <a:ahLst/>
          <a:cxnLst/>
          <a:pathLst>
            <a:path w="1195" h="1817">
              <a:moveTo>
                <a:pt x="0" y="0"/>
              </a:moveTo>
              <a:lnTo>
                <a:pt x="0" y="1610"/>
              </a:lnTo>
              <a:lnTo>
                <a:pt x="1195" y="1610"/>
              </a:lnTo>
              <a:lnTo>
                <a:pt x="1195" y="1817"/>
              </a:lnTo>
            </a:path>
          </a:pathLst>
        </a:custGeom>
      </dsp:spPr>
      <dsp:style>
        <a:lnRef idx="2">
          <a:schemeClr val="accent1">
            <a:shade val="60000"/>
          </a:schemeClr>
        </a:lnRef>
        <a:fillRef idx="0">
          <a:schemeClr val="accent1"/>
        </a:fillRef>
        <a:effectRef idx="0">
          <a:scrgbClr r="0" g="0" b="0"/>
        </a:effectRef>
        <a:fontRef idx="minor"/>
      </dsp:style>
      <dsp:txBody>
        <a:bodyPr/>
        <a:p/>
      </dsp:txBody>
      <dsp:txXfrm>
        <a:off x="4164013" y="627082"/>
        <a:ext cx="758769" cy="1153831"/>
      </dsp:txXfrm>
    </dsp:sp>
    <dsp:sp>
      <dsp:nvSpPr>
        <dsp:cNvPr id="526" name="任意多边形 525"/>
        <dsp:cNvSpPr/>
      </dsp:nvSpPr>
      <dsp:spPr bwMode="white">
        <a:xfrm>
          <a:off x="4421116" y="2407995"/>
          <a:ext cx="188125" cy="576916"/>
        </a:xfrm>
        <a:custGeom>
          <a:avLst/>
          <a:gdLst/>
          <a:ahLst/>
          <a:cxnLst/>
          <a:pathLst>
            <a:path w="296" h="909">
              <a:moveTo>
                <a:pt x="0" y="0"/>
              </a:moveTo>
              <a:lnTo>
                <a:pt x="0" y="909"/>
              </a:lnTo>
              <a:lnTo>
                <a:pt x="296" y="909"/>
              </a:lnTo>
            </a:path>
          </a:pathLst>
        </a:custGeom>
      </dsp:spPr>
      <dsp:style>
        <a:lnRef idx="2">
          <a:schemeClr val="accent1">
            <a:shade val="80000"/>
          </a:schemeClr>
        </a:lnRef>
        <a:fillRef idx="0">
          <a:schemeClr val="accent1"/>
        </a:fillRef>
        <a:effectRef idx="0">
          <a:scrgbClr r="0" g="0" b="0"/>
        </a:effectRef>
        <a:fontRef idx="minor"/>
      </dsp:style>
      <dsp:txBody>
        <a:bodyPr/>
        <a:p/>
      </dsp:txBody>
      <dsp:txXfrm>
        <a:off x="4421116" y="2407995"/>
        <a:ext cx="188125" cy="576916"/>
      </dsp:txXfrm>
    </dsp:sp>
    <dsp:sp>
      <dsp:nvSpPr>
        <dsp:cNvPr id="528" name="任意多边形 527"/>
        <dsp:cNvSpPr/>
      </dsp:nvSpPr>
      <dsp:spPr bwMode="white">
        <a:xfrm>
          <a:off x="4421116" y="2407995"/>
          <a:ext cx="188125" cy="1467372"/>
        </a:xfrm>
        <a:custGeom>
          <a:avLst/>
          <a:gdLst/>
          <a:ahLst/>
          <a:cxnLst/>
          <a:pathLst>
            <a:path w="296" h="2311">
              <a:moveTo>
                <a:pt x="0" y="0"/>
              </a:moveTo>
              <a:lnTo>
                <a:pt x="0" y="2311"/>
              </a:lnTo>
              <a:lnTo>
                <a:pt x="296" y="2311"/>
              </a:lnTo>
            </a:path>
          </a:pathLst>
        </a:custGeom>
      </dsp:spPr>
      <dsp:style>
        <a:lnRef idx="2">
          <a:schemeClr val="accent1">
            <a:shade val="80000"/>
          </a:schemeClr>
        </a:lnRef>
        <a:fillRef idx="0">
          <a:schemeClr val="accent1"/>
        </a:fillRef>
        <a:effectRef idx="0">
          <a:scrgbClr r="0" g="0" b="0"/>
        </a:effectRef>
        <a:fontRef idx="minor"/>
      </dsp:style>
      <dsp:txBody>
        <a:bodyPr/>
        <a:p/>
      </dsp:txBody>
      <dsp:txXfrm>
        <a:off x="4421116" y="2407995"/>
        <a:ext cx="188125" cy="1467372"/>
      </dsp:txXfrm>
    </dsp:sp>
    <dsp:sp>
      <dsp:nvSpPr>
        <dsp:cNvPr id="530" name="任意多边形 529"/>
        <dsp:cNvSpPr/>
      </dsp:nvSpPr>
      <dsp:spPr bwMode="white">
        <a:xfrm>
          <a:off x="4164013" y="627082"/>
          <a:ext cx="2276308" cy="1153831"/>
        </a:xfrm>
        <a:custGeom>
          <a:avLst/>
          <a:gdLst/>
          <a:ahLst/>
          <a:cxnLst/>
          <a:pathLst>
            <a:path w="3585" h="1817">
              <a:moveTo>
                <a:pt x="0" y="0"/>
              </a:moveTo>
              <a:lnTo>
                <a:pt x="0" y="1610"/>
              </a:lnTo>
              <a:lnTo>
                <a:pt x="3585" y="1610"/>
              </a:lnTo>
              <a:lnTo>
                <a:pt x="3585" y="1817"/>
              </a:lnTo>
            </a:path>
          </a:pathLst>
        </a:custGeom>
      </dsp:spPr>
      <dsp:style>
        <a:lnRef idx="2">
          <a:schemeClr val="accent1">
            <a:shade val="60000"/>
          </a:schemeClr>
        </a:lnRef>
        <a:fillRef idx="0">
          <a:schemeClr val="accent1"/>
        </a:fillRef>
        <a:effectRef idx="0">
          <a:scrgbClr r="0" g="0" b="0"/>
        </a:effectRef>
        <a:fontRef idx="minor"/>
      </dsp:style>
      <dsp:txBody>
        <a:bodyPr/>
        <a:p/>
      </dsp:txBody>
      <dsp:txXfrm>
        <a:off x="4164013" y="627082"/>
        <a:ext cx="2276308" cy="1153831"/>
      </dsp:txXfrm>
    </dsp:sp>
    <dsp:sp>
      <dsp:nvSpPr>
        <dsp:cNvPr id="532" name="任意多边形 531"/>
        <dsp:cNvSpPr/>
      </dsp:nvSpPr>
      <dsp:spPr bwMode="white">
        <a:xfrm>
          <a:off x="4032325" y="627082"/>
          <a:ext cx="131687" cy="576916"/>
        </a:xfrm>
        <a:custGeom>
          <a:avLst/>
          <a:gdLst/>
          <a:ahLst/>
          <a:cxnLst/>
          <a:pathLst>
            <a:path w="207" h="909">
              <a:moveTo>
                <a:pt x="207" y="0"/>
              </a:moveTo>
              <a:lnTo>
                <a:pt x="207" y="909"/>
              </a:lnTo>
              <a:lnTo>
                <a:pt x="0" y="909"/>
              </a:lnTo>
            </a:path>
          </a:pathLst>
        </a:custGeom>
      </dsp:spPr>
      <dsp:style>
        <a:lnRef idx="2">
          <a:schemeClr val="accent1">
            <a:shade val="60000"/>
          </a:schemeClr>
        </a:lnRef>
        <a:fillRef idx="0">
          <a:schemeClr val="accent1"/>
        </a:fillRef>
        <a:effectRef idx="0">
          <a:scrgbClr r="0" g="0" b="0"/>
        </a:effectRef>
        <a:fontRef idx="minor"/>
      </dsp:style>
      <dsp:txBody>
        <a:bodyPr/>
        <a:p/>
      </dsp:txBody>
      <dsp:txXfrm>
        <a:off x="4032325" y="627082"/>
        <a:ext cx="131687" cy="576916"/>
      </dsp:txXfrm>
    </dsp:sp>
    <dsp:sp>
      <dsp:nvSpPr>
        <dsp:cNvPr id="5" name="矩形 4"/>
        <dsp:cNvSpPr/>
      </dsp:nvSpPr>
      <dsp:spPr bwMode="white">
        <a:xfrm>
          <a:off x="3536930" y="0"/>
          <a:ext cx="1254164" cy="627082"/>
        </a:xfrm>
        <a:prstGeom prst="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wrap="square" lIns="28575" tIns="28575" rIns="28575" bIns="28575" anchor="ctr"/>
        <a:lstStyle>
          <a:lvl2pPr marL="114300" indent="-114300">
            <a:defRPr sz="1400"/>
          </a:lvl2pPr>
          <a:lvl3pPr marL="228600" indent="-114300">
            <a:defRPr sz="1400"/>
          </a:lvl3pPr>
          <a:lvl4pPr marL="342900" indent="-114300">
            <a:defRPr sz="1400"/>
          </a:lvl4pPr>
          <a:lvl5pPr marL="457200" indent="-114300">
            <a:defRPr sz="1400"/>
          </a:lvl5pPr>
          <a:lvl6pPr marL="571500" indent="-114300">
            <a:defRPr sz="1400"/>
          </a:lvl6pPr>
          <a:lvl7pPr marL="685800" indent="-114300">
            <a:defRPr sz="1400"/>
          </a:lvl7pPr>
          <a:lvl8pPr marL="800100" indent="-114300">
            <a:defRPr sz="1400"/>
          </a:lvl8pPr>
          <a:lvl9pPr marL="914400" indent="-114300">
            <a:defRPr sz="1400"/>
          </a:lvl9pPr>
        </a:lstStyle>
        <a:p>
          <a:pPr lvl="0" indent="0" algn="ctr">
            <a:lnSpc>
              <a:spcPct val="100000"/>
            </a:lnSpc>
            <a:spcBef>
              <a:spcPct val="0"/>
            </a:spcBef>
            <a:spcAft>
              <a:spcPct val="35000"/>
            </a:spcAft>
            <a:buNone/>
          </a:pPr>
          <a:r>
            <a:rPr lang="zh-CN"/>
            <a:t>数据结构</a:t>
          </a:r>
          <a:endParaRPr lang="zh-CN"/>
        </a:p>
      </dsp:txBody>
      <dsp:txXfrm>
        <a:off x="3536930" y="0"/>
        <a:ext cx="1254164" cy="627082"/>
      </dsp:txXfrm>
    </dsp:sp>
    <dsp:sp>
      <dsp:nvSpPr>
        <dsp:cNvPr id="258" name="矩形 257"/>
        <dsp:cNvSpPr/>
      </dsp:nvSpPr>
      <dsp:spPr bwMode="white">
        <a:xfrm>
          <a:off x="1260622" y="1780913"/>
          <a:ext cx="1254164" cy="627082"/>
        </a:xfrm>
        <a:prstGeom prst="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wrap="square" lIns="12700" tIns="12700" rIns="12700" bIns="12700" anchor="ctr"/>
        <a:lstStyle>
          <a:lvl2pPr marL="114300" indent="-114300">
            <a:defRPr sz="1400"/>
          </a:lvl2pPr>
          <a:lvl3pPr marL="228600" indent="-114300">
            <a:defRPr sz="1400"/>
          </a:lvl3pPr>
          <a:lvl4pPr marL="342900" indent="-114300">
            <a:defRPr sz="1400"/>
          </a:lvl4pPr>
          <a:lvl5pPr marL="457200" indent="-114300">
            <a:defRPr sz="1400"/>
          </a:lvl5pPr>
          <a:lvl6pPr marL="571500" indent="-114300">
            <a:defRPr sz="1400"/>
          </a:lvl6pPr>
          <a:lvl7pPr marL="685800" indent="-114300">
            <a:defRPr sz="1400"/>
          </a:lvl7pPr>
          <a:lvl8pPr marL="800100" indent="-114300">
            <a:defRPr sz="1400"/>
          </a:lvl8pPr>
          <a:lvl9pPr marL="914400" indent="-114300">
            <a:defRPr sz="1400"/>
          </a:lvl9pPr>
        </a:lstStyle>
        <a:p>
          <a:pPr lvl="0" indent="0" algn="ctr">
            <a:lnSpc>
              <a:spcPct val="100000"/>
            </a:lnSpc>
            <a:spcBef>
              <a:spcPct val="0"/>
            </a:spcBef>
            <a:spcAft>
              <a:spcPct val="35000"/>
            </a:spcAft>
            <a:buNone/>
          </a:pPr>
          <a:r>
            <a:rPr lang="zh-CN"/>
            <a:t>离散结构</a:t>
          </a:r>
          <a:endParaRPr lang="zh-CN"/>
        </a:p>
      </dsp:txBody>
      <dsp:txXfrm>
        <a:off x="1260622" y="1780913"/>
        <a:ext cx="1254164" cy="627082"/>
      </dsp:txXfrm>
    </dsp:sp>
    <dsp:sp>
      <dsp:nvSpPr>
        <dsp:cNvPr id="303" name="矩形 302"/>
        <dsp:cNvSpPr/>
      </dsp:nvSpPr>
      <dsp:spPr bwMode="white">
        <a:xfrm>
          <a:off x="1574163" y="2671370"/>
          <a:ext cx="1254164" cy="627082"/>
        </a:xfrm>
        <a:prstGeom prst="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wrap="square" lIns="12700" tIns="12700" rIns="12700" bIns="12700" anchor="ctr"/>
        <a:lstStyle>
          <a:lvl2pPr marL="114300" indent="-114300">
            <a:defRPr sz="1400"/>
          </a:lvl2pPr>
          <a:lvl3pPr marL="228600" indent="-114300">
            <a:defRPr sz="1400"/>
          </a:lvl3pPr>
          <a:lvl4pPr marL="342900" indent="-114300">
            <a:defRPr sz="1400"/>
          </a:lvl4pPr>
          <a:lvl5pPr marL="457200" indent="-114300">
            <a:defRPr sz="1400"/>
          </a:lvl5pPr>
          <a:lvl6pPr marL="571500" indent="-114300">
            <a:defRPr sz="1400"/>
          </a:lvl6pPr>
          <a:lvl7pPr marL="685800" indent="-114300">
            <a:defRPr sz="1400"/>
          </a:lvl7pPr>
          <a:lvl8pPr marL="800100" indent="-114300">
            <a:defRPr sz="1400"/>
          </a:lvl8pPr>
          <a:lvl9pPr marL="914400" indent="-114300">
            <a:defRPr sz="1400"/>
          </a:lvl9pPr>
        </a:lstStyle>
        <a:p>
          <a:pPr lvl="0" indent="0" algn="ctr">
            <a:lnSpc>
              <a:spcPct val="100000"/>
            </a:lnSpc>
            <a:spcBef>
              <a:spcPct val="0"/>
            </a:spcBef>
            <a:spcAft>
              <a:spcPct val="35000"/>
            </a:spcAft>
            <a:buNone/>
          </a:pPr>
          <a:r>
            <a:rPr lang="zh-CN"/>
            <a:t>集合</a:t>
          </a:r>
          <a:endParaRPr lang="zh-CN"/>
        </a:p>
      </dsp:txBody>
      <dsp:txXfrm>
        <a:off x="1574163" y="2671370"/>
        <a:ext cx="1254164" cy="627082"/>
      </dsp:txXfrm>
    </dsp:sp>
    <dsp:sp>
      <dsp:nvSpPr>
        <dsp:cNvPr id="4" name="矩形 3"/>
        <dsp:cNvSpPr/>
      </dsp:nvSpPr>
      <dsp:spPr bwMode="white">
        <a:xfrm>
          <a:off x="2778161" y="1780913"/>
          <a:ext cx="1254164" cy="627082"/>
        </a:xfrm>
        <a:prstGeom prst="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wrap="square" lIns="23495" tIns="23495" rIns="23495" bIns="23495" anchor="ctr"/>
        <a:lstStyle>
          <a:lvl2pPr marL="114300" indent="-114300">
            <a:defRPr sz="1400"/>
          </a:lvl2pPr>
          <a:lvl3pPr marL="228600" indent="-114300">
            <a:defRPr sz="1400"/>
          </a:lvl3pPr>
          <a:lvl4pPr marL="342900" indent="-114300">
            <a:defRPr sz="1400"/>
          </a:lvl4pPr>
          <a:lvl5pPr marL="457200" indent="-114300">
            <a:defRPr sz="1400"/>
          </a:lvl5pPr>
          <a:lvl6pPr marL="571500" indent="-114300">
            <a:defRPr sz="1400"/>
          </a:lvl6pPr>
          <a:lvl7pPr marL="685800" indent="-114300">
            <a:defRPr sz="1400"/>
          </a:lvl7pPr>
          <a:lvl8pPr marL="800100" indent="-114300">
            <a:defRPr sz="1400"/>
          </a:lvl8pPr>
          <a:lvl9pPr marL="914400" indent="-114300">
            <a:defRPr sz="1400"/>
          </a:lvl9pPr>
        </a:lstStyle>
        <a:p>
          <a:pPr lvl="0" indent="0" algn="ctr">
            <a:lnSpc>
              <a:spcPct val="100000"/>
            </a:lnSpc>
            <a:spcBef>
              <a:spcPct val="0"/>
            </a:spcBef>
            <a:spcAft>
              <a:spcPct val="35000"/>
            </a:spcAft>
            <a:buNone/>
          </a:pPr>
          <a:r>
            <a:rPr lang="zh-CN"/>
            <a:t>线性结构</a:t>
          </a:r>
          <a:endParaRPr lang="zh-CN"/>
        </a:p>
      </dsp:txBody>
      <dsp:txXfrm>
        <a:off x="2778161" y="1780913"/>
        <a:ext cx="1254164" cy="627082"/>
      </dsp:txXfrm>
    </dsp:sp>
    <dsp:sp>
      <dsp:nvSpPr>
        <dsp:cNvPr id="53" name="矩形 52"/>
        <dsp:cNvSpPr/>
      </dsp:nvSpPr>
      <dsp:spPr bwMode="white">
        <a:xfrm>
          <a:off x="3091702" y="2671370"/>
          <a:ext cx="1254164" cy="627082"/>
        </a:xfrm>
        <a:prstGeom prst="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wrap="square" lIns="15875" tIns="15875" rIns="15875" bIns="15875" anchor="ctr"/>
        <a:lstStyle>
          <a:lvl2pPr marL="114300" indent="-114300">
            <a:defRPr sz="1400"/>
          </a:lvl2pPr>
          <a:lvl3pPr marL="228600" indent="-114300">
            <a:defRPr sz="1400"/>
          </a:lvl3pPr>
          <a:lvl4pPr marL="342900" indent="-114300">
            <a:defRPr sz="1400"/>
          </a:lvl4pPr>
          <a:lvl5pPr marL="457200" indent="-114300">
            <a:defRPr sz="1400"/>
          </a:lvl5pPr>
          <a:lvl6pPr marL="571500" indent="-114300">
            <a:defRPr sz="1400"/>
          </a:lvl6pPr>
          <a:lvl7pPr marL="685800" indent="-114300">
            <a:defRPr sz="1400"/>
          </a:lvl7pPr>
          <a:lvl8pPr marL="800100" indent="-114300">
            <a:defRPr sz="1400"/>
          </a:lvl8pPr>
          <a:lvl9pPr marL="914400" indent="-114300">
            <a:defRPr sz="1400"/>
          </a:lvl9pPr>
        </a:lstStyle>
        <a:p>
          <a:pPr lvl="0" indent="0" algn="ctr">
            <a:lnSpc>
              <a:spcPct val="100000"/>
            </a:lnSpc>
            <a:spcBef>
              <a:spcPct val="0"/>
            </a:spcBef>
            <a:spcAft>
              <a:spcPct val="35000"/>
            </a:spcAft>
            <a:buNone/>
          </a:pPr>
          <a:r>
            <a:rPr lang="zh-CN"/>
            <a:t>线性表</a:t>
          </a:r>
          <a:endParaRPr lang="zh-CN"/>
        </a:p>
      </dsp:txBody>
      <dsp:txXfrm>
        <a:off x="3091702" y="2671370"/>
        <a:ext cx="1254164" cy="627082"/>
      </dsp:txXfrm>
    </dsp:sp>
    <dsp:sp>
      <dsp:nvSpPr>
        <dsp:cNvPr id="65" name="矩形 64"/>
        <dsp:cNvSpPr/>
      </dsp:nvSpPr>
      <dsp:spPr bwMode="white">
        <a:xfrm>
          <a:off x="3091702" y="3561826"/>
          <a:ext cx="1254164" cy="627082"/>
        </a:xfrm>
        <a:prstGeom prst="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wrap="square" lIns="15875" tIns="15875" rIns="15875" bIns="15875" anchor="ctr"/>
        <a:lstStyle>
          <a:lvl2pPr marL="114300" indent="-114300">
            <a:defRPr sz="1400"/>
          </a:lvl2pPr>
          <a:lvl3pPr marL="228600" indent="-114300">
            <a:defRPr sz="1400"/>
          </a:lvl3pPr>
          <a:lvl4pPr marL="342900" indent="-114300">
            <a:defRPr sz="1400"/>
          </a:lvl4pPr>
          <a:lvl5pPr marL="457200" indent="-114300">
            <a:defRPr sz="1400"/>
          </a:lvl5pPr>
          <a:lvl6pPr marL="571500" indent="-114300">
            <a:defRPr sz="1400"/>
          </a:lvl6pPr>
          <a:lvl7pPr marL="685800" indent="-114300">
            <a:defRPr sz="1400"/>
          </a:lvl7pPr>
          <a:lvl8pPr marL="800100" indent="-114300">
            <a:defRPr sz="1400"/>
          </a:lvl8pPr>
          <a:lvl9pPr marL="914400" indent="-114300">
            <a:defRPr sz="1400"/>
          </a:lvl9pPr>
        </a:lstStyle>
        <a:p>
          <a:pPr lvl="0" indent="0" algn="ctr">
            <a:lnSpc>
              <a:spcPct val="100000"/>
            </a:lnSpc>
            <a:spcBef>
              <a:spcPct val="0"/>
            </a:spcBef>
            <a:spcAft>
              <a:spcPct val="35000"/>
            </a:spcAft>
            <a:buNone/>
          </a:pPr>
          <a:r>
            <a:rPr lang="zh-CN"/>
            <a:t>栈</a:t>
          </a:r>
          <a:endParaRPr lang="zh-CN"/>
        </a:p>
      </dsp:txBody>
      <dsp:txXfrm>
        <a:off x="3091702" y="3561826"/>
        <a:ext cx="1254164" cy="627082"/>
      </dsp:txXfrm>
    </dsp:sp>
    <dsp:sp>
      <dsp:nvSpPr>
        <dsp:cNvPr id="79" name="矩形 78"/>
        <dsp:cNvSpPr/>
      </dsp:nvSpPr>
      <dsp:spPr bwMode="white">
        <a:xfrm>
          <a:off x="3091702" y="4452283"/>
          <a:ext cx="1254164" cy="627082"/>
        </a:xfrm>
        <a:prstGeom prst="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wrap="square" lIns="12700" tIns="12700" rIns="12700" bIns="12700" anchor="ctr"/>
        <a:lstStyle>
          <a:lvl2pPr marL="114300" indent="-114300">
            <a:defRPr sz="1400"/>
          </a:lvl2pPr>
          <a:lvl3pPr marL="228600" indent="-114300">
            <a:defRPr sz="1400"/>
          </a:lvl3pPr>
          <a:lvl4pPr marL="342900" indent="-114300">
            <a:defRPr sz="1400"/>
          </a:lvl4pPr>
          <a:lvl5pPr marL="457200" indent="-114300">
            <a:defRPr sz="1400"/>
          </a:lvl5pPr>
          <a:lvl6pPr marL="571500" indent="-114300">
            <a:defRPr sz="1400"/>
          </a:lvl6pPr>
          <a:lvl7pPr marL="685800" indent="-114300">
            <a:defRPr sz="1400"/>
          </a:lvl7pPr>
          <a:lvl8pPr marL="800100" indent="-114300">
            <a:defRPr sz="1400"/>
          </a:lvl8pPr>
          <a:lvl9pPr marL="914400" indent="-114300">
            <a:defRPr sz="1400"/>
          </a:lvl9pPr>
        </a:lstStyle>
        <a:p>
          <a:pPr lvl="0" indent="0" algn="ctr">
            <a:lnSpc>
              <a:spcPct val="100000"/>
            </a:lnSpc>
            <a:spcBef>
              <a:spcPct val="0"/>
            </a:spcBef>
            <a:spcAft>
              <a:spcPct val="35000"/>
            </a:spcAft>
            <a:buNone/>
          </a:pPr>
          <a:r>
            <a:rPr lang="zh-CN"/>
            <a:t>队列</a:t>
          </a:r>
          <a:endParaRPr lang="zh-CN"/>
        </a:p>
      </dsp:txBody>
      <dsp:txXfrm>
        <a:off x="3091702" y="4452283"/>
        <a:ext cx="1254164" cy="627082"/>
      </dsp:txXfrm>
    </dsp:sp>
    <dsp:sp>
      <dsp:nvSpPr>
        <dsp:cNvPr id="7" name="矩形 6"/>
        <dsp:cNvSpPr/>
      </dsp:nvSpPr>
      <dsp:spPr bwMode="white">
        <a:xfrm>
          <a:off x="4295700" y="1780913"/>
          <a:ext cx="1254164" cy="627082"/>
        </a:xfrm>
        <a:prstGeom prst="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wrap="square" lIns="23495" tIns="23495" rIns="23495" bIns="23495" anchor="ctr"/>
        <a:lstStyle>
          <a:lvl2pPr marL="114300" indent="-114300">
            <a:defRPr sz="1400"/>
          </a:lvl2pPr>
          <a:lvl3pPr marL="228600" indent="-114300">
            <a:defRPr sz="1400"/>
          </a:lvl3pPr>
          <a:lvl4pPr marL="342900" indent="-114300">
            <a:defRPr sz="1400"/>
          </a:lvl4pPr>
          <a:lvl5pPr marL="457200" indent="-114300">
            <a:defRPr sz="1400"/>
          </a:lvl5pPr>
          <a:lvl6pPr marL="571500" indent="-114300">
            <a:defRPr sz="1400"/>
          </a:lvl6pPr>
          <a:lvl7pPr marL="685800" indent="-114300">
            <a:defRPr sz="1400"/>
          </a:lvl7pPr>
          <a:lvl8pPr marL="800100" indent="-114300">
            <a:defRPr sz="1400"/>
          </a:lvl8pPr>
          <a:lvl9pPr marL="914400" indent="-114300">
            <a:defRPr sz="1400"/>
          </a:lvl9pPr>
        </a:lstStyle>
        <a:p>
          <a:pPr lvl="0" indent="0" algn="ctr">
            <a:lnSpc>
              <a:spcPct val="100000"/>
            </a:lnSpc>
            <a:spcBef>
              <a:spcPct val="0"/>
            </a:spcBef>
            <a:spcAft>
              <a:spcPct val="35000"/>
            </a:spcAft>
            <a:buNone/>
          </a:pPr>
          <a:r>
            <a:rPr lang="zh-CN">
              <a:solidFill>
                <a:srgbClr val="FF0000"/>
              </a:solidFill>
            </a:rPr>
            <a:t>树形结构</a:t>
          </a:r>
          <a:endParaRPr lang="zh-CN">
            <a:solidFill>
              <a:srgbClr val="FF0000"/>
            </a:solidFill>
          </a:endParaRPr>
        </a:p>
      </dsp:txBody>
      <dsp:txXfrm>
        <a:off x="4295700" y="1780913"/>
        <a:ext cx="1254164" cy="627082"/>
      </dsp:txXfrm>
    </dsp:sp>
    <dsp:sp>
      <dsp:nvSpPr>
        <dsp:cNvPr id="95" name="矩形 94"/>
        <dsp:cNvSpPr/>
      </dsp:nvSpPr>
      <dsp:spPr bwMode="white">
        <a:xfrm>
          <a:off x="4609241" y="2671370"/>
          <a:ext cx="1254164" cy="627082"/>
        </a:xfrm>
        <a:prstGeom prst="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wrap="square" lIns="12700" tIns="12700" rIns="12700" bIns="12700" anchor="ctr"/>
        <a:lstStyle>
          <a:lvl2pPr marL="114300" indent="-114300">
            <a:defRPr sz="1400"/>
          </a:lvl2pPr>
          <a:lvl3pPr marL="228600" indent="-114300">
            <a:defRPr sz="1400"/>
          </a:lvl3pPr>
          <a:lvl4pPr marL="342900" indent="-114300">
            <a:defRPr sz="1400"/>
          </a:lvl4pPr>
          <a:lvl5pPr marL="457200" indent="-114300">
            <a:defRPr sz="1400"/>
          </a:lvl5pPr>
          <a:lvl6pPr marL="571500" indent="-114300">
            <a:defRPr sz="1400"/>
          </a:lvl6pPr>
          <a:lvl7pPr marL="685800" indent="-114300">
            <a:defRPr sz="1400"/>
          </a:lvl7pPr>
          <a:lvl8pPr marL="800100" indent="-114300">
            <a:defRPr sz="1400"/>
          </a:lvl8pPr>
          <a:lvl9pPr marL="914400" indent="-114300">
            <a:defRPr sz="1400"/>
          </a:lvl9pPr>
        </a:lstStyle>
        <a:p>
          <a:pPr lvl="0" indent="0" algn="ctr">
            <a:lnSpc>
              <a:spcPct val="100000"/>
            </a:lnSpc>
            <a:spcBef>
              <a:spcPct val="0"/>
            </a:spcBef>
            <a:spcAft>
              <a:spcPct val="35000"/>
            </a:spcAft>
            <a:buNone/>
          </a:pPr>
          <a:r>
            <a:rPr lang="zh-CN">
              <a:solidFill>
                <a:srgbClr val="FF0000"/>
              </a:solidFill>
            </a:rPr>
            <a:t>树</a:t>
          </a:r>
          <a:endParaRPr lang="zh-CN">
            <a:solidFill>
              <a:srgbClr val="FF0000"/>
            </a:solidFill>
          </a:endParaRPr>
        </a:p>
      </dsp:txBody>
      <dsp:txXfrm>
        <a:off x="4609241" y="2671370"/>
        <a:ext cx="1254164" cy="627082"/>
      </dsp:txXfrm>
    </dsp:sp>
    <dsp:sp>
      <dsp:nvSpPr>
        <dsp:cNvPr id="113" name="矩形 112"/>
        <dsp:cNvSpPr/>
      </dsp:nvSpPr>
      <dsp:spPr bwMode="white">
        <a:xfrm>
          <a:off x="4609241" y="3561826"/>
          <a:ext cx="1254164" cy="627082"/>
        </a:xfrm>
        <a:prstGeom prst="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wrap="square" lIns="12700" tIns="12700" rIns="12700" bIns="12700" anchor="ctr"/>
        <a:lstStyle>
          <a:lvl2pPr marL="114300" indent="-114300">
            <a:defRPr sz="1400"/>
          </a:lvl2pPr>
          <a:lvl3pPr marL="228600" indent="-114300">
            <a:defRPr sz="1400"/>
          </a:lvl3pPr>
          <a:lvl4pPr marL="342900" indent="-114300">
            <a:defRPr sz="1400"/>
          </a:lvl4pPr>
          <a:lvl5pPr marL="457200" indent="-114300">
            <a:defRPr sz="1400"/>
          </a:lvl5pPr>
          <a:lvl6pPr marL="571500" indent="-114300">
            <a:defRPr sz="1400"/>
          </a:lvl6pPr>
          <a:lvl7pPr marL="685800" indent="-114300">
            <a:defRPr sz="1400"/>
          </a:lvl7pPr>
          <a:lvl8pPr marL="800100" indent="-114300">
            <a:defRPr sz="1400"/>
          </a:lvl8pPr>
          <a:lvl9pPr marL="914400" indent="-114300">
            <a:defRPr sz="1400"/>
          </a:lvl9pPr>
        </a:lstStyle>
        <a:p>
          <a:pPr lvl="0" indent="0" algn="ctr">
            <a:lnSpc>
              <a:spcPct val="100000"/>
            </a:lnSpc>
            <a:spcBef>
              <a:spcPct val="0"/>
            </a:spcBef>
            <a:spcAft>
              <a:spcPct val="35000"/>
            </a:spcAft>
            <a:buNone/>
          </a:pPr>
          <a:r>
            <a:rPr lang="zh-CN">
              <a:solidFill>
                <a:srgbClr val="FF0000"/>
              </a:solidFill>
            </a:rPr>
            <a:t>二叉树</a:t>
          </a:r>
          <a:endParaRPr lang="zh-CN">
            <a:solidFill>
              <a:srgbClr val="FF0000"/>
            </a:solidFill>
          </a:endParaRPr>
        </a:p>
      </dsp:txBody>
      <dsp:txXfrm>
        <a:off x="4609241" y="3561826"/>
        <a:ext cx="1254164" cy="627082"/>
      </dsp:txXfrm>
    </dsp:sp>
    <dsp:sp>
      <dsp:nvSpPr>
        <dsp:cNvPr id="3" name="矩形 2"/>
        <dsp:cNvSpPr/>
      </dsp:nvSpPr>
      <dsp:spPr bwMode="white">
        <a:xfrm>
          <a:off x="5813238" y="1780913"/>
          <a:ext cx="1254164" cy="627082"/>
        </a:xfrm>
        <a:prstGeom prst="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wrap="square" lIns="23495" tIns="23495" rIns="23495" bIns="23495" anchor="ctr"/>
        <a:lstStyle>
          <a:lvl2pPr marL="114300" indent="-114300">
            <a:defRPr sz="1400"/>
          </a:lvl2pPr>
          <a:lvl3pPr marL="228600" indent="-114300">
            <a:defRPr sz="1400"/>
          </a:lvl3pPr>
          <a:lvl4pPr marL="342900" indent="-114300">
            <a:defRPr sz="1400"/>
          </a:lvl4pPr>
          <a:lvl5pPr marL="457200" indent="-114300">
            <a:defRPr sz="1400"/>
          </a:lvl5pPr>
          <a:lvl6pPr marL="571500" indent="-114300">
            <a:defRPr sz="1400"/>
          </a:lvl6pPr>
          <a:lvl7pPr marL="685800" indent="-114300">
            <a:defRPr sz="1400"/>
          </a:lvl7pPr>
          <a:lvl8pPr marL="800100" indent="-114300">
            <a:defRPr sz="1400"/>
          </a:lvl8pPr>
          <a:lvl9pPr marL="914400" indent="-114300">
            <a:defRPr sz="1400"/>
          </a:lvl9pPr>
        </a:lstStyle>
        <a:p>
          <a:pPr lvl="0" indent="0" algn="ctr">
            <a:lnSpc>
              <a:spcPct val="100000"/>
            </a:lnSpc>
            <a:spcBef>
              <a:spcPct val="0"/>
            </a:spcBef>
            <a:spcAft>
              <a:spcPct val="35000"/>
            </a:spcAft>
            <a:buNone/>
          </a:pPr>
          <a:r>
            <a:rPr lang="zh-CN"/>
            <a:t>网状结构</a:t>
          </a:r>
          <a:endParaRPr lang="zh-CN"/>
        </a:p>
      </dsp:txBody>
      <dsp:txXfrm>
        <a:off x="5813238" y="1780913"/>
        <a:ext cx="1254164" cy="627082"/>
      </dsp:txXfrm>
    </dsp:sp>
    <dsp:sp>
      <dsp:nvSpPr>
        <dsp:cNvPr id="6" name="矩形 5"/>
        <dsp:cNvSpPr/>
      </dsp:nvSpPr>
      <dsp:spPr bwMode="white">
        <a:xfrm>
          <a:off x="2778161" y="890457"/>
          <a:ext cx="1254164" cy="627082"/>
        </a:xfrm>
        <a:prstGeom prst="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wrap="square" lIns="23495" tIns="23495" rIns="23495" bIns="23495" anchor="ctr"/>
        <a:lstStyle>
          <a:lvl2pPr marL="114300" indent="-114300">
            <a:defRPr sz="1400"/>
          </a:lvl2pPr>
          <a:lvl3pPr marL="228600" indent="-114300">
            <a:defRPr sz="1400"/>
          </a:lvl3pPr>
          <a:lvl4pPr marL="342900" indent="-114300">
            <a:defRPr sz="1400"/>
          </a:lvl4pPr>
          <a:lvl5pPr marL="457200" indent="-114300">
            <a:defRPr sz="1400"/>
          </a:lvl5pPr>
          <a:lvl6pPr marL="571500" indent="-114300">
            <a:defRPr sz="1400"/>
          </a:lvl6pPr>
          <a:lvl7pPr marL="685800" indent="-114300">
            <a:defRPr sz="1400"/>
          </a:lvl7pPr>
          <a:lvl8pPr marL="800100" indent="-114300">
            <a:defRPr sz="1400"/>
          </a:lvl8pPr>
          <a:lvl9pPr marL="914400" indent="-114300">
            <a:defRPr sz="1400"/>
          </a:lvl9pPr>
        </a:lstStyle>
        <a:p>
          <a:pPr lvl="0" indent="0" algn="ctr">
            <a:lnSpc>
              <a:spcPct val="100000"/>
            </a:lnSpc>
            <a:spcBef>
              <a:spcPct val="0"/>
            </a:spcBef>
            <a:spcAft>
              <a:spcPct val="35000"/>
            </a:spcAft>
            <a:buNone/>
          </a:pPr>
          <a:r>
            <a:rPr lang="zh-CN"/>
            <a:t>逻辑结构分类</a:t>
          </a:r>
          <a:endParaRPr lang="zh-CN"/>
        </a:p>
      </dsp:txBody>
      <dsp:txXfrm>
        <a:off x="2778161" y="890457"/>
        <a:ext cx="1254164" cy="627082"/>
      </dsp:txXfrm>
    </dsp:sp>
    <dsp:sp>
      <dsp:nvSpPr>
        <dsp:cNvPr id="511" name="矩形 510" hidden="1"/>
        <dsp:cNvSpPr/>
      </dsp:nvSpPr>
      <dsp:spPr bwMode="white">
        <a:xfrm>
          <a:off x="3536930" y="0"/>
          <a:ext cx="250833" cy="627082"/>
        </a:xfrm>
        <a:prstGeom prst="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135128" tIns="135128" rIns="135128" bIns="135128"/>
        <a:lstStyle>
          <a:lvl2pPr marL="114300" indent="-114300">
            <a:defRPr sz="1400"/>
          </a:lvl2pPr>
          <a:lvl3pPr marL="228600" indent="-114300">
            <a:defRPr sz="1400"/>
          </a:lvl3pPr>
          <a:lvl4pPr marL="342900" indent="-114300">
            <a:defRPr sz="1400"/>
          </a:lvl4pPr>
          <a:lvl5pPr marL="457200" indent="-114300">
            <a:defRPr sz="1400"/>
          </a:lvl5pPr>
          <a:lvl6pPr marL="571500" indent="-114300">
            <a:defRPr sz="1400"/>
          </a:lvl6pPr>
          <a:lvl7pPr marL="685800" indent="-114300">
            <a:defRPr sz="1400"/>
          </a:lvl7pPr>
          <a:lvl8pPr marL="800100" indent="-114300">
            <a:defRPr sz="1400"/>
          </a:lvl8pPr>
          <a:lvl9pPr marL="914400" indent="-114300">
            <a:defRPr sz="1400"/>
          </a:lvl9pPr>
        </a:lstStyle>
        <a:p/>
      </dsp:txBody>
      <dsp:txXfrm>
        <a:off x="3536930" y="0"/>
        <a:ext cx="250833" cy="627082"/>
      </dsp:txXfrm>
    </dsp:sp>
    <dsp:sp>
      <dsp:nvSpPr>
        <dsp:cNvPr id="513" name="矩形 512" hidden="1"/>
        <dsp:cNvSpPr/>
      </dsp:nvSpPr>
      <dsp:spPr bwMode="white">
        <a:xfrm>
          <a:off x="1260622" y="1780913"/>
          <a:ext cx="250833" cy="627082"/>
        </a:xfrm>
        <a:prstGeom prst="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135128" tIns="135128" rIns="135128" bIns="135128"/>
        <a:lstStyle>
          <a:lvl2pPr marL="114300" indent="-114300">
            <a:defRPr sz="1400"/>
          </a:lvl2pPr>
          <a:lvl3pPr marL="228600" indent="-114300">
            <a:defRPr sz="1400"/>
          </a:lvl3pPr>
          <a:lvl4pPr marL="342900" indent="-114300">
            <a:defRPr sz="1400"/>
          </a:lvl4pPr>
          <a:lvl5pPr marL="457200" indent="-114300">
            <a:defRPr sz="1400"/>
          </a:lvl5pPr>
          <a:lvl6pPr marL="571500" indent="-114300">
            <a:defRPr sz="1400"/>
          </a:lvl6pPr>
          <a:lvl7pPr marL="685800" indent="-114300">
            <a:defRPr sz="1400"/>
          </a:lvl7pPr>
          <a:lvl8pPr marL="800100" indent="-114300">
            <a:defRPr sz="1400"/>
          </a:lvl8pPr>
          <a:lvl9pPr marL="914400" indent="-114300">
            <a:defRPr sz="1400"/>
          </a:lvl9pPr>
        </a:lstStyle>
        <a:p/>
      </dsp:txBody>
      <dsp:txXfrm>
        <a:off x="1260622" y="1780913"/>
        <a:ext cx="250833" cy="627082"/>
      </dsp:txXfrm>
    </dsp:sp>
    <dsp:sp>
      <dsp:nvSpPr>
        <dsp:cNvPr id="515" name="矩形 514" hidden="1"/>
        <dsp:cNvSpPr/>
      </dsp:nvSpPr>
      <dsp:spPr bwMode="white">
        <a:xfrm>
          <a:off x="1574163" y="2671370"/>
          <a:ext cx="250833" cy="627082"/>
        </a:xfrm>
        <a:prstGeom prst="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135128" tIns="135128" rIns="135128" bIns="135128"/>
        <a:lstStyle>
          <a:lvl2pPr marL="114300" indent="-114300">
            <a:defRPr sz="1400"/>
          </a:lvl2pPr>
          <a:lvl3pPr marL="228600" indent="-114300">
            <a:defRPr sz="1400"/>
          </a:lvl3pPr>
          <a:lvl4pPr marL="342900" indent="-114300">
            <a:defRPr sz="1400"/>
          </a:lvl4pPr>
          <a:lvl5pPr marL="457200" indent="-114300">
            <a:defRPr sz="1400"/>
          </a:lvl5pPr>
          <a:lvl6pPr marL="571500" indent="-114300">
            <a:defRPr sz="1400"/>
          </a:lvl6pPr>
          <a:lvl7pPr marL="685800" indent="-114300">
            <a:defRPr sz="1400"/>
          </a:lvl7pPr>
          <a:lvl8pPr marL="800100" indent="-114300">
            <a:defRPr sz="1400"/>
          </a:lvl8pPr>
          <a:lvl9pPr marL="914400" indent="-114300">
            <a:defRPr sz="1400"/>
          </a:lvl9pPr>
        </a:lstStyle>
        <a:p/>
      </dsp:txBody>
      <dsp:txXfrm>
        <a:off x="1574163" y="2671370"/>
        <a:ext cx="250833" cy="627082"/>
      </dsp:txXfrm>
    </dsp:sp>
    <dsp:sp>
      <dsp:nvSpPr>
        <dsp:cNvPr id="517" name="矩形 516" hidden="1"/>
        <dsp:cNvSpPr/>
      </dsp:nvSpPr>
      <dsp:spPr bwMode="white">
        <a:xfrm>
          <a:off x="2778161" y="1780913"/>
          <a:ext cx="250833" cy="627082"/>
        </a:xfrm>
        <a:prstGeom prst="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135128" tIns="135128" rIns="135128" bIns="135128"/>
        <a:lstStyle>
          <a:lvl2pPr marL="114300" indent="-114300">
            <a:defRPr sz="1400"/>
          </a:lvl2pPr>
          <a:lvl3pPr marL="228600" indent="-114300">
            <a:defRPr sz="1400"/>
          </a:lvl3pPr>
          <a:lvl4pPr marL="342900" indent="-114300">
            <a:defRPr sz="1400"/>
          </a:lvl4pPr>
          <a:lvl5pPr marL="457200" indent="-114300">
            <a:defRPr sz="1400"/>
          </a:lvl5pPr>
          <a:lvl6pPr marL="571500" indent="-114300">
            <a:defRPr sz="1400"/>
          </a:lvl6pPr>
          <a:lvl7pPr marL="685800" indent="-114300">
            <a:defRPr sz="1400"/>
          </a:lvl7pPr>
          <a:lvl8pPr marL="800100" indent="-114300">
            <a:defRPr sz="1400"/>
          </a:lvl8pPr>
          <a:lvl9pPr marL="914400" indent="-114300">
            <a:defRPr sz="1400"/>
          </a:lvl9pPr>
        </a:lstStyle>
        <a:p/>
      </dsp:txBody>
      <dsp:txXfrm>
        <a:off x="2778161" y="1780913"/>
        <a:ext cx="250833" cy="627082"/>
      </dsp:txXfrm>
    </dsp:sp>
    <dsp:sp>
      <dsp:nvSpPr>
        <dsp:cNvPr id="519" name="矩形 518" hidden="1"/>
        <dsp:cNvSpPr/>
      </dsp:nvSpPr>
      <dsp:spPr bwMode="white">
        <a:xfrm>
          <a:off x="3091702" y="2671370"/>
          <a:ext cx="250833" cy="627082"/>
        </a:xfrm>
        <a:prstGeom prst="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135128" tIns="135128" rIns="135128" bIns="135128"/>
        <a:lstStyle>
          <a:lvl2pPr marL="114300" indent="-114300">
            <a:defRPr sz="1400"/>
          </a:lvl2pPr>
          <a:lvl3pPr marL="228600" indent="-114300">
            <a:defRPr sz="1400"/>
          </a:lvl3pPr>
          <a:lvl4pPr marL="342900" indent="-114300">
            <a:defRPr sz="1400"/>
          </a:lvl4pPr>
          <a:lvl5pPr marL="457200" indent="-114300">
            <a:defRPr sz="1400"/>
          </a:lvl5pPr>
          <a:lvl6pPr marL="571500" indent="-114300">
            <a:defRPr sz="1400"/>
          </a:lvl6pPr>
          <a:lvl7pPr marL="685800" indent="-114300">
            <a:defRPr sz="1400"/>
          </a:lvl7pPr>
          <a:lvl8pPr marL="800100" indent="-114300">
            <a:defRPr sz="1400"/>
          </a:lvl8pPr>
          <a:lvl9pPr marL="914400" indent="-114300">
            <a:defRPr sz="1400"/>
          </a:lvl9pPr>
        </a:lstStyle>
        <a:p/>
      </dsp:txBody>
      <dsp:txXfrm>
        <a:off x="3091702" y="2671370"/>
        <a:ext cx="250833" cy="627082"/>
      </dsp:txXfrm>
    </dsp:sp>
    <dsp:sp>
      <dsp:nvSpPr>
        <dsp:cNvPr id="521" name="矩形 520" hidden="1"/>
        <dsp:cNvSpPr/>
      </dsp:nvSpPr>
      <dsp:spPr bwMode="white">
        <a:xfrm>
          <a:off x="3091702" y="3561826"/>
          <a:ext cx="250833" cy="627082"/>
        </a:xfrm>
        <a:prstGeom prst="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135128" tIns="135128" rIns="135128" bIns="135128"/>
        <a:lstStyle>
          <a:lvl2pPr marL="114300" indent="-114300">
            <a:defRPr sz="1400"/>
          </a:lvl2pPr>
          <a:lvl3pPr marL="228600" indent="-114300">
            <a:defRPr sz="1400"/>
          </a:lvl3pPr>
          <a:lvl4pPr marL="342900" indent="-114300">
            <a:defRPr sz="1400"/>
          </a:lvl4pPr>
          <a:lvl5pPr marL="457200" indent="-114300">
            <a:defRPr sz="1400"/>
          </a:lvl5pPr>
          <a:lvl6pPr marL="571500" indent="-114300">
            <a:defRPr sz="1400"/>
          </a:lvl6pPr>
          <a:lvl7pPr marL="685800" indent="-114300">
            <a:defRPr sz="1400"/>
          </a:lvl7pPr>
          <a:lvl8pPr marL="800100" indent="-114300">
            <a:defRPr sz="1400"/>
          </a:lvl8pPr>
          <a:lvl9pPr marL="914400" indent="-114300">
            <a:defRPr sz="1400"/>
          </a:lvl9pPr>
        </a:lstStyle>
        <a:p/>
      </dsp:txBody>
      <dsp:txXfrm>
        <a:off x="3091702" y="3561826"/>
        <a:ext cx="250833" cy="627082"/>
      </dsp:txXfrm>
    </dsp:sp>
    <dsp:sp>
      <dsp:nvSpPr>
        <dsp:cNvPr id="523" name="矩形 522" hidden="1"/>
        <dsp:cNvSpPr/>
      </dsp:nvSpPr>
      <dsp:spPr bwMode="white">
        <a:xfrm>
          <a:off x="3091702" y="4452283"/>
          <a:ext cx="250833" cy="627082"/>
        </a:xfrm>
        <a:prstGeom prst="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135128" tIns="135128" rIns="135128" bIns="135128"/>
        <a:lstStyle>
          <a:lvl2pPr marL="114300" indent="-114300">
            <a:defRPr sz="1400"/>
          </a:lvl2pPr>
          <a:lvl3pPr marL="228600" indent="-114300">
            <a:defRPr sz="1400"/>
          </a:lvl3pPr>
          <a:lvl4pPr marL="342900" indent="-114300">
            <a:defRPr sz="1400"/>
          </a:lvl4pPr>
          <a:lvl5pPr marL="457200" indent="-114300">
            <a:defRPr sz="1400"/>
          </a:lvl5pPr>
          <a:lvl6pPr marL="571500" indent="-114300">
            <a:defRPr sz="1400"/>
          </a:lvl6pPr>
          <a:lvl7pPr marL="685800" indent="-114300">
            <a:defRPr sz="1400"/>
          </a:lvl7pPr>
          <a:lvl8pPr marL="800100" indent="-114300">
            <a:defRPr sz="1400"/>
          </a:lvl8pPr>
          <a:lvl9pPr marL="914400" indent="-114300">
            <a:defRPr sz="1400"/>
          </a:lvl9pPr>
        </a:lstStyle>
        <a:p/>
      </dsp:txBody>
      <dsp:txXfrm>
        <a:off x="3091702" y="4452283"/>
        <a:ext cx="250833" cy="627082"/>
      </dsp:txXfrm>
    </dsp:sp>
    <dsp:sp>
      <dsp:nvSpPr>
        <dsp:cNvPr id="525" name="矩形 524" hidden="1"/>
        <dsp:cNvSpPr/>
      </dsp:nvSpPr>
      <dsp:spPr bwMode="white">
        <a:xfrm>
          <a:off x="4295700" y="1780913"/>
          <a:ext cx="250833" cy="627082"/>
        </a:xfrm>
        <a:prstGeom prst="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135128" tIns="135128" rIns="135128" bIns="135128"/>
        <a:lstStyle>
          <a:lvl2pPr marL="114300" indent="-114300">
            <a:defRPr sz="1400"/>
          </a:lvl2pPr>
          <a:lvl3pPr marL="228600" indent="-114300">
            <a:defRPr sz="1400"/>
          </a:lvl3pPr>
          <a:lvl4pPr marL="342900" indent="-114300">
            <a:defRPr sz="1400"/>
          </a:lvl4pPr>
          <a:lvl5pPr marL="457200" indent="-114300">
            <a:defRPr sz="1400"/>
          </a:lvl5pPr>
          <a:lvl6pPr marL="571500" indent="-114300">
            <a:defRPr sz="1400"/>
          </a:lvl6pPr>
          <a:lvl7pPr marL="685800" indent="-114300">
            <a:defRPr sz="1400"/>
          </a:lvl7pPr>
          <a:lvl8pPr marL="800100" indent="-114300">
            <a:defRPr sz="1400"/>
          </a:lvl8pPr>
          <a:lvl9pPr marL="914400" indent="-114300">
            <a:defRPr sz="1400"/>
          </a:lvl9pPr>
        </a:lstStyle>
        <a:p/>
      </dsp:txBody>
      <dsp:txXfrm>
        <a:off x="4295700" y="1780913"/>
        <a:ext cx="250833" cy="627082"/>
      </dsp:txXfrm>
    </dsp:sp>
    <dsp:sp>
      <dsp:nvSpPr>
        <dsp:cNvPr id="527" name="矩形 526" hidden="1"/>
        <dsp:cNvSpPr/>
      </dsp:nvSpPr>
      <dsp:spPr bwMode="white">
        <a:xfrm>
          <a:off x="4609241" y="2671370"/>
          <a:ext cx="250833" cy="627082"/>
        </a:xfrm>
        <a:prstGeom prst="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135128" tIns="135128" rIns="135128" bIns="135128"/>
        <a:lstStyle>
          <a:lvl2pPr marL="114300" indent="-114300">
            <a:defRPr sz="1400"/>
          </a:lvl2pPr>
          <a:lvl3pPr marL="228600" indent="-114300">
            <a:defRPr sz="1400"/>
          </a:lvl3pPr>
          <a:lvl4pPr marL="342900" indent="-114300">
            <a:defRPr sz="1400"/>
          </a:lvl4pPr>
          <a:lvl5pPr marL="457200" indent="-114300">
            <a:defRPr sz="1400"/>
          </a:lvl5pPr>
          <a:lvl6pPr marL="571500" indent="-114300">
            <a:defRPr sz="1400"/>
          </a:lvl6pPr>
          <a:lvl7pPr marL="685800" indent="-114300">
            <a:defRPr sz="1400"/>
          </a:lvl7pPr>
          <a:lvl8pPr marL="800100" indent="-114300">
            <a:defRPr sz="1400"/>
          </a:lvl8pPr>
          <a:lvl9pPr marL="914400" indent="-114300">
            <a:defRPr sz="1400"/>
          </a:lvl9pPr>
        </a:lstStyle>
        <a:p/>
      </dsp:txBody>
      <dsp:txXfrm>
        <a:off x="4609241" y="2671370"/>
        <a:ext cx="250833" cy="627082"/>
      </dsp:txXfrm>
    </dsp:sp>
    <dsp:sp>
      <dsp:nvSpPr>
        <dsp:cNvPr id="529" name="矩形 528" hidden="1"/>
        <dsp:cNvSpPr/>
      </dsp:nvSpPr>
      <dsp:spPr bwMode="white">
        <a:xfrm>
          <a:off x="4609241" y="3561826"/>
          <a:ext cx="250833" cy="627082"/>
        </a:xfrm>
        <a:prstGeom prst="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135128" tIns="135128" rIns="135128" bIns="135128"/>
        <a:lstStyle>
          <a:lvl2pPr marL="114300" indent="-114300">
            <a:defRPr sz="1400"/>
          </a:lvl2pPr>
          <a:lvl3pPr marL="228600" indent="-114300">
            <a:defRPr sz="1400"/>
          </a:lvl3pPr>
          <a:lvl4pPr marL="342900" indent="-114300">
            <a:defRPr sz="1400"/>
          </a:lvl4pPr>
          <a:lvl5pPr marL="457200" indent="-114300">
            <a:defRPr sz="1400"/>
          </a:lvl5pPr>
          <a:lvl6pPr marL="571500" indent="-114300">
            <a:defRPr sz="1400"/>
          </a:lvl6pPr>
          <a:lvl7pPr marL="685800" indent="-114300">
            <a:defRPr sz="1400"/>
          </a:lvl7pPr>
          <a:lvl8pPr marL="800100" indent="-114300">
            <a:defRPr sz="1400"/>
          </a:lvl8pPr>
          <a:lvl9pPr marL="914400" indent="-114300">
            <a:defRPr sz="1400"/>
          </a:lvl9pPr>
        </a:lstStyle>
        <a:p/>
      </dsp:txBody>
      <dsp:txXfrm>
        <a:off x="4609241" y="3561826"/>
        <a:ext cx="250833" cy="627082"/>
      </dsp:txXfrm>
    </dsp:sp>
    <dsp:sp>
      <dsp:nvSpPr>
        <dsp:cNvPr id="531" name="矩形 530" hidden="1"/>
        <dsp:cNvSpPr/>
      </dsp:nvSpPr>
      <dsp:spPr bwMode="white">
        <a:xfrm>
          <a:off x="5813238" y="1780913"/>
          <a:ext cx="250833" cy="627082"/>
        </a:xfrm>
        <a:prstGeom prst="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135128" tIns="135128" rIns="135128" bIns="135128"/>
        <a:lstStyle>
          <a:lvl2pPr marL="114300" indent="-114300">
            <a:defRPr sz="1400"/>
          </a:lvl2pPr>
          <a:lvl3pPr marL="228600" indent="-114300">
            <a:defRPr sz="1400"/>
          </a:lvl3pPr>
          <a:lvl4pPr marL="342900" indent="-114300">
            <a:defRPr sz="1400"/>
          </a:lvl4pPr>
          <a:lvl5pPr marL="457200" indent="-114300">
            <a:defRPr sz="1400"/>
          </a:lvl5pPr>
          <a:lvl6pPr marL="571500" indent="-114300">
            <a:defRPr sz="1400"/>
          </a:lvl6pPr>
          <a:lvl7pPr marL="685800" indent="-114300">
            <a:defRPr sz="1400"/>
          </a:lvl7pPr>
          <a:lvl8pPr marL="800100" indent="-114300">
            <a:defRPr sz="1400"/>
          </a:lvl8pPr>
          <a:lvl9pPr marL="914400" indent="-114300">
            <a:defRPr sz="1400"/>
          </a:lvl9pPr>
        </a:lstStyle>
        <a:p/>
      </dsp:txBody>
      <dsp:txXfrm>
        <a:off x="5813238" y="1780913"/>
        <a:ext cx="250833" cy="627082"/>
      </dsp:txXfrm>
    </dsp:sp>
    <dsp:sp>
      <dsp:nvSpPr>
        <dsp:cNvPr id="533" name="矩形 532" hidden="1"/>
        <dsp:cNvSpPr/>
      </dsp:nvSpPr>
      <dsp:spPr bwMode="white">
        <a:xfrm>
          <a:off x="2778161" y="890457"/>
          <a:ext cx="250833" cy="627082"/>
        </a:xfrm>
        <a:prstGeom prst="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135128" tIns="135128" rIns="135128" bIns="135128"/>
        <a:lstStyle>
          <a:lvl2pPr marL="114300" indent="-114300">
            <a:defRPr sz="1400"/>
          </a:lvl2pPr>
          <a:lvl3pPr marL="228600" indent="-114300">
            <a:defRPr sz="1400"/>
          </a:lvl3pPr>
          <a:lvl4pPr marL="342900" indent="-114300">
            <a:defRPr sz="1400"/>
          </a:lvl4pPr>
          <a:lvl5pPr marL="457200" indent="-114300">
            <a:defRPr sz="1400"/>
          </a:lvl5pPr>
          <a:lvl6pPr marL="571500" indent="-114300">
            <a:defRPr sz="1400"/>
          </a:lvl6pPr>
          <a:lvl7pPr marL="685800" indent="-114300">
            <a:defRPr sz="1400"/>
          </a:lvl7pPr>
          <a:lvl8pPr marL="800100" indent="-114300">
            <a:defRPr sz="1400"/>
          </a:lvl8pPr>
          <a:lvl9pPr marL="914400" indent="-114300">
            <a:defRPr sz="1400"/>
          </a:lvl9pPr>
        </a:lstStyle>
        <a:p/>
      </dsp:txBody>
      <dsp:txXfrm>
        <a:off x="2778161" y="890457"/>
        <a:ext cx="250833" cy="62708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D5BF48-7191-4AF9-AF66-5971C4589909}"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D5BF48-7191-4AF9-AF66-5971C4589909}"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D5BF48-7191-4AF9-AF66-5971C4589909}"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幻灯片图像占位符 1"/>
          <p:cNvSpPr>
            <a:spLocks noGrp="1" noRot="1" noChangeAspect="1" noTextEdit="1"/>
          </p:cNvSpPr>
          <p:nvPr>
            <p:ph type="sldImg"/>
          </p:nvPr>
        </p:nvSpPr>
        <p:spPr>
          <a:ln>
            <a:solidFill>
              <a:srgbClr val="000000"/>
            </a:solidFill>
            <a:miter/>
          </a:ln>
        </p:spPr>
      </p:sp>
      <p:sp>
        <p:nvSpPr>
          <p:cNvPr id="35842" name="备注占位符 2"/>
          <p:cNvSpPr>
            <a:spLocks noGrp="1"/>
          </p:cNvSpPr>
          <p:nvPr>
            <p:ph type="body"/>
          </p:nvPr>
        </p:nvSpPr>
        <p:spPr>
          <a:noFill/>
          <a:ln>
            <a:noFill/>
          </a:ln>
        </p:spPr>
        <p:txBody>
          <a:bodyPr wrap="square" lIns="91440" tIns="45720" rIns="91440" bIns="45720" anchor="t"/>
          <a:p>
            <a:pPr lvl="0"/>
            <a:r>
              <a:rPr lang="en-US" altLang="zh-CN" dirty="0"/>
              <a:t>#include&lt;iostream&gt;</a:t>
            </a:r>
            <a:endParaRPr lang="en-US" altLang="zh-CN" dirty="0"/>
          </a:p>
          <a:p>
            <a:pPr lvl="0"/>
            <a:r>
              <a:rPr lang="en-US" altLang="zh-CN" dirty="0"/>
              <a:t>using namespace std;</a:t>
            </a:r>
            <a:endParaRPr lang="en-US" altLang="zh-CN" dirty="0"/>
          </a:p>
          <a:p>
            <a:pPr lvl="0"/>
            <a:r>
              <a:rPr lang="en-US" altLang="zh-CN" dirty="0"/>
              <a:t>const int maxn=101;</a:t>
            </a:r>
            <a:endParaRPr lang="en-US" altLang="zh-CN" dirty="0"/>
          </a:p>
          <a:p>
            <a:pPr lvl="0"/>
            <a:r>
              <a:rPr lang="en-US" altLang="zh-CN" dirty="0"/>
              <a:t>struct node{</a:t>
            </a:r>
            <a:endParaRPr lang="en-US" altLang="zh-CN" dirty="0"/>
          </a:p>
          <a:p>
            <a:pPr lvl="0"/>
            <a:r>
              <a:rPr lang="en-US" altLang="zh-CN" dirty="0"/>
              <a:t>	int fa;</a:t>
            </a:r>
            <a:endParaRPr lang="en-US" altLang="zh-CN" dirty="0"/>
          </a:p>
          <a:p>
            <a:pPr lvl="0"/>
            <a:r>
              <a:rPr lang="en-US" altLang="zh-CN" dirty="0"/>
              <a:t>	int lch,rch;</a:t>
            </a:r>
            <a:endParaRPr lang="en-US" altLang="zh-CN" dirty="0"/>
          </a:p>
          <a:p>
            <a:pPr lvl="0"/>
            <a:r>
              <a:rPr lang="en-US" altLang="zh-CN" dirty="0"/>
              <a:t>	node():fa(0),lch(0),rch(0){};	</a:t>
            </a:r>
            <a:endParaRPr lang="en-US" altLang="zh-CN" dirty="0"/>
          </a:p>
          <a:p>
            <a:pPr lvl="0"/>
            <a:r>
              <a:rPr lang="en-US" altLang="zh-CN" dirty="0"/>
              <a:t>};</a:t>
            </a:r>
            <a:endParaRPr lang="en-US" altLang="zh-CN" dirty="0"/>
          </a:p>
          <a:p>
            <a:pPr lvl="0"/>
            <a:r>
              <a:rPr lang="en-US" altLang="zh-CN" dirty="0"/>
              <a:t>node tree[maxn];</a:t>
            </a:r>
            <a:endParaRPr lang="en-US" altLang="zh-CN" dirty="0"/>
          </a:p>
          <a:p>
            <a:pPr lvl="0"/>
            <a:r>
              <a:rPr lang="en-US" altLang="zh-CN" dirty="0"/>
              <a:t>int n;</a:t>
            </a:r>
            <a:endParaRPr lang="en-US" altLang="zh-CN" dirty="0"/>
          </a:p>
          <a:p>
            <a:pPr lvl="0"/>
            <a:r>
              <a:rPr lang="en-US" altLang="zh-CN" dirty="0"/>
              <a:t>void crea(){</a:t>
            </a:r>
            <a:endParaRPr lang="en-US" altLang="zh-CN" dirty="0"/>
          </a:p>
          <a:p>
            <a:pPr lvl="0"/>
            <a:r>
              <a:rPr lang="en-US" altLang="zh-CN" dirty="0"/>
              <a:t>	cin&gt;&gt;n;</a:t>
            </a:r>
            <a:endParaRPr lang="en-US" altLang="zh-CN" dirty="0"/>
          </a:p>
          <a:p>
            <a:pPr lvl="0"/>
            <a:r>
              <a:rPr lang="en-US" altLang="zh-CN" dirty="0"/>
              <a:t>	int x,y,z;</a:t>
            </a:r>
            <a:endParaRPr lang="en-US" altLang="zh-CN" dirty="0"/>
          </a:p>
          <a:p>
            <a:pPr lvl="0"/>
            <a:r>
              <a:rPr lang="en-US" altLang="zh-CN" dirty="0"/>
              <a:t>	for(int i=1;i&lt;=n;i++){</a:t>
            </a:r>
            <a:endParaRPr lang="en-US" altLang="zh-CN" dirty="0"/>
          </a:p>
          <a:p>
            <a:pPr lvl="0"/>
            <a:r>
              <a:rPr lang="en-US" altLang="zh-CN" dirty="0"/>
              <a:t>		cin&gt;&gt;x&gt;&gt;y&gt;&gt;z;</a:t>
            </a:r>
            <a:endParaRPr lang="en-US" altLang="zh-CN" dirty="0"/>
          </a:p>
          <a:p>
            <a:pPr lvl="0"/>
            <a:r>
              <a:rPr lang="en-US" altLang="zh-CN" dirty="0"/>
              <a:t>		tree[x].lch=y;</a:t>
            </a:r>
            <a:endParaRPr lang="en-US" altLang="zh-CN" dirty="0"/>
          </a:p>
          <a:p>
            <a:pPr lvl="0"/>
            <a:r>
              <a:rPr lang="en-US" altLang="zh-CN" dirty="0"/>
              <a:t>		tree[x].rch=z;</a:t>
            </a:r>
            <a:endParaRPr lang="en-US" altLang="zh-CN" dirty="0"/>
          </a:p>
          <a:p>
            <a:pPr lvl="0"/>
            <a:r>
              <a:rPr lang="en-US" altLang="zh-CN" dirty="0"/>
              <a:t>		tree[y].fa=x;</a:t>
            </a:r>
            <a:endParaRPr lang="en-US" altLang="zh-CN" dirty="0"/>
          </a:p>
          <a:p>
            <a:pPr lvl="0"/>
            <a:r>
              <a:rPr lang="en-US" altLang="zh-CN" dirty="0"/>
              <a:t>		tree[z].fa=x;</a:t>
            </a:r>
            <a:endParaRPr lang="en-US" altLang="zh-CN" dirty="0"/>
          </a:p>
          <a:p>
            <a:pPr lvl="0"/>
            <a:r>
              <a:rPr lang="en-US" altLang="zh-CN" dirty="0"/>
              <a:t>	}</a:t>
            </a:r>
            <a:endParaRPr lang="en-US" altLang="zh-CN" dirty="0"/>
          </a:p>
          <a:p>
            <a:pPr lvl="0"/>
            <a:r>
              <a:rPr lang="en-US" altLang="zh-CN" dirty="0"/>
              <a:t>}</a:t>
            </a:r>
            <a:endParaRPr lang="en-US" altLang="zh-CN" dirty="0"/>
          </a:p>
          <a:p>
            <a:pPr lvl="0"/>
            <a:r>
              <a:rPr lang="en-US" altLang="zh-CN" dirty="0"/>
              <a:t>void preorder(int t){</a:t>
            </a:r>
            <a:endParaRPr lang="en-US" altLang="zh-CN" dirty="0"/>
          </a:p>
          <a:p>
            <a:pPr lvl="0"/>
            <a:r>
              <a:rPr lang="en-US" altLang="zh-CN" dirty="0"/>
              <a:t>	if(t!=0){</a:t>
            </a:r>
            <a:endParaRPr lang="en-US" altLang="zh-CN" dirty="0"/>
          </a:p>
          <a:p>
            <a:pPr lvl="0"/>
            <a:r>
              <a:rPr lang="en-US" altLang="zh-CN" dirty="0"/>
              <a:t>		cout&lt;&lt;t&lt;&lt;" ";</a:t>
            </a:r>
            <a:endParaRPr lang="en-US" altLang="zh-CN" dirty="0"/>
          </a:p>
          <a:p>
            <a:pPr lvl="0"/>
            <a:r>
              <a:rPr lang="en-US" altLang="zh-CN" dirty="0"/>
              <a:t>		preorder(tree[t].lch);</a:t>
            </a:r>
            <a:endParaRPr lang="en-US" altLang="zh-CN" dirty="0"/>
          </a:p>
          <a:p>
            <a:pPr lvl="0"/>
            <a:r>
              <a:rPr lang="en-US" altLang="zh-CN" dirty="0"/>
              <a:t>		preorder(tree[t].rch);</a:t>
            </a:r>
            <a:endParaRPr lang="en-US" altLang="zh-CN" dirty="0"/>
          </a:p>
          <a:p>
            <a:pPr lvl="0"/>
            <a:r>
              <a:rPr lang="en-US" altLang="zh-CN" dirty="0"/>
              <a:t>	}</a:t>
            </a:r>
            <a:endParaRPr lang="en-US" altLang="zh-CN" dirty="0"/>
          </a:p>
          <a:p>
            <a:pPr lvl="0"/>
            <a:r>
              <a:rPr lang="en-US" altLang="zh-CN" dirty="0"/>
              <a:t>}</a:t>
            </a:r>
            <a:endParaRPr lang="en-US" altLang="zh-CN" dirty="0"/>
          </a:p>
          <a:p>
            <a:pPr lvl="0"/>
            <a:endParaRPr lang="en-US" altLang="zh-CN" dirty="0"/>
          </a:p>
          <a:p>
            <a:pPr lvl="0"/>
            <a:r>
              <a:rPr lang="en-US" altLang="zh-CN" dirty="0"/>
              <a:t>int root(){</a:t>
            </a:r>
            <a:endParaRPr lang="en-US" altLang="zh-CN" dirty="0"/>
          </a:p>
          <a:p>
            <a:pPr lvl="0"/>
            <a:r>
              <a:rPr lang="en-US" altLang="zh-CN" dirty="0"/>
              <a:t>	for(int i=1;i&lt;=n;i++){</a:t>
            </a:r>
            <a:endParaRPr lang="en-US" altLang="zh-CN" dirty="0"/>
          </a:p>
          <a:p>
            <a:pPr lvl="0"/>
            <a:r>
              <a:rPr lang="en-US" altLang="zh-CN" dirty="0"/>
              <a:t>		if(tree[i].fa==0) return i;</a:t>
            </a:r>
            <a:endParaRPr lang="en-US" altLang="zh-CN" dirty="0"/>
          </a:p>
          <a:p>
            <a:pPr lvl="0"/>
            <a:r>
              <a:rPr lang="en-US" altLang="zh-CN" dirty="0"/>
              <a:t>	}</a:t>
            </a:r>
            <a:endParaRPr lang="en-US" altLang="zh-CN" dirty="0"/>
          </a:p>
          <a:p>
            <a:pPr lvl="0"/>
            <a:r>
              <a:rPr lang="en-US" altLang="zh-CN" dirty="0"/>
              <a:t>}</a:t>
            </a:r>
            <a:endParaRPr lang="en-US" altLang="zh-CN" dirty="0"/>
          </a:p>
          <a:p>
            <a:pPr lvl="0"/>
            <a:r>
              <a:rPr lang="en-US" altLang="zh-CN" dirty="0"/>
              <a:t>int main(){	</a:t>
            </a:r>
            <a:endParaRPr lang="en-US" altLang="zh-CN" dirty="0"/>
          </a:p>
          <a:p>
            <a:pPr lvl="0"/>
            <a:r>
              <a:rPr lang="en-US" altLang="zh-CN" dirty="0"/>
              <a:t>	crea();</a:t>
            </a:r>
            <a:endParaRPr lang="en-US" altLang="zh-CN" dirty="0"/>
          </a:p>
          <a:p>
            <a:pPr lvl="0"/>
            <a:r>
              <a:rPr lang="en-US" altLang="zh-CN" dirty="0"/>
              <a:t>	int r=root();</a:t>
            </a:r>
            <a:endParaRPr lang="en-US" altLang="zh-CN" dirty="0"/>
          </a:p>
          <a:p>
            <a:pPr lvl="0"/>
            <a:r>
              <a:rPr lang="en-US" altLang="zh-CN" dirty="0"/>
              <a:t>	preorder(r);</a:t>
            </a:r>
            <a:endParaRPr lang="en-US" altLang="zh-CN" dirty="0"/>
          </a:p>
          <a:p>
            <a:pPr lvl="0"/>
            <a:r>
              <a:rPr lang="en-US" altLang="zh-CN" dirty="0"/>
              <a:t>}</a:t>
            </a:r>
            <a:endParaRPr lang="zh-CN" altLang="en-US" dirty="0"/>
          </a:p>
        </p:txBody>
      </p:sp>
      <p:sp>
        <p:nvSpPr>
          <p:cNvPr id="4" name="灯片编号占位符 3"/>
          <p:cNvSpPr txBox="1">
            <a:spLocks noGrp="1"/>
          </p:cNvSpPr>
          <p:nvPr>
            <p:ph type="sldNum" sz="quarter"/>
          </p:nvPr>
        </p:nvSpPr>
        <p:spPr>
          <a:noFill/>
        </p:spPr>
        <p:txBody>
          <a:bodyPr lIns="91440" tIns="45720" rIns="91440" bIns="45720" rtlCol="0" anchor="b"/>
          <a:lstStyle/>
          <a:p>
            <a:pPr marL="0" marR="0" lvl="0" algn="r" defTabSz="457200" rtl="0" eaLnBrk="1" fontAlgn="auto" latinLnBrk="0" hangingPunct="1">
              <a:lnSpc>
                <a:spcPct val="100000"/>
              </a:lnSpc>
              <a:spcBef>
                <a:spcPts val="0"/>
              </a:spcBef>
              <a:spcAft>
                <a:spcPts val="0"/>
              </a:spcAft>
              <a:buClrTx/>
              <a:buSzTx/>
              <a:buFontTx/>
              <a:buNone/>
              <a:defRPr/>
            </a:pPr>
            <a:fld id="{2199676F-BCE6-4707-8F4A-FF23D1BF74F8}" type="slidenum">
              <a:rPr kumimoji="0" lang="zh-CN" altLang="en-US" sz="1200" b="0" i="0" u="none" strike="noStrike" kern="1200" cap="none" spc="0" normalizeH="0" baseline="0" noProof="0" smtClean="0">
                <a:ln>
                  <a:noFill/>
                </a:ln>
                <a:solidFill>
                  <a:schemeClr val="tx1"/>
                </a:solidFill>
                <a:uLnTx/>
                <a:uFillTx/>
                <a:latin typeface="+mn-lt"/>
                <a:ea typeface="+mn-ea"/>
                <a:cs typeface="+mn-cs"/>
                <a:sym typeface="+mn-ea"/>
              </a:rPr>
            </a:fld>
            <a:endParaRPr kumimoji="0" lang="zh-CN" altLang="en-US" sz="1200" b="0" i="0" u="none" strike="noStrike" kern="1200" cap="none" spc="0" normalizeH="0" baseline="0" noProof="0" smtClean="0">
              <a:ln>
                <a:noFill/>
              </a:ln>
              <a:solidFill>
                <a:schemeClr val="tx1"/>
              </a:solidFill>
              <a:uLnTx/>
              <a:uFillTx/>
              <a:latin typeface="+mn-lt"/>
              <a:ea typeface="+mn-ea"/>
              <a:cs typeface="+mn-cs"/>
              <a:sym typeface="+mn-ea"/>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幻灯片图像占位符 1"/>
          <p:cNvSpPr>
            <a:spLocks noGrp="1" noRot="1" noChangeAspect="1" noTextEdit="1"/>
          </p:cNvSpPr>
          <p:nvPr>
            <p:ph type="sldImg"/>
          </p:nvPr>
        </p:nvSpPr>
        <p:spPr>
          <a:ln>
            <a:solidFill>
              <a:srgbClr val="000000"/>
            </a:solidFill>
            <a:miter/>
          </a:ln>
        </p:spPr>
      </p:sp>
      <p:sp>
        <p:nvSpPr>
          <p:cNvPr id="37890" name="备注占位符 2"/>
          <p:cNvSpPr>
            <a:spLocks noGrp="1"/>
          </p:cNvSpPr>
          <p:nvPr>
            <p:ph type="body"/>
          </p:nvPr>
        </p:nvSpPr>
        <p:spPr>
          <a:noFill/>
          <a:ln>
            <a:noFill/>
          </a:ln>
        </p:spPr>
        <p:txBody>
          <a:bodyPr wrap="square" lIns="91440" tIns="45720" rIns="91440" bIns="45720" anchor="t"/>
          <a:p>
            <a:pPr lvl="0"/>
            <a:r>
              <a:rPr lang="en-US" altLang="zh-CN" dirty="0"/>
              <a:t>#include&lt;iostream&gt;</a:t>
            </a:r>
            <a:endParaRPr lang="en-US" altLang="zh-CN" dirty="0"/>
          </a:p>
          <a:p>
            <a:pPr lvl="0"/>
            <a:r>
              <a:rPr lang="en-US" altLang="zh-CN" dirty="0"/>
              <a:t>using namespace std;</a:t>
            </a:r>
            <a:endParaRPr lang="en-US" altLang="zh-CN" dirty="0"/>
          </a:p>
          <a:p>
            <a:pPr lvl="0"/>
            <a:r>
              <a:rPr lang="en-US" altLang="zh-CN" dirty="0"/>
              <a:t>const int maxn=101;</a:t>
            </a:r>
            <a:endParaRPr lang="en-US" altLang="zh-CN" dirty="0"/>
          </a:p>
          <a:p>
            <a:pPr lvl="0"/>
            <a:r>
              <a:rPr lang="en-US" altLang="zh-CN" dirty="0"/>
              <a:t>struct node{</a:t>
            </a:r>
            <a:endParaRPr lang="en-US" altLang="zh-CN" dirty="0"/>
          </a:p>
          <a:p>
            <a:pPr lvl="0"/>
            <a:r>
              <a:rPr lang="en-US" altLang="zh-CN" dirty="0"/>
              <a:t>	int fa;</a:t>
            </a:r>
            <a:endParaRPr lang="en-US" altLang="zh-CN" dirty="0"/>
          </a:p>
          <a:p>
            <a:pPr lvl="0"/>
            <a:r>
              <a:rPr lang="en-US" altLang="zh-CN" dirty="0"/>
              <a:t>	int lch,rch;</a:t>
            </a:r>
            <a:endParaRPr lang="en-US" altLang="zh-CN" dirty="0"/>
          </a:p>
          <a:p>
            <a:pPr lvl="0"/>
            <a:r>
              <a:rPr lang="en-US" altLang="zh-CN" dirty="0"/>
              <a:t>	node():fa(0),lch(0),rch(0){};	</a:t>
            </a:r>
            <a:endParaRPr lang="en-US" altLang="zh-CN" dirty="0"/>
          </a:p>
          <a:p>
            <a:pPr lvl="0"/>
            <a:r>
              <a:rPr lang="en-US" altLang="zh-CN" dirty="0"/>
              <a:t>};</a:t>
            </a:r>
            <a:endParaRPr lang="en-US" altLang="zh-CN" dirty="0"/>
          </a:p>
          <a:p>
            <a:pPr lvl="0"/>
            <a:r>
              <a:rPr lang="en-US" altLang="zh-CN" dirty="0"/>
              <a:t>node tree[maxn];</a:t>
            </a:r>
            <a:endParaRPr lang="en-US" altLang="zh-CN" dirty="0"/>
          </a:p>
          <a:p>
            <a:pPr lvl="0"/>
            <a:r>
              <a:rPr lang="en-US" altLang="zh-CN" dirty="0"/>
              <a:t>int n;</a:t>
            </a:r>
            <a:endParaRPr lang="en-US" altLang="zh-CN" dirty="0"/>
          </a:p>
          <a:p>
            <a:pPr lvl="0"/>
            <a:r>
              <a:rPr lang="en-US" altLang="zh-CN" dirty="0"/>
              <a:t>void crea(){</a:t>
            </a:r>
            <a:endParaRPr lang="en-US" altLang="zh-CN" dirty="0"/>
          </a:p>
          <a:p>
            <a:pPr lvl="0"/>
            <a:r>
              <a:rPr lang="en-US" altLang="zh-CN" dirty="0"/>
              <a:t>	cin&gt;&gt;n;</a:t>
            </a:r>
            <a:endParaRPr lang="en-US" altLang="zh-CN" dirty="0"/>
          </a:p>
          <a:p>
            <a:pPr lvl="0"/>
            <a:r>
              <a:rPr lang="en-US" altLang="zh-CN" dirty="0"/>
              <a:t>	int x,y,z;</a:t>
            </a:r>
            <a:endParaRPr lang="en-US" altLang="zh-CN" dirty="0"/>
          </a:p>
          <a:p>
            <a:pPr lvl="0"/>
            <a:r>
              <a:rPr lang="en-US" altLang="zh-CN" dirty="0"/>
              <a:t>	for(int i=1;i&lt;=n;i++){</a:t>
            </a:r>
            <a:endParaRPr lang="en-US" altLang="zh-CN" dirty="0"/>
          </a:p>
          <a:p>
            <a:pPr lvl="0"/>
            <a:r>
              <a:rPr lang="en-US" altLang="zh-CN" dirty="0"/>
              <a:t>		cin&gt;&gt;x&gt;&gt;y&gt;&gt;z;</a:t>
            </a:r>
            <a:endParaRPr lang="en-US" altLang="zh-CN" dirty="0"/>
          </a:p>
          <a:p>
            <a:pPr lvl="0"/>
            <a:r>
              <a:rPr lang="en-US" altLang="zh-CN" dirty="0"/>
              <a:t>		tree[x].lch=y;</a:t>
            </a:r>
            <a:endParaRPr lang="en-US" altLang="zh-CN" dirty="0"/>
          </a:p>
          <a:p>
            <a:pPr lvl="0"/>
            <a:r>
              <a:rPr lang="en-US" altLang="zh-CN" dirty="0"/>
              <a:t>		tree[x].rch=z;</a:t>
            </a:r>
            <a:endParaRPr lang="en-US" altLang="zh-CN" dirty="0"/>
          </a:p>
          <a:p>
            <a:pPr lvl="0"/>
            <a:r>
              <a:rPr lang="en-US" altLang="zh-CN" dirty="0"/>
              <a:t>		tree[y].fa=x;</a:t>
            </a:r>
            <a:endParaRPr lang="en-US" altLang="zh-CN" dirty="0"/>
          </a:p>
          <a:p>
            <a:pPr lvl="0"/>
            <a:r>
              <a:rPr lang="en-US" altLang="zh-CN" dirty="0"/>
              <a:t>		tree[z].fa=x;</a:t>
            </a:r>
            <a:endParaRPr lang="en-US" altLang="zh-CN" dirty="0"/>
          </a:p>
          <a:p>
            <a:pPr lvl="0"/>
            <a:r>
              <a:rPr lang="en-US" altLang="zh-CN" dirty="0"/>
              <a:t>	}</a:t>
            </a:r>
            <a:endParaRPr lang="en-US" altLang="zh-CN" dirty="0"/>
          </a:p>
          <a:p>
            <a:pPr lvl="0"/>
            <a:r>
              <a:rPr lang="en-US" altLang="zh-CN" dirty="0"/>
              <a:t>}</a:t>
            </a:r>
            <a:endParaRPr lang="en-US" altLang="zh-CN" dirty="0"/>
          </a:p>
          <a:p>
            <a:pPr lvl="0"/>
            <a:r>
              <a:rPr lang="en-US" altLang="zh-CN" dirty="0"/>
              <a:t>void preorder(int t){</a:t>
            </a:r>
            <a:endParaRPr lang="en-US" altLang="zh-CN" dirty="0"/>
          </a:p>
          <a:p>
            <a:pPr lvl="0"/>
            <a:r>
              <a:rPr lang="en-US" altLang="zh-CN" dirty="0"/>
              <a:t>	if(t!=0){</a:t>
            </a:r>
            <a:endParaRPr lang="en-US" altLang="zh-CN" dirty="0"/>
          </a:p>
          <a:p>
            <a:pPr lvl="0"/>
            <a:r>
              <a:rPr lang="en-US" altLang="zh-CN" dirty="0"/>
              <a:t>		cout&lt;&lt;t&lt;&lt;" ";</a:t>
            </a:r>
            <a:endParaRPr lang="en-US" altLang="zh-CN" dirty="0"/>
          </a:p>
          <a:p>
            <a:pPr lvl="0"/>
            <a:r>
              <a:rPr lang="en-US" altLang="zh-CN" dirty="0"/>
              <a:t>		preorder(tree[t].lch);</a:t>
            </a:r>
            <a:endParaRPr lang="en-US" altLang="zh-CN" dirty="0"/>
          </a:p>
          <a:p>
            <a:pPr lvl="0"/>
            <a:r>
              <a:rPr lang="en-US" altLang="zh-CN" dirty="0"/>
              <a:t>		preorder(tree[t].rch);</a:t>
            </a:r>
            <a:endParaRPr lang="en-US" altLang="zh-CN" dirty="0"/>
          </a:p>
          <a:p>
            <a:pPr lvl="0"/>
            <a:r>
              <a:rPr lang="en-US" altLang="zh-CN" dirty="0"/>
              <a:t>	}</a:t>
            </a:r>
            <a:endParaRPr lang="en-US" altLang="zh-CN" dirty="0"/>
          </a:p>
          <a:p>
            <a:pPr lvl="0"/>
            <a:r>
              <a:rPr lang="en-US" altLang="zh-CN" dirty="0"/>
              <a:t>}</a:t>
            </a:r>
            <a:endParaRPr lang="en-US" altLang="zh-CN" dirty="0"/>
          </a:p>
          <a:p>
            <a:pPr lvl="0"/>
            <a:r>
              <a:rPr lang="en-US" altLang="zh-CN" dirty="0"/>
              <a:t>void leaf(int t){</a:t>
            </a:r>
            <a:endParaRPr lang="en-US" altLang="zh-CN" dirty="0"/>
          </a:p>
          <a:p>
            <a:pPr lvl="0"/>
            <a:r>
              <a:rPr lang="en-US" altLang="zh-CN" dirty="0"/>
              <a:t>	if(t!=0){</a:t>
            </a:r>
            <a:endParaRPr lang="en-US" altLang="zh-CN" dirty="0"/>
          </a:p>
          <a:p>
            <a:pPr lvl="0"/>
            <a:r>
              <a:rPr lang="en-US" altLang="zh-CN" dirty="0"/>
              <a:t>		if(tree[t].lch+tree[t].rch==0 ) cout&lt;&lt;t&lt;&lt;" ";</a:t>
            </a:r>
            <a:endParaRPr lang="en-US" altLang="zh-CN" dirty="0"/>
          </a:p>
          <a:p>
            <a:pPr lvl="0"/>
            <a:r>
              <a:rPr lang="en-US" altLang="zh-CN" dirty="0"/>
              <a:t>		leaf(tree[t].lch);</a:t>
            </a:r>
            <a:endParaRPr lang="en-US" altLang="zh-CN" dirty="0"/>
          </a:p>
          <a:p>
            <a:pPr lvl="0"/>
            <a:r>
              <a:rPr lang="en-US" altLang="zh-CN" dirty="0"/>
              <a:t>		leaf(tree[t].rch);</a:t>
            </a:r>
            <a:endParaRPr lang="en-US" altLang="zh-CN" dirty="0"/>
          </a:p>
          <a:p>
            <a:pPr lvl="0"/>
            <a:r>
              <a:rPr lang="en-US" altLang="zh-CN" dirty="0"/>
              <a:t>	}</a:t>
            </a:r>
            <a:endParaRPr lang="en-US" altLang="zh-CN" dirty="0"/>
          </a:p>
          <a:p>
            <a:pPr lvl="0"/>
            <a:r>
              <a:rPr lang="en-US" altLang="zh-CN" dirty="0"/>
              <a:t>}</a:t>
            </a:r>
            <a:endParaRPr lang="en-US" altLang="zh-CN" dirty="0"/>
          </a:p>
          <a:p>
            <a:pPr lvl="0"/>
            <a:r>
              <a:rPr lang="en-US" altLang="zh-CN" dirty="0"/>
              <a:t>int root(){</a:t>
            </a:r>
            <a:endParaRPr lang="en-US" altLang="zh-CN" dirty="0"/>
          </a:p>
          <a:p>
            <a:pPr lvl="0"/>
            <a:r>
              <a:rPr lang="en-US" altLang="zh-CN" dirty="0"/>
              <a:t>	for(int i=1;i&lt;=n;i++){</a:t>
            </a:r>
            <a:endParaRPr lang="en-US" altLang="zh-CN" dirty="0"/>
          </a:p>
          <a:p>
            <a:pPr lvl="0"/>
            <a:r>
              <a:rPr lang="en-US" altLang="zh-CN" dirty="0"/>
              <a:t>		if(tree[i].fa==0) return i;</a:t>
            </a:r>
            <a:endParaRPr lang="en-US" altLang="zh-CN" dirty="0"/>
          </a:p>
          <a:p>
            <a:pPr lvl="0"/>
            <a:r>
              <a:rPr lang="en-US" altLang="zh-CN" dirty="0"/>
              <a:t>	}</a:t>
            </a:r>
            <a:endParaRPr lang="en-US" altLang="zh-CN" dirty="0"/>
          </a:p>
          <a:p>
            <a:pPr lvl="0"/>
            <a:r>
              <a:rPr lang="en-US" altLang="zh-CN" dirty="0"/>
              <a:t>}</a:t>
            </a:r>
            <a:endParaRPr lang="en-US" altLang="zh-CN" dirty="0"/>
          </a:p>
          <a:p>
            <a:pPr lvl="0"/>
            <a:r>
              <a:rPr lang="en-US" altLang="zh-CN" dirty="0"/>
              <a:t>int main(){	</a:t>
            </a:r>
            <a:endParaRPr lang="en-US" altLang="zh-CN" dirty="0"/>
          </a:p>
          <a:p>
            <a:pPr lvl="0"/>
            <a:r>
              <a:rPr lang="en-US" altLang="zh-CN" dirty="0"/>
              <a:t>	crea();</a:t>
            </a:r>
            <a:endParaRPr lang="en-US" altLang="zh-CN" dirty="0"/>
          </a:p>
          <a:p>
            <a:pPr lvl="0"/>
            <a:r>
              <a:rPr lang="en-US" altLang="zh-CN" dirty="0"/>
              <a:t>	int r=root();</a:t>
            </a:r>
            <a:endParaRPr lang="en-US" altLang="zh-CN" dirty="0"/>
          </a:p>
          <a:p>
            <a:pPr lvl="0"/>
            <a:r>
              <a:rPr lang="en-US" altLang="zh-CN" dirty="0"/>
              <a:t>	preorder(r);</a:t>
            </a:r>
            <a:endParaRPr lang="en-US" altLang="zh-CN" dirty="0"/>
          </a:p>
          <a:p>
            <a:pPr lvl="0"/>
            <a:r>
              <a:rPr lang="en-US" altLang="zh-CN" dirty="0"/>
              <a:t>	cout&lt;&lt;endl;</a:t>
            </a:r>
            <a:endParaRPr lang="en-US" altLang="zh-CN" dirty="0"/>
          </a:p>
          <a:p>
            <a:pPr lvl="0"/>
            <a:r>
              <a:rPr lang="en-US" altLang="zh-CN" dirty="0"/>
              <a:t>	leaf(r);</a:t>
            </a:r>
            <a:endParaRPr lang="en-US" altLang="zh-CN" dirty="0"/>
          </a:p>
          <a:p>
            <a:pPr lvl="0"/>
            <a:r>
              <a:rPr lang="en-US" altLang="zh-CN" dirty="0"/>
              <a:t>}</a:t>
            </a:r>
            <a:endParaRPr lang="zh-CN" altLang="en-US" dirty="0"/>
          </a:p>
        </p:txBody>
      </p:sp>
      <p:sp>
        <p:nvSpPr>
          <p:cNvPr id="4" name="灯片编号占位符 3"/>
          <p:cNvSpPr txBox="1">
            <a:spLocks noGrp="1"/>
          </p:cNvSpPr>
          <p:nvPr>
            <p:ph type="sldNum" sz="quarter"/>
          </p:nvPr>
        </p:nvSpPr>
        <p:spPr>
          <a:noFill/>
        </p:spPr>
        <p:txBody>
          <a:bodyPr lIns="91440" tIns="45720" rIns="91440" bIns="45720" rtlCol="0" anchor="b"/>
          <a:lstStyle/>
          <a:p>
            <a:pPr marL="0" marR="0" lvl="0" algn="r" defTabSz="457200" rtl="0" eaLnBrk="1" fontAlgn="auto" latinLnBrk="0" hangingPunct="1">
              <a:lnSpc>
                <a:spcPct val="100000"/>
              </a:lnSpc>
              <a:spcBef>
                <a:spcPts val="0"/>
              </a:spcBef>
              <a:spcAft>
                <a:spcPts val="0"/>
              </a:spcAft>
              <a:buClrTx/>
              <a:buSzTx/>
              <a:buFontTx/>
              <a:buNone/>
              <a:defRPr/>
            </a:pPr>
            <a:fld id="{2199676F-BCE6-4707-8F4A-FF23D1BF74F8}" type="slidenum">
              <a:rPr kumimoji="0" lang="zh-CN" altLang="en-US" sz="1200" b="0" i="0" u="none" strike="noStrike" kern="1200" cap="none" spc="0" normalizeH="0" baseline="0" noProof="0" smtClean="0">
                <a:ln>
                  <a:noFill/>
                </a:ln>
                <a:solidFill>
                  <a:schemeClr val="tx1"/>
                </a:solidFill>
                <a:uLnTx/>
                <a:uFillTx/>
                <a:latin typeface="+mn-lt"/>
                <a:ea typeface="+mn-ea"/>
                <a:cs typeface="+mn-cs"/>
                <a:sym typeface="+mn-ea"/>
              </a:rPr>
            </a:fld>
            <a:endParaRPr kumimoji="0" lang="zh-CN" altLang="en-US" sz="1200" b="0" i="0" u="none" strike="noStrike" kern="1200" cap="none" spc="0" normalizeH="0" baseline="0" noProof="0" smtClean="0">
              <a:ln>
                <a:noFill/>
              </a:ln>
              <a:solidFill>
                <a:schemeClr val="tx1"/>
              </a:solidFill>
              <a:uLnTx/>
              <a:uFillTx/>
              <a:latin typeface="+mn-lt"/>
              <a:ea typeface="+mn-ea"/>
              <a:cs typeface="+mn-cs"/>
              <a:sym typeface="+mn-ea"/>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幻灯片图像占位符 66561"/>
          <p:cNvSpPr>
            <a:spLocks noTextEdit="1"/>
          </p:cNvSpPr>
          <p:nvPr>
            <p:ph type="sldImg"/>
          </p:nvPr>
        </p:nvSpPr>
        <p:spPr>
          <a:ln>
            <a:solidFill>
              <a:srgbClr val="000000"/>
            </a:solidFill>
            <a:miter/>
          </a:ln>
        </p:spPr>
      </p:sp>
      <p:sp>
        <p:nvSpPr>
          <p:cNvPr id="43010" name="文本占位符 66562"/>
          <p:cNvSpPr/>
          <p:nvPr>
            <p:ph type="body"/>
          </p:nvPr>
        </p:nvSpPr>
        <p:spPr>
          <a:noFill/>
          <a:ln>
            <a:noFill/>
          </a:ln>
        </p:spPr>
        <p:txBody>
          <a:bodyPr lIns="91440" tIns="45720" rIns="91440" bIns="45720" anchor="t"/>
          <a:p>
            <a:pPr lvl="0"/>
            <a:r>
              <a:rPr lang="en-US" altLang="zh-CN" b="1" dirty="0"/>
              <a:t>2010 </a:t>
            </a:r>
            <a:r>
              <a:rPr lang="zh-CN" altLang="en-US" b="1" dirty="0"/>
              <a:t>求后序遍历</a:t>
            </a:r>
            <a:r>
              <a:rPr lang="zh-CN" altLang="en-US" dirty="0"/>
              <a:t> </a:t>
            </a:r>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幻灯片图像占位符 66561"/>
          <p:cNvSpPr>
            <a:spLocks noTextEdit="1"/>
          </p:cNvSpPr>
          <p:nvPr>
            <p:ph type="sldImg"/>
          </p:nvPr>
        </p:nvSpPr>
        <p:spPr>
          <a:ln>
            <a:solidFill>
              <a:srgbClr val="000000"/>
            </a:solidFill>
            <a:miter/>
          </a:ln>
        </p:spPr>
      </p:sp>
      <p:sp>
        <p:nvSpPr>
          <p:cNvPr id="45058" name="文本占位符 66562"/>
          <p:cNvSpPr/>
          <p:nvPr>
            <p:ph type="body"/>
          </p:nvPr>
        </p:nvSpPr>
        <p:spPr>
          <a:noFill/>
          <a:ln>
            <a:noFill/>
          </a:ln>
        </p:spPr>
        <p:txBody>
          <a:bodyPr lIns="91440" tIns="45720" rIns="91440" bIns="45720" anchor="t"/>
          <a:p>
            <a:pPr lvl="0"/>
            <a:r>
              <a:rPr lang="en-US" altLang="zh-CN" b="1" dirty="0"/>
              <a:t>2010 </a:t>
            </a:r>
            <a:r>
              <a:rPr lang="zh-CN" altLang="en-US" b="1" dirty="0"/>
              <a:t>求后序遍历</a:t>
            </a:r>
            <a:r>
              <a:rPr lang="zh-CN" altLang="en-US" dirty="0"/>
              <a:t> </a:t>
            </a:r>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Rectangle 2"/>
          <p:cNvSpPr>
            <a:spLocks noTextEdit="1"/>
          </p:cNvSpPr>
          <p:nvPr>
            <p:ph type="sldImg"/>
          </p:nvPr>
        </p:nvSpPr>
        <p:spPr>
          <a:ln>
            <a:solidFill>
              <a:srgbClr val="000000"/>
            </a:solidFill>
            <a:miter/>
          </a:ln>
        </p:spPr>
      </p:sp>
      <p:sp>
        <p:nvSpPr>
          <p:cNvPr id="55298" name="Rectangle 3"/>
          <p:cNvSpPr/>
          <p:nvPr>
            <p:ph type="body"/>
          </p:nvPr>
        </p:nvSpPr>
        <p:spPr>
          <a:noFill/>
          <a:ln>
            <a:noFill/>
          </a:ln>
        </p:spPr>
        <p:txBody>
          <a:bodyPr wrap="square" lIns="91440" tIns="45720" rIns="91440" bIns="45720" anchor="t"/>
          <a:p>
            <a:pPr lvl="0" eaLnBrk="1" hangingPunct="1">
              <a:lnSpc>
                <a:spcPct val="80000"/>
              </a:lnSpc>
            </a:pPr>
            <a:r>
              <a:rPr lang="en-US" altLang="zh-CN" sz="800" dirty="0">
                <a:ea typeface="宋体" panose="02010600030101010101" pitchFamily="2" charset="-122"/>
              </a:rPr>
              <a:t>#include&lt;iostream&gt;</a:t>
            </a:r>
            <a:endParaRPr lang="en-US" altLang="zh-CN" sz="800" dirty="0">
              <a:ea typeface="宋体" panose="02010600030101010101" pitchFamily="2" charset="-122"/>
            </a:endParaRPr>
          </a:p>
          <a:p>
            <a:pPr lvl="0" eaLnBrk="1" hangingPunct="1">
              <a:lnSpc>
                <a:spcPct val="80000"/>
              </a:lnSpc>
            </a:pPr>
            <a:r>
              <a:rPr lang="en-US" altLang="zh-CN" sz="800" dirty="0">
                <a:ea typeface="宋体" panose="02010600030101010101" pitchFamily="2" charset="-122"/>
              </a:rPr>
              <a:t>using namespace std;</a:t>
            </a:r>
            <a:endParaRPr lang="en-US" altLang="zh-CN" sz="800" dirty="0">
              <a:ea typeface="宋体" panose="02010600030101010101" pitchFamily="2" charset="-122"/>
            </a:endParaRPr>
          </a:p>
          <a:p>
            <a:pPr lvl="0" eaLnBrk="1" hangingPunct="1">
              <a:lnSpc>
                <a:spcPct val="80000"/>
              </a:lnSpc>
            </a:pPr>
            <a:r>
              <a:rPr lang="en-US" altLang="zh-CN" sz="800" dirty="0">
                <a:ea typeface="宋体" panose="02010600030101010101" pitchFamily="2" charset="-122"/>
              </a:rPr>
              <a:t>const int maxn=1&lt;&lt;18;</a:t>
            </a:r>
            <a:endParaRPr lang="en-US" altLang="zh-CN" sz="800" dirty="0">
              <a:ea typeface="宋体" panose="02010600030101010101" pitchFamily="2" charset="-122"/>
            </a:endParaRPr>
          </a:p>
          <a:p>
            <a:pPr lvl="0" eaLnBrk="1" hangingPunct="1">
              <a:lnSpc>
                <a:spcPct val="80000"/>
              </a:lnSpc>
            </a:pPr>
            <a:r>
              <a:rPr lang="en-US" altLang="zh-CN" sz="800" dirty="0">
                <a:ea typeface="宋体" panose="02010600030101010101" pitchFamily="2" charset="-122"/>
              </a:rPr>
              <a:t>struct node{</a:t>
            </a:r>
            <a:endParaRPr lang="en-US" altLang="zh-CN" sz="800" dirty="0">
              <a:ea typeface="宋体" panose="02010600030101010101" pitchFamily="2" charset="-122"/>
            </a:endParaRPr>
          </a:p>
          <a:p>
            <a:pPr lvl="0" eaLnBrk="1" hangingPunct="1">
              <a:lnSpc>
                <a:spcPct val="80000"/>
              </a:lnSpc>
            </a:pPr>
            <a:r>
              <a:rPr lang="en-US" altLang="zh-CN" sz="800" dirty="0">
                <a:ea typeface="宋体" panose="02010600030101010101" pitchFamily="2" charset="-122"/>
              </a:rPr>
              <a:t>	int left,right;	</a:t>
            </a:r>
            <a:endParaRPr lang="en-US" altLang="zh-CN" sz="800" dirty="0">
              <a:ea typeface="宋体" panose="02010600030101010101" pitchFamily="2" charset="-122"/>
            </a:endParaRPr>
          </a:p>
          <a:p>
            <a:pPr lvl="0" eaLnBrk="1" hangingPunct="1">
              <a:lnSpc>
                <a:spcPct val="80000"/>
              </a:lnSpc>
            </a:pPr>
            <a:r>
              <a:rPr lang="en-US" altLang="zh-CN" sz="800" dirty="0">
                <a:ea typeface="宋体" panose="02010600030101010101" pitchFamily="2" charset="-122"/>
              </a:rPr>
              <a:t>};</a:t>
            </a:r>
            <a:endParaRPr lang="en-US" altLang="zh-CN" sz="800" dirty="0">
              <a:ea typeface="宋体" panose="02010600030101010101" pitchFamily="2" charset="-122"/>
            </a:endParaRPr>
          </a:p>
          <a:p>
            <a:pPr lvl="0" eaLnBrk="1" hangingPunct="1">
              <a:lnSpc>
                <a:spcPct val="80000"/>
              </a:lnSpc>
            </a:pPr>
            <a:r>
              <a:rPr lang="en-US" altLang="zh-CN" sz="800" dirty="0">
                <a:ea typeface="宋体" panose="02010600030101010101" pitchFamily="2" charset="-122"/>
              </a:rPr>
              <a:t>int n;</a:t>
            </a:r>
            <a:endParaRPr lang="en-US" altLang="zh-CN" sz="800" dirty="0">
              <a:ea typeface="宋体" panose="02010600030101010101" pitchFamily="2" charset="-122"/>
            </a:endParaRPr>
          </a:p>
          <a:p>
            <a:pPr lvl="0" eaLnBrk="1" hangingPunct="1">
              <a:lnSpc>
                <a:spcPct val="80000"/>
              </a:lnSpc>
            </a:pPr>
            <a:r>
              <a:rPr lang="en-US" altLang="zh-CN" sz="800" dirty="0">
                <a:ea typeface="宋体" panose="02010600030101010101" pitchFamily="2" charset="-122"/>
              </a:rPr>
              <a:t>node a[maxn];</a:t>
            </a:r>
            <a:endParaRPr lang="en-US" altLang="zh-CN" sz="800" dirty="0">
              <a:ea typeface="宋体" panose="02010600030101010101" pitchFamily="2" charset="-122"/>
            </a:endParaRPr>
          </a:p>
          <a:p>
            <a:pPr lvl="0" eaLnBrk="1" hangingPunct="1">
              <a:lnSpc>
                <a:spcPct val="80000"/>
              </a:lnSpc>
            </a:pPr>
            <a:r>
              <a:rPr lang="en-US" altLang="zh-CN" sz="800" dirty="0">
                <a:ea typeface="宋体" panose="02010600030101010101" pitchFamily="2" charset="-122"/>
              </a:rPr>
              <a:t>struct node1{</a:t>
            </a:r>
            <a:endParaRPr lang="en-US" altLang="zh-CN" sz="800" dirty="0">
              <a:ea typeface="宋体" panose="02010600030101010101" pitchFamily="2" charset="-122"/>
            </a:endParaRPr>
          </a:p>
          <a:p>
            <a:pPr lvl="0" eaLnBrk="1" hangingPunct="1">
              <a:lnSpc>
                <a:spcPct val="80000"/>
              </a:lnSpc>
            </a:pPr>
            <a:r>
              <a:rPr lang="en-US" altLang="zh-CN" sz="800" dirty="0">
                <a:ea typeface="宋体" panose="02010600030101010101" pitchFamily="2" charset="-122"/>
              </a:rPr>
              <a:t>	int data;</a:t>
            </a:r>
            <a:endParaRPr lang="en-US" altLang="zh-CN" sz="800" dirty="0">
              <a:ea typeface="宋体" panose="02010600030101010101" pitchFamily="2" charset="-122"/>
            </a:endParaRPr>
          </a:p>
          <a:p>
            <a:pPr lvl="0" eaLnBrk="1" hangingPunct="1">
              <a:lnSpc>
                <a:spcPct val="80000"/>
              </a:lnSpc>
            </a:pPr>
            <a:r>
              <a:rPr lang="en-US" altLang="zh-CN" sz="800" dirty="0">
                <a:ea typeface="宋体" panose="02010600030101010101" pitchFamily="2" charset="-122"/>
              </a:rPr>
              <a:t>	int  layer;</a:t>
            </a:r>
            <a:endParaRPr lang="en-US" altLang="zh-CN" sz="800" dirty="0">
              <a:ea typeface="宋体" panose="02010600030101010101" pitchFamily="2" charset="-122"/>
            </a:endParaRPr>
          </a:p>
          <a:p>
            <a:pPr lvl="0" eaLnBrk="1" hangingPunct="1">
              <a:lnSpc>
                <a:spcPct val="80000"/>
              </a:lnSpc>
            </a:pPr>
            <a:r>
              <a:rPr lang="en-US" altLang="zh-CN" sz="800" dirty="0">
                <a:ea typeface="宋体" panose="02010600030101010101" pitchFamily="2" charset="-122"/>
              </a:rPr>
              <a:t>};</a:t>
            </a:r>
            <a:endParaRPr lang="en-US" altLang="zh-CN" sz="800" dirty="0">
              <a:ea typeface="宋体" panose="02010600030101010101" pitchFamily="2" charset="-122"/>
            </a:endParaRPr>
          </a:p>
          <a:p>
            <a:pPr lvl="0" eaLnBrk="1" hangingPunct="1">
              <a:lnSpc>
                <a:spcPct val="80000"/>
              </a:lnSpc>
            </a:pPr>
            <a:r>
              <a:rPr lang="en-US" altLang="zh-CN" sz="800" dirty="0">
                <a:ea typeface="宋体" panose="02010600030101010101" pitchFamily="2" charset="-122"/>
              </a:rPr>
              <a:t>node1 que[maxn];</a:t>
            </a:r>
            <a:endParaRPr lang="en-US" altLang="zh-CN" sz="800" dirty="0">
              <a:ea typeface="宋体" panose="02010600030101010101" pitchFamily="2" charset="-122"/>
            </a:endParaRPr>
          </a:p>
          <a:p>
            <a:pPr lvl="0" eaLnBrk="1" hangingPunct="1">
              <a:lnSpc>
                <a:spcPct val="80000"/>
              </a:lnSpc>
            </a:pPr>
            <a:r>
              <a:rPr lang="en-US" altLang="zh-CN" sz="800" dirty="0">
                <a:ea typeface="宋体" panose="02010600030101010101" pitchFamily="2" charset="-122"/>
              </a:rPr>
              <a:t>int dfs(int i){</a:t>
            </a:r>
            <a:endParaRPr lang="en-US" altLang="zh-CN" sz="800" dirty="0">
              <a:ea typeface="宋体" panose="02010600030101010101" pitchFamily="2" charset="-122"/>
            </a:endParaRPr>
          </a:p>
          <a:p>
            <a:pPr lvl="0" eaLnBrk="1" hangingPunct="1">
              <a:lnSpc>
                <a:spcPct val="80000"/>
              </a:lnSpc>
            </a:pPr>
            <a:r>
              <a:rPr lang="en-US" altLang="zh-CN" sz="800" dirty="0">
                <a:ea typeface="宋体" panose="02010600030101010101" pitchFamily="2" charset="-122"/>
              </a:rPr>
              <a:t>	int x,y,m;</a:t>
            </a:r>
            <a:endParaRPr lang="en-US" altLang="zh-CN" sz="800" dirty="0">
              <a:ea typeface="宋体" panose="02010600030101010101" pitchFamily="2" charset="-122"/>
            </a:endParaRPr>
          </a:p>
          <a:p>
            <a:pPr lvl="0" eaLnBrk="1" hangingPunct="1">
              <a:lnSpc>
                <a:spcPct val="80000"/>
              </a:lnSpc>
            </a:pPr>
            <a:r>
              <a:rPr lang="en-US" altLang="zh-CN" sz="800" dirty="0">
                <a:ea typeface="宋体" panose="02010600030101010101" pitchFamily="2" charset="-122"/>
              </a:rPr>
              <a:t>	if (a[i].left==0) 	x=0; else x=dfs(a[i].left);</a:t>
            </a:r>
            <a:endParaRPr lang="en-US" altLang="zh-CN" sz="800" dirty="0">
              <a:ea typeface="宋体" panose="02010600030101010101" pitchFamily="2" charset="-122"/>
            </a:endParaRPr>
          </a:p>
          <a:p>
            <a:pPr lvl="0" eaLnBrk="1" hangingPunct="1">
              <a:lnSpc>
                <a:spcPct val="80000"/>
              </a:lnSpc>
            </a:pPr>
            <a:r>
              <a:rPr lang="en-US" altLang="zh-CN" sz="800" dirty="0">
                <a:ea typeface="宋体" panose="02010600030101010101" pitchFamily="2" charset="-122"/>
              </a:rPr>
              <a:t>	if (a[i].right==0) 	y=0; else y=dfs(a[i].right);</a:t>
            </a:r>
            <a:endParaRPr lang="en-US" altLang="zh-CN" sz="800" dirty="0">
              <a:ea typeface="宋体" panose="02010600030101010101" pitchFamily="2" charset="-122"/>
            </a:endParaRPr>
          </a:p>
          <a:p>
            <a:pPr lvl="0" eaLnBrk="1" hangingPunct="1">
              <a:lnSpc>
                <a:spcPct val="80000"/>
              </a:lnSpc>
            </a:pPr>
            <a:r>
              <a:rPr lang="en-US" altLang="zh-CN" sz="800" dirty="0">
                <a:ea typeface="宋体" panose="02010600030101010101" pitchFamily="2" charset="-122"/>
              </a:rPr>
              <a:t>	if(x&gt;y) m=x;else m=y;</a:t>
            </a:r>
            <a:endParaRPr lang="en-US" altLang="zh-CN" sz="800" dirty="0">
              <a:ea typeface="宋体" panose="02010600030101010101" pitchFamily="2" charset="-122"/>
            </a:endParaRPr>
          </a:p>
          <a:p>
            <a:pPr lvl="0" eaLnBrk="1" hangingPunct="1">
              <a:lnSpc>
                <a:spcPct val="80000"/>
              </a:lnSpc>
            </a:pPr>
            <a:r>
              <a:rPr lang="en-US" altLang="zh-CN" sz="800" dirty="0">
                <a:ea typeface="宋体" panose="02010600030101010101" pitchFamily="2" charset="-122"/>
              </a:rPr>
              <a:t>	return m+1;</a:t>
            </a:r>
            <a:endParaRPr lang="en-US" altLang="zh-CN" sz="800" dirty="0">
              <a:ea typeface="宋体" panose="02010600030101010101" pitchFamily="2" charset="-122"/>
            </a:endParaRPr>
          </a:p>
          <a:p>
            <a:pPr lvl="0" eaLnBrk="1" hangingPunct="1">
              <a:lnSpc>
                <a:spcPct val="80000"/>
              </a:lnSpc>
            </a:pPr>
            <a:r>
              <a:rPr lang="en-US" altLang="zh-CN" sz="800" dirty="0">
                <a:ea typeface="宋体" panose="02010600030101010101" pitchFamily="2" charset="-122"/>
              </a:rPr>
              <a:t>}</a:t>
            </a:r>
            <a:endParaRPr lang="en-US" altLang="zh-CN" sz="800" dirty="0">
              <a:ea typeface="宋体" panose="02010600030101010101" pitchFamily="2" charset="-122"/>
            </a:endParaRPr>
          </a:p>
          <a:p>
            <a:pPr lvl="0" eaLnBrk="1" hangingPunct="1">
              <a:lnSpc>
                <a:spcPct val="80000"/>
              </a:lnSpc>
            </a:pPr>
            <a:r>
              <a:rPr lang="en-US" altLang="zh-CN" sz="800" dirty="0">
                <a:ea typeface="宋体" panose="02010600030101010101" pitchFamily="2" charset="-122"/>
              </a:rPr>
              <a:t>int bfs(){</a:t>
            </a:r>
            <a:endParaRPr lang="en-US" altLang="zh-CN" sz="800" dirty="0">
              <a:ea typeface="宋体" panose="02010600030101010101" pitchFamily="2" charset="-122"/>
            </a:endParaRPr>
          </a:p>
          <a:p>
            <a:pPr lvl="0" eaLnBrk="1" hangingPunct="1">
              <a:lnSpc>
                <a:spcPct val="80000"/>
              </a:lnSpc>
            </a:pPr>
            <a:r>
              <a:rPr lang="en-US" altLang="zh-CN" sz="800" dirty="0">
                <a:ea typeface="宋体" panose="02010600030101010101" pitchFamily="2" charset="-122"/>
              </a:rPr>
              <a:t>	int pos=1,ans=1,head,tail;</a:t>
            </a:r>
            <a:endParaRPr lang="en-US" altLang="zh-CN" sz="800" dirty="0">
              <a:ea typeface="宋体" panose="02010600030101010101" pitchFamily="2" charset="-122"/>
            </a:endParaRPr>
          </a:p>
          <a:p>
            <a:pPr lvl="0" eaLnBrk="1" hangingPunct="1">
              <a:lnSpc>
                <a:spcPct val="80000"/>
              </a:lnSpc>
            </a:pPr>
            <a:r>
              <a:rPr lang="en-US" altLang="zh-CN" sz="800" dirty="0">
                <a:ea typeface="宋体" panose="02010600030101010101" pitchFamily="2" charset="-122"/>
              </a:rPr>
              <a:t>	que[1].data=1;que[1].layer=1;head=0;tail=1;</a:t>
            </a:r>
            <a:endParaRPr lang="en-US" altLang="zh-CN" sz="800" dirty="0">
              <a:ea typeface="宋体" panose="02010600030101010101" pitchFamily="2" charset="-122"/>
            </a:endParaRPr>
          </a:p>
          <a:p>
            <a:pPr lvl="0" eaLnBrk="1" hangingPunct="1">
              <a:lnSpc>
                <a:spcPct val="80000"/>
              </a:lnSpc>
            </a:pPr>
            <a:r>
              <a:rPr lang="en-US" altLang="zh-CN" sz="800" dirty="0">
                <a:ea typeface="宋体" panose="02010600030101010101" pitchFamily="2" charset="-122"/>
              </a:rPr>
              <a:t>	while(head&lt;tail){</a:t>
            </a:r>
            <a:endParaRPr lang="en-US" altLang="zh-CN" sz="800" dirty="0">
              <a:ea typeface="宋体" panose="02010600030101010101" pitchFamily="2" charset="-122"/>
            </a:endParaRPr>
          </a:p>
          <a:p>
            <a:pPr lvl="0" eaLnBrk="1" hangingPunct="1">
              <a:lnSpc>
                <a:spcPct val="80000"/>
              </a:lnSpc>
            </a:pPr>
            <a:r>
              <a:rPr lang="en-US" altLang="zh-CN" sz="800" dirty="0">
                <a:ea typeface="宋体" panose="02010600030101010101" pitchFamily="2" charset="-122"/>
              </a:rPr>
              <a:t>		head++;</a:t>
            </a:r>
            <a:endParaRPr lang="en-US" altLang="zh-CN" sz="800" dirty="0">
              <a:ea typeface="宋体" panose="02010600030101010101" pitchFamily="2" charset="-122"/>
            </a:endParaRPr>
          </a:p>
          <a:p>
            <a:pPr lvl="0" eaLnBrk="1" hangingPunct="1">
              <a:lnSpc>
                <a:spcPct val="80000"/>
              </a:lnSpc>
            </a:pPr>
            <a:r>
              <a:rPr lang="en-US" altLang="zh-CN" sz="800" dirty="0">
                <a:ea typeface="宋体" panose="02010600030101010101" pitchFamily="2" charset="-122"/>
              </a:rPr>
              <a:t>		int d=que[head].data;</a:t>
            </a:r>
            <a:endParaRPr lang="en-US" altLang="zh-CN" sz="800" dirty="0">
              <a:ea typeface="宋体" panose="02010600030101010101" pitchFamily="2" charset="-122"/>
            </a:endParaRPr>
          </a:p>
          <a:p>
            <a:pPr lvl="0" eaLnBrk="1" hangingPunct="1">
              <a:lnSpc>
                <a:spcPct val="80000"/>
              </a:lnSpc>
            </a:pPr>
            <a:r>
              <a:rPr lang="en-US" altLang="zh-CN" sz="800" dirty="0">
                <a:ea typeface="宋体" panose="02010600030101010101" pitchFamily="2" charset="-122"/>
              </a:rPr>
              <a:t>		int lay=que[head].layer;</a:t>
            </a:r>
            <a:endParaRPr lang="en-US" altLang="zh-CN" sz="800" dirty="0">
              <a:ea typeface="宋体" panose="02010600030101010101" pitchFamily="2" charset="-122"/>
            </a:endParaRPr>
          </a:p>
          <a:p>
            <a:pPr lvl="0" eaLnBrk="1" hangingPunct="1">
              <a:lnSpc>
                <a:spcPct val="80000"/>
              </a:lnSpc>
            </a:pPr>
            <a:r>
              <a:rPr lang="en-US" altLang="zh-CN" sz="800" dirty="0">
                <a:ea typeface="宋体" panose="02010600030101010101" pitchFamily="2" charset="-122"/>
              </a:rPr>
              <a:t>		if(lay!=que[pos].layer ){</a:t>
            </a:r>
            <a:endParaRPr lang="en-US" altLang="zh-CN" sz="800" dirty="0">
              <a:ea typeface="宋体" panose="02010600030101010101" pitchFamily="2" charset="-122"/>
            </a:endParaRPr>
          </a:p>
          <a:p>
            <a:pPr lvl="0" eaLnBrk="1" hangingPunct="1">
              <a:lnSpc>
                <a:spcPct val="80000"/>
              </a:lnSpc>
            </a:pPr>
            <a:r>
              <a:rPr lang="en-US" altLang="zh-CN" sz="800" dirty="0">
                <a:ea typeface="宋体" panose="02010600030101010101" pitchFamily="2" charset="-122"/>
              </a:rPr>
              <a:t>			if ((head-pos)&gt;ans) ans=head-pos;</a:t>
            </a:r>
            <a:endParaRPr lang="en-US" altLang="zh-CN" sz="800" dirty="0">
              <a:ea typeface="宋体" panose="02010600030101010101" pitchFamily="2" charset="-122"/>
            </a:endParaRPr>
          </a:p>
          <a:p>
            <a:pPr lvl="0" eaLnBrk="1" hangingPunct="1">
              <a:lnSpc>
                <a:spcPct val="80000"/>
              </a:lnSpc>
            </a:pPr>
            <a:r>
              <a:rPr lang="en-US" altLang="zh-CN" sz="800" dirty="0">
                <a:ea typeface="宋体" panose="02010600030101010101" pitchFamily="2" charset="-122"/>
              </a:rPr>
              <a:t>			pos=head;</a:t>
            </a:r>
            <a:endParaRPr lang="en-US" altLang="zh-CN" sz="800" dirty="0">
              <a:ea typeface="宋体" panose="02010600030101010101" pitchFamily="2" charset="-122"/>
            </a:endParaRPr>
          </a:p>
          <a:p>
            <a:pPr lvl="0" eaLnBrk="1" hangingPunct="1">
              <a:lnSpc>
                <a:spcPct val="80000"/>
              </a:lnSpc>
            </a:pPr>
            <a:r>
              <a:rPr lang="en-US" altLang="zh-CN" sz="800" dirty="0">
                <a:ea typeface="宋体" panose="02010600030101010101" pitchFamily="2" charset="-122"/>
              </a:rPr>
              <a:t>		} </a:t>
            </a:r>
            <a:endParaRPr lang="en-US" altLang="zh-CN" sz="800" dirty="0">
              <a:ea typeface="宋体" panose="02010600030101010101" pitchFamily="2" charset="-122"/>
            </a:endParaRPr>
          </a:p>
          <a:p>
            <a:pPr lvl="0" eaLnBrk="1" hangingPunct="1">
              <a:lnSpc>
                <a:spcPct val="80000"/>
              </a:lnSpc>
            </a:pPr>
            <a:r>
              <a:rPr lang="en-US" altLang="zh-CN" sz="800" dirty="0">
                <a:ea typeface="宋体" panose="02010600030101010101" pitchFamily="2" charset="-122"/>
              </a:rPr>
              <a:t>		if(a[d].left!=0) {</a:t>
            </a:r>
            <a:endParaRPr lang="en-US" altLang="zh-CN" sz="800" dirty="0">
              <a:ea typeface="宋体" panose="02010600030101010101" pitchFamily="2" charset="-122"/>
            </a:endParaRPr>
          </a:p>
          <a:p>
            <a:pPr lvl="0" eaLnBrk="1" hangingPunct="1">
              <a:lnSpc>
                <a:spcPct val="80000"/>
              </a:lnSpc>
            </a:pPr>
            <a:r>
              <a:rPr lang="en-US" altLang="zh-CN" sz="800" dirty="0">
                <a:ea typeface="宋体" panose="02010600030101010101" pitchFamily="2" charset="-122"/>
              </a:rPr>
              <a:t>			tail++;</a:t>
            </a:r>
            <a:endParaRPr lang="en-US" altLang="zh-CN" sz="800" dirty="0">
              <a:ea typeface="宋体" panose="02010600030101010101" pitchFamily="2" charset="-122"/>
            </a:endParaRPr>
          </a:p>
          <a:p>
            <a:pPr lvl="0" eaLnBrk="1" hangingPunct="1">
              <a:lnSpc>
                <a:spcPct val="80000"/>
              </a:lnSpc>
            </a:pPr>
            <a:r>
              <a:rPr lang="en-US" altLang="zh-CN" sz="800" dirty="0">
                <a:ea typeface="宋体" panose="02010600030101010101" pitchFamily="2" charset="-122"/>
              </a:rPr>
              <a:t>			que[tail].data=a[d].left;</a:t>
            </a:r>
            <a:endParaRPr lang="en-US" altLang="zh-CN" sz="800" dirty="0">
              <a:ea typeface="宋体" panose="02010600030101010101" pitchFamily="2" charset="-122"/>
            </a:endParaRPr>
          </a:p>
          <a:p>
            <a:pPr lvl="0" eaLnBrk="1" hangingPunct="1">
              <a:lnSpc>
                <a:spcPct val="80000"/>
              </a:lnSpc>
            </a:pPr>
            <a:r>
              <a:rPr lang="en-US" altLang="zh-CN" sz="800" dirty="0">
                <a:ea typeface="宋体" panose="02010600030101010101" pitchFamily="2" charset="-122"/>
              </a:rPr>
              <a:t>			que[tail].layer=lay+1;</a:t>
            </a:r>
            <a:endParaRPr lang="en-US" altLang="zh-CN" sz="800" dirty="0">
              <a:ea typeface="宋体" panose="02010600030101010101" pitchFamily="2" charset="-122"/>
            </a:endParaRPr>
          </a:p>
          <a:p>
            <a:pPr lvl="0" eaLnBrk="1" hangingPunct="1">
              <a:lnSpc>
                <a:spcPct val="80000"/>
              </a:lnSpc>
            </a:pPr>
            <a:r>
              <a:rPr lang="en-US" altLang="zh-CN" sz="800" dirty="0">
                <a:ea typeface="宋体" panose="02010600030101010101" pitchFamily="2" charset="-122"/>
              </a:rPr>
              <a:t>		}</a:t>
            </a:r>
            <a:endParaRPr lang="en-US" altLang="zh-CN" sz="800" dirty="0">
              <a:ea typeface="宋体" panose="02010600030101010101" pitchFamily="2" charset="-122"/>
            </a:endParaRPr>
          </a:p>
          <a:p>
            <a:pPr lvl="0" eaLnBrk="1" hangingPunct="1">
              <a:lnSpc>
                <a:spcPct val="80000"/>
              </a:lnSpc>
            </a:pPr>
            <a:r>
              <a:rPr lang="en-US" altLang="zh-CN" sz="800" dirty="0">
                <a:ea typeface="宋体" panose="02010600030101010101" pitchFamily="2" charset="-122"/>
              </a:rPr>
              <a:t>		if(a[d].right!=0) {</a:t>
            </a:r>
            <a:endParaRPr lang="en-US" altLang="zh-CN" sz="800" dirty="0">
              <a:ea typeface="宋体" panose="02010600030101010101" pitchFamily="2" charset="-122"/>
            </a:endParaRPr>
          </a:p>
          <a:p>
            <a:pPr lvl="0" eaLnBrk="1" hangingPunct="1">
              <a:lnSpc>
                <a:spcPct val="80000"/>
              </a:lnSpc>
            </a:pPr>
            <a:r>
              <a:rPr lang="en-US" altLang="zh-CN" sz="800" dirty="0">
                <a:ea typeface="宋体" panose="02010600030101010101" pitchFamily="2" charset="-122"/>
              </a:rPr>
              <a:t>			tail++;</a:t>
            </a:r>
            <a:endParaRPr lang="en-US" altLang="zh-CN" sz="800" dirty="0">
              <a:ea typeface="宋体" panose="02010600030101010101" pitchFamily="2" charset="-122"/>
            </a:endParaRPr>
          </a:p>
          <a:p>
            <a:pPr lvl="0" eaLnBrk="1" hangingPunct="1">
              <a:lnSpc>
                <a:spcPct val="80000"/>
              </a:lnSpc>
            </a:pPr>
            <a:r>
              <a:rPr lang="en-US" altLang="zh-CN" sz="800" dirty="0">
                <a:ea typeface="宋体" panose="02010600030101010101" pitchFamily="2" charset="-122"/>
              </a:rPr>
              <a:t>			que[tail].data=a[d].right;</a:t>
            </a:r>
            <a:endParaRPr lang="en-US" altLang="zh-CN" sz="800" dirty="0">
              <a:ea typeface="宋体" panose="02010600030101010101" pitchFamily="2" charset="-122"/>
            </a:endParaRPr>
          </a:p>
          <a:p>
            <a:pPr lvl="0" eaLnBrk="1" hangingPunct="1">
              <a:lnSpc>
                <a:spcPct val="80000"/>
              </a:lnSpc>
            </a:pPr>
            <a:r>
              <a:rPr lang="en-US" altLang="zh-CN" sz="800" dirty="0">
                <a:ea typeface="宋体" panose="02010600030101010101" pitchFamily="2" charset="-122"/>
              </a:rPr>
              <a:t>			que[tail].layer=lay+1;</a:t>
            </a:r>
            <a:endParaRPr lang="en-US" altLang="zh-CN" sz="800" dirty="0">
              <a:ea typeface="宋体" panose="02010600030101010101" pitchFamily="2" charset="-122"/>
            </a:endParaRPr>
          </a:p>
          <a:p>
            <a:pPr lvl="0" eaLnBrk="1" hangingPunct="1">
              <a:lnSpc>
                <a:spcPct val="80000"/>
              </a:lnSpc>
            </a:pPr>
            <a:r>
              <a:rPr lang="en-US" altLang="zh-CN" sz="800" dirty="0">
                <a:ea typeface="宋体" panose="02010600030101010101" pitchFamily="2" charset="-122"/>
              </a:rPr>
              <a:t>		}</a:t>
            </a:r>
            <a:endParaRPr lang="en-US" altLang="zh-CN" sz="800" dirty="0">
              <a:ea typeface="宋体" panose="02010600030101010101" pitchFamily="2" charset="-122"/>
            </a:endParaRPr>
          </a:p>
          <a:p>
            <a:pPr lvl="0" eaLnBrk="1" hangingPunct="1">
              <a:lnSpc>
                <a:spcPct val="80000"/>
              </a:lnSpc>
            </a:pPr>
            <a:r>
              <a:rPr lang="en-US" altLang="zh-CN" sz="800" dirty="0">
                <a:ea typeface="宋体" panose="02010600030101010101" pitchFamily="2" charset="-122"/>
              </a:rPr>
              <a:t>	}</a:t>
            </a:r>
            <a:endParaRPr lang="en-US" altLang="zh-CN" sz="800" dirty="0">
              <a:ea typeface="宋体" panose="02010600030101010101" pitchFamily="2" charset="-122"/>
            </a:endParaRPr>
          </a:p>
          <a:p>
            <a:pPr lvl="0" eaLnBrk="1" hangingPunct="1">
              <a:lnSpc>
                <a:spcPct val="80000"/>
              </a:lnSpc>
            </a:pPr>
            <a:r>
              <a:rPr lang="en-US" altLang="zh-CN" sz="800" dirty="0">
                <a:ea typeface="宋体" panose="02010600030101010101" pitchFamily="2" charset="-122"/>
              </a:rPr>
              <a:t>	return ans;</a:t>
            </a:r>
            <a:endParaRPr lang="en-US" altLang="zh-CN" sz="800" dirty="0">
              <a:ea typeface="宋体" panose="02010600030101010101" pitchFamily="2" charset="-122"/>
            </a:endParaRPr>
          </a:p>
          <a:p>
            <a:pPr lvl="0" eaLnBrk="1" hangingPunct="1">
              <a:lnSpc>
                <a:spcPct val="80000"/>
              </a:lnSpc>
            </a:pPr>
            <a:r>
              <a:rPr lang="en-US" altLang="zh-CN" sz="800" dirty="0">
                <a:ea typeface="宋体" panose="02010600030101010101" pitchFamily="2" charset="-122"/>
              </a:rPr>
              <a:t>	</a:t>
            </a:r>
            <a:endParaRPr lang="en-US" altLang="zh-CN" sz="800" dirty="0">
              <a:ea typeface="宋体" panose="02010600030101010101" pitchFamily="2" charset="-122"/>
            </a:endParaRPr>
          </a:p>
          <a:p>
            <a:pPr lvl="0" eaLnBrk="1" hangingPunct="1">
              <a:lnSpc>
                <a:spcPct val="80000"/>
              </a:lnSpc>
            </a:pPr>
            <a:r>
              <a:rPr lang="en-US" altLang="zh-CN" sz="800" dirty="0">
                <a:ea typeface="宋体" panose="02010600030101010101" pitchFamily="2" charset="-122"/>
              </a:rPr>
              <a:t>}</a:t>
            </a:r>
            <a:endParaRPr lang="en-US" altLang="zh-CN" sz="800" dirty="0">
              <a:ea typeface="宋体" panose="02010600030101010101" pitchFamily="2" charset="-122"/>
            </a:endParaRPr>
          </a:p>
          <a:p>
            <a:pPr lvl="0" eaLnBrk="1" hangingPunct="1">
              <a:lnSpc>
                <a:spcPct val="80000"/>
              </a:lnSpc>
            </a:pPr>
            <a:r>
              <a:rPr lang="en-US" altLang="zh-CN" sz="800" dirty="0">
                <a:ea typeface="宋体" panose="02010600030101010101" pitchFamily="2" charset="-122"/>
              </a:rPr>
              <a:t>int main(){</a:t>
            </a:r>
            <a:endParaRPr lang="en-US" altLang="zh-CN" sz="800" dirty="0">
              <a:ea typeface="宋体" panose="02010600030101010101" pitchFamily="2" charset="-122"/>
            </a:endParaRPr>
          </a:p>
          <a:p>
            <a:pPr lvl="0" eaLnBrk="1" hangingPunct="1">
              <a:lnSpc>
                <a:spcPct val="80000"/>
              </a:lnSpc>
            </a:pPr>
            <a:r>
              <a:rPr lang="en-US" altLang="zh-CN" sz="800" dirty="0">
                <a:ea typeface="宋体" panose="02010600030101010101" pitchFamily="2" charset="-122"/>
              </a:rPr>
              <a:t>	cin&gt;&gt;n;</a:t>
            </a:r>
            <a:endParaRPr lang="en-US" altLang="zh-CN" sz="800" dirty="0">
              <a:ea typeface="宋体" panose="02010600030101010101" pitchFamily="2" charset="-122"/>
            </a:endParaRPr>
          </a:p>
          <a:p>
            <a:pPr lvl="0" eaLnBrk="1" hangingPunct="1">
              <a:lnSpc>
                <a:spcPct val="80000"/>
              </a:lnSpc>
            </a:pPr>
            <a:r>
              <a:rPr lang="en-US" altLang="zh-CN" sz="800" dirty="0">
                <a:ea typeface="宋体" panose="02010600030101010101" pitchFamily="2" charset="-122"/>
              </a:rPr>
              <a:t>	int w=1;</a:t>
            </a:r>
            <a:endParaRPr lang="en-US" altLang="zh-CN" sz="800" dirty="0">
              <a:ea typeface="宋体" panose="02010600030101010101" pitchFamily="2" charset="-122"/>
            </a:endParaRPr>
          </a:p>
          <a:p>
            <a:pPr lvl="0" eaLnBrk="1" hangingPunct="1">
              <a:lnSpc>
                <a:spcPct val="80000"/>
              </a:lnSpc>
            </a:pPr>
            <a:r>
              <a:rPr lang="en-US" altLang="zh-CN" sz="800" dirty="0">
                <a:ea typeface="宋体" panose="02010600030101010101" pitchFamily="2" charset="-122"/>
              </a:rPr>
              <a:t>	for(int i=1;i&lt;=n;i++)</a:t>
            </a:r>
            <a:endParaRPr lang="en-US" altLang="zh-CN" sz="800" dirty="0">
              <a:ea typeface="宋体" panose="02010600030101010101" pitchFamily="2" charset="-122"/>
            </a:endParaRPr>
          </a:p>
          <a:p>
            <a:pPr lvl="0" eaLnBrk="1" hangingPunct="1">
              <a:lnSpc>
                <a:spcPct val="80000"/>
              </a:lnSpc>
            </a:pPr>
            <a:r>
              <a:rPr lang="en-US" altLang="zh-CN" sz="800" dirty="0">
                <a:ea typeface="宋体" panose="02010600030101010101" pitchFamily="2" charset="-122"/>
              </a:rPr>
              <a:t>		cin&gt;&gt;a[i].left&gt;&gt;a[i].right;</a:t>
            </a:r>
            <a:endParaRPr lang="en-US" altLang="zh-CN" sz="800" dirty="0">
              <a:ea typeface="宋体" panose="02010600030101010101" pitchFamily="2" charset="-122"/>
            </a:endParaRPr>
          </a:p>
          <a:p>
            <a:pPr lvl="0" eaLnBrk="1" hangingPunct="1">
              <a:lnSpc>
                <a:spcPct val="80000"/>
              </a:lnSpc>
            </a:pPr>
            <a:r>
              <a:rPr lang="en-US" altLang="zh-CN" sz="800" dirty="0">
                <a:ea typeface="宋体" panose="02010600030101010101" pitchFamily="2" charset="-122"/>
              </a:rPr>
              <a:t>	</a:t>
            </a:r>
            <a:endParaRPr lang="en-US" altLang="zh-CN" sz="800" dirty="0">
              <a:ea typeface="宋体" panose="02010600030101010101" pitchFamily="2" charset="-122"/>
            </a:endParaRPr>
          </a:p>
          <a:p>
            <a:pPr lvl="0" eaLnBrk="1" hangingPunct="1">
              <a:lnSpc>
                <a:spcPct val="80000"/>
              </a:lnSpc>
            </a:pPr>
            <a:r>
              <a:rPr lang="en-US" altLang="zh-CN" sz="800" dirty="0">
                <a:ea typeface="宋体" panose="02010600030101010101" pitchFamily="2" charset="-122"/>
              </a:rPr>
              <a:t>	cout&lt;&lt;bfs()&lt;&lt;" "&lt;&lt;dfs(1)&lt;&lt;endl;</a:t>
            </a:r>
            <a:endParaRPr lang="en-US" altLang="zh-CN" sz="800" dirty="0">
              <a:ea typeface="宋体" panose="02010600030101010101" pitchFamily="2" charset="-122"/>
            </a:endParaRPr>
          </a:p>
          <a:p>
            <a:pPr lvl="0" eaLnBrk="1" hangingPunct="1">
              <a:lnSpc>
                <a:spcPct val="80000"/>
              </a:lnSpc>
            </a:pPr>
            <a:r>
              <a:rPr lang="en-US" altLang="zh-CN" sz="800" dirty="0">
                <a:ea typeface="宋体" panose="02010600030101010101" pitchFamily="2" charset="-122"/>
              </a:rPr>
              <a:t>	return 0;</a:t>
            </a:r>
            <a:endParaRPr lang="en-US" altLang="zh-CN" sz="800" dirty="0">
              <a:ea typeface="宋体" panose="02010600030101010101" pitchFamily="2" charset="-122"/>
            </a:endParaRPr>
          </a:p>
          <a:p>
            <a:pPr lvl="0" eaLnBrk="1" hangingPunct="1">
              <a:lnSpc>
                <a:spcPct val="80000"/>
              </a:lnSpc>
            </a:pPr>
            <a:r>
              <a:rPr lang="en-US" altLang="zh-CN" sz="800" dirty="0">
                <a:ea typeface="宋体" panose="02010600030101010101" pitchFamily="2" charset="-122"/>
              </a:rPr>
              <a:t>}</a:t>
            </a:r>
            <a:endParaRPr lang="zh-CN" altLang="en-US" sz="800" dirty="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幻灯片图像占位符 1"/>
          <p:cNvSpPr/>
          <p:nvPr>
            <p:ph type="sldImg"/>
          </p:nvPr>
        </p:nvSpPr>
        <p:spPr>
          <a:ln>
            <a:solidFill>
              <a:srgbClr val="000000"/>
            </a:solidFill>
          </a:ln>
        </p:spPr>
      </p:sp>
      <p:sp>
        <p:nvSpPr>
          <p:cNvPr id="57346" name="文本占位符 2"/>
          <p:cNvSpPr/>
          <p:nvPr>
            <p:ph type="body"/>
          </p:nvPr>
        </p:nvSpPr>
        <p:spPr>
          <a:noFill/>
          <a:ln>
            <a:noFill/>
          </a:ln>
        </p:spPr>
        <p:txBody>
          <a:bodyPr lIns="91440" tIns="45720" rIns="91440" bIns="45720" anchor="t"/>
          <a:p>
            <a:pPr lvl="0"/>
            <a:endParaRPr lang="zh-CN" altLang="en-US"/>
          </a:p>
        </p:txBody>
      </p:sp>
      <p:sp>
        <p:nvSpPr>
          <p:cNvPr id="4" name="灯片编号占位符 3"/>
          <p:cNvSpPr>
            <a:spLocks noGrp="1"/>
          </p:cNvSpPr>
          <p:nvPr>
            <p:ph type="sldNum" sz="quarter" idx="5"/>
          </p:nvPr>
        </p:nvSpPr>
        <p:spPr/>
        <p:txBody>
          <a:bodyPr lIns="91440" tIns="45720" rIns="91440" bIns="45720" rtlCol="0" anchor="b"/>
          <a:p>
            <a:pPr marL="0" marR="0" lvl="0" algn="r" defTabSz="457200" rtl="0" eaLnBrk="1" fontAlgn="auto" latinLnBrk="0" hangingPunct="1">
              <a:lnSpc>
                <a:spcPct val="100000"/>
              </a:lnSpc>
              <a:spcBef>
                <a:spcPts val="0"/>
              </a:spcBef>
              <a:spcAft>
                <a:spcPts val="0"/>
              </a:spcAft>
              <a:buClrTx/>
              <a:buSzTx/>
              <a:buFontTx/>
              <a:buNone/>
              <a:defRPr/>
            </a:pPr>
            <a:fld id="{6435A4C3-95F5-4434-9342-E35D0F8DF286}" type="slidenum">
              <a:rPr kumimoji="0" lang="zh-CN" altLang="en-US" sz="1200" b="0" i="0" u="none" strike="noStrike" kern="1200" cap="none" spc="0" normalizeH="0" baseline="0" noProof="0">
                <a:ln>
                  <a:noFill/>
                </a:ln>
                <a:solidFill>
                  <a:schemeClr val="tx1"/>
                </a:solidFill>
                <a:uLnTx/>
                <a:uFillTx/>
                <a:latin typeface="+mn-lt"/>
                <a:ea typeface="+mn-ea"/>
                <a:cs typeface="+mn-cs"/>
                <a:sym typeface="+mn-ea"/>
              </a:rPr>
            </a:fld>
            <a:endParaRPr kumimoji="0" lang="zh-CN" altLang="en-US" sz="1200" b="0" i="0" u="none" strike="noStrike" kern="1200" cap="none" spc="0" normalizeH="0" baseline="0" noProof="0">
              <a:ln>
                <a:noFill/>
              </a:ln>
              <a:solidFill>
                <a:schemeClr val="tx1"/>
              </a:solidFill>
              <a:uLnTx/>
              <a:uFillTx/>
              <a:latin typeface="+mn-lt"/>
              <a:ea typeface="+mn-ea"/>
              <a:cs typeface="+mn-cs"/>
              <a:sym typeface="+mn-ea"/>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D5BF48-7191-4AF9-AF66-5971C458990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D5BF48-7191-4AF9-AF66-5971C4589909}"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D5BF48-7191-4AF9-AF66-5971C4589909}"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#include&lt;cstdio&gt;</a:t>
            </a:r>
            <a:endParaRPr lang="zh-CN" altLang="en-US"/>
          </a:p>
          <a:p>
            <a:r>
              <a:rPr lang="zh-CN" altLang="en-US"/>
              <a:t>#include&lt;cstring&gt;</a:t>
            </a:r>
            <a:endParaRPr lang="zh-CN" altLang="en-US"/>
          </a:p>
          <a:p>
            <a:r>
              <a:rPr lang="zh-CN" altLang="en-US"/>
              <a:t>using namespace std;</a:t>
            </a:r>
            <a:endParaRPr lang="zh-CN" altLang="en-US"/>
          </a:p>
          <a:p>
            <a:r>
              <a:rPr lang="zh-CN" altLang="en-US"/>
              <a:t>const int maxn=100001;</a:t>
            </a:r>
            <a:endParaRPr lang="zh-CN" altLang="en-US"/>
          </a:p>
          <a:p>
            <a:r>
              <a:rPr lang="zh-CN" altLang="en-US"/>
              <a:t>struct sonnode{	int s,next;};</a:t>
            </a:r>
            <a:endParaRPr lang="zh-CN" altLang="en-US"/>
          </a:p>
          <a:p>
            <a:r>
              <a:rPr lang="zh-CN" altLang="en-US"/>
              <a:t>struct node{int num,father,son;};  //儿子数量,父亲,儿子的指针	</a:t>
            </a:r>
            <a:endParaRPr lang="zh-CN" altLang="en-US"/>
          </a:p>
          <a:p>
            <a:r>
              <a:rPr lang="zh-CN" altLang="en-US"/>
              <a:t>node a[maxn];</a:t>
            </a:r>
            <a:endParaRPr lang="zh-CN" altLang="en-US"/>
          </a:p>
          <a:p>
            <a:r>
              <a:rPr lang="zh-CN" altLang="en-US"/>
              <a:t>sonnode b[maxn];</a:t>
            </a:r>
            <a:endParaRPr lang="zh-CN" altLang="en-US"/>
          </a:p>
          <a:p>
            <a:r>
              <a:rPr lang="zh-CN" altLang="en-US"/>
              <a:t>void print(int t) {</a:t>
            </a:r>
            <a:endParaRPr lang="zh-CN" altLang="en-US"/>
          </a:p>
          <a:p>
            <a:r>
              <a:rPr lang="zh-CN" altLang="en-US"/>
              <a:t>	if(b[t].next!=0) print(b[t].next);</a:t>
            </a:r>
            <a:endParaRPr lang="zh-CN" altLang="en-US"/>
          </a:p>
          <a:p>
            <a:r>
              <a:rPr lang="zh-CN" altLang="en-US"/>
              <a:t>	printf("%d ",b[t].s);</a:t>
            </a:r>
            <a:endParaRPr lang="zh-CN" altLang="en-US"/>
          </a:p>
          <a:p>
            <a:r>
              <a:rPr lang="zh-CN" altLang="en-US"/>
              <a:t>}</a:t>
            </a:r>
            <a:endParaRPr lang="zh-CN" altLang="en-US"/>
          </a:p>
          <a:p>
            <a:r>
              <a:rPr lang="zh-CN" altLang="en-US"/>
              <a:t>int main() {</a:t>
            </a:r>
            <a:endParaRPr lang="zh-CN" altLang="en-US"/>
          </a:p>
          <a:p>
            <a:r>
              <a:rPr lang="zh-CN" altLang="en-US"/>
              <a:t>	int n,m,x,y;</a:t>
            </a:r>
            <a:endParaRPr lang="zh-CN" altLang="en-US"/>
          </a:p>
          <a:p>
            <a:r>
              <a:rPr lang="zh-CN" altLang="en-US"/>
              <a:t>	scanf("%d%d",&amp;n,&amp;m);</a:t>
            </a:r>
            <a:endParaRPr lang="zh-CN" altLang="en-US"/>
          </a:p>
          <a:p>
            <a:r>
              <a:rPr lang="zh-CN" altLang="en-US"/>
              <a:t>	for(int i=1;i&lt;=m;i++){</a:t>
            </a:r>
            <a:endParaRPr lang="zh-CN" altLang="en-US"/>
          </a:p>
          <a:p>
            <a:r>
              <a:rPr lang="zh-CN" altLang="en-US"/>
              <a:t>		scanf("%d%d",&amp;x,&amp;y);</a:t>
            </a:r>
            <a:endParaRPr lang="zh-CN" altLang="en-US"/>
          </a:p>
          <a:p>
            <a:r>
              <a:rPr lang="zh-CN" altLang="en-US"/>
              <a:t>		a[y].father=x;</a:t>
            </a:r>
            <a:endParaRPr lang="zh-CN" altLang="en-US"/>
          </a:p>
          <a:p>
            <a:r>
              <a:rPr lang="zh-CN" altLang="en-US"/>
              <a:t>		a[x].num++;</a:t>
            </a:r>
            <a:endParaRPr lang="zh-CN" altLang="en-US"/>
          </a:p>
          <a:p>
            <a:r>
              <a:rPr lang="zh-CN" altLang="en-US"/>
              <a:t>		b[i].s=y;</a:t>
            </a:r>
            <a:endParaRPr lang="zh-CN" altLang="en-US"/>
          </a:p>
          <a:p>
            <a:r>
              <a:rPr lang="zh-CN" altLang="en-US"/>
              <a:t>		b[i].next=a[x].son;</a:t>
            </a:r>
            <a:endParaRPr lang="zh-CN" altLang="en-US"/>
          </a:p>
          <a:p>
            <a:r>
              <a:rPr lang="zh-CN" altLang="en-US"/>
              <a:t>		a[x].son=i;</a:t>
            </a:r>
            <a:endParaRPr lang="zh-CN" altLang="en-US"/>
          </a:p>
          <a:p>
            <a:r>
              <a:rPr lang="zh-CN" altLang="en-US"/>
              <a:t>	}</a:t>
            </a:r>
            <a:endParaRPr lang="zh-CN" altLang="en-US"/>
          </a:p>
          <a:p>
            <a:r>
              <a:rPr lang="zh-CN" altLang="en-US"/>
              <a:t>	for(int i=1;i&lt;=n;i++) {//找树根 </a:t>
            </a:r>
            <a:endParaRPr lang="zh-CN" altLang="en-US"/>
          </a:p>
          <a:p>
            <a:r>
              <a:rPr lang="zh-CN" altLang="en-US"/>
              <a:t>		if(a[i].father==0) {</a:t>
            </a:r>
            <a:endParaRPr lang="zh-CN" altLang="en-US"/>
          </a:p>
          <a:p>
            <a:r>
              <a:rPr lang="zh-CN" altLang="en-US"/>
              <a:t>			printf("%d\n",i);</a:t>
            </a:r>
            <a:endParaRPr lang="zh-CN" altLang="en-US"/>
          </a:p>
          <a:p>
            <a:r>
              <a:rPr lang="zh-CN" altLang="en-US"/>
              <a:t>			break;</a:t>
            </a:r>
            <a:endParaRPr lang="zh-CN" altLang="en-US"/>
          </a:p>
          <a:p>
            <a:r>
              <a:rPr lang="zh-CN" altLang="en-US"/>
              <a:t>		}</a:t>
            </a:r>
            <a:endParaRPr lang="zh-CN" altLang="en-US"/>
          </a:p>
          <a:p>
            <a:r>
              <a:rPr lang="zh-CN" altLang="en-US"/>
              <a:t>	}</a:t>
            </a:r>
            <a:endParaRPr lang="zh-CN" altLang="en-US"/>
          </a:p>
          <a:p>
            <a:r>
              <a:rPr lang="zh-CN" altLang="en-US"/>
              <a:t>	int max=0,maxi;</a:t>
            </a:r>
            <a:endParaRPr lang="zh-CN" altLang="en-US"/>
          </a:p>
          <a:p>
            <a:r>
              <a:rPr lang="zh-CN" altLang="en-US"/>
              <a:t>	for(int i=1;i&lt;=n;i++){ // 找儿子最多的结点 </a:t>
            </a:r>
            <a:endParaRPr lang="zh-CN" altLang="en-US"/>
          </a:p>
          <a:p>
            <a:r>
              <a:rPr lang="zh-CN" altLang="en-US"/>
              <a:t>		if(a[i].num&gt;max){</a:t>
            </a:r>
            <a:endParaRPr lang="zh-CN" altLang="en-US"/>
          </a:p>
          <a:p>
            <a:r>
              <a:rPr lang="zh-CN" altLang="en-US"/>
              <a:t>			max=a[i].num;</a:t>
            </a:r>
            <a:endParaRPr lang="zh-CN" altLang="en-US"/>
          </a:p>
          <a:p>
            <a:r>
              <a:rPr lang="zh-CN" altLang="en-US"/>
              <a:t>			maxi=i;</a:t>
            </a:r>
            <a:endParaRPr lang="zh-CN" altLang="en-US"/>
          </a:p>
          <a:p>
            <a:r>
              <a:rPr lang="zh-CN" altLang="en-US"/>
              <a:t>		}</a:t>
            </a:r>
            <a:endParaRPr lang="zh-CN" altLang="en-US"/>
          </a:p>
          <a:p>
            <a:r>
              <a:rPr lang="zh-CN" altLang="en-US"/>
              <a:t>	}</a:t>
            </a:r>
            <a:endParaRPr lang="zh-CN" altLang="en-US"/>
          </a:p>
          <a:p>
            <a:r>
              <a:rPr lang="zh-CN" altLang="en-US"/>
              <a:t>	printf("%d\n",maxi);</a:t>
            </a:r>
            <a:endParaRPr lang="zh-CN" altLang="en-US"/>
          </a:p>
          <a:p>
            <a:r>
              <a:rPr lang="zh-CN" altLang="en-US"/>
              <a:t>	int t=a[maxi].son;</a:t>
            </a:r>
            <a:endParaRPr lang="zh-CN" altLang="en-US"/>
          </a:p>
          <a:p>
            <a:r>
              <a:rPr lang="zh-CN" altLang="en-US"/>
              <a:t>	while(t!=0){</a:t>
            </a:r>
            <a:endParaRPr lang="zh-CN" altLang="en-US"/>
          </a:p>
          <a:p>
            <a:r>
              <a:rPr lang="zh-CN" altLang="en-US"/>
              <a:t>		printf("%d ",b[t].s);</a:t>
            </a:r>
            <a:endParaRPr lang="zh-CN" altLang="en-US"/>
          </a:p>
          <a:p>
            <a:r>
              <a:rPr lang="zh-CN" altLang="en-US"/>
              <a:t>		t=b[t].next;</a:t>
            </a:r>
            <a:endParaRPr lang="zh-CN" altLang="en-US"/>
          </a:p>
          <a:p>
            <a:r>
              <a:rPr lang="zh-CN" altLang="en-US"/>
              <a:t>	}</a:t>
            </a:r>
            <a:endParaRPr lang="zh-CN" altLang="en-US"/>
          </a:p>
          <a:p>
            <a:r>
              <a:rPr lang="zh-CN" altLang="en-US"/>
              <a:t>	printf("\n");</a:t>
            </a:r>
            <a:endParaRPr lang="zh-CN" altLang="en-US"/>
          </a:p>
          <a:p>
            <a:r>
              <a:rPr lang="zh-CN" altLang="en-US"/>
              <a:t>	print(a[maxi].son);</a:t>
            </a:r>
            <a:endParaRPr lang="zh-CN" altLang="en-US"/>
          </a:p>
          <a:p>
            <a:r>
              <a:rPr lang="zh-CN" altLang="en-US"/>
              <a:t>	return 0;	</a:t>
            </a:r>
            <a:endParaRPr lang="zh-CN" altLang="en-US"/>
          </a:p>
          <a:p>
            <a:r>
              <a:rPr lang="zh-CN" altLang="en-US"/>
              <a:t>}</a:t>
            </a:r>
            <a:endParaRPr lang="zh-CN" altLang="en-US"/>
          </a:p>
        </p:txBody>
      </p:sp>
      <p:sp>
        <p:nvSpPr>
          <p:cNvPr id="4" name="灯片编号占位符 3"/>
          <p:cNvSpPr>
            <a:spLocks noGrp="1"/>
          </p:cNvSpPr>
          <p:nvPr>
            <p:ph type="sldNum" sz="quarter" idx="10"/>
          </p:nvPr>
        </p:nvSpPr>
        <p:spPr/>
        <p:txBody>
          <a:bodyPr/>
          <a:lstStyle/>
          <a:p>
            <a:fld id="{81D5BF48-7191-4AF9-AF66-5971C4589909}"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D5BF48-7191-4AF9-AF66-5971C458990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email">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829800" cy="2387600"/>
          </a:xfrm>
          <a:prstGeom prst="rect">
            <a:avLst/>
          </a:prstGeom>
        </p:spPr>
        <p:txBody>
          <a:bodyPr anchor="b">
            <a:normAutofit/>
          </a:bodyPr>
          <a:lstStyle>
            <a:lvl1pPr algn="r">
              <a:defRPr sz="60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524000" y="3602038"/>
            <a:ext cx="9829800" cy="1655762"/>
          </a:xfrm>
          <a:prstGeom prst="rect">
            <a:avLst/>
          </a:prstGeom>
        </p:spPr>
        <p:txBody>
          <a:bodyPr/>
          <a:lstStyle>
            <a:lvl1pPr marL="0" indent="0" algn="r">
              <a:buNone/>
              <a:defRPr sz="2400">
                <a:solidFill>
                  <a:srgbClr val="80808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C4960188-6160-4350-87E9-F61B667E3B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B6539BD-6CDB-4164-AC55-48A06558E40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内容">
    <p:bg>
      <p:bgPr>
        <a:solidFill>
          <a:schemeClr val="bg1"/>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C4960188-6160-4350-87E9-F61B667E3B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8B6539BD-6CDB-4164-AC55-48A06558E40B}" type="slidenum">
              <a:rPr lang="zh-CN" altLang="en-US" smtClean="0">
                <a:solidFill>
                  <a:prstClr val="black">
                    <a:tint val="75000"/>
                  </a:prstClr>
                </a:solidFill>
              </a:rPr>
            </a:fld>
            <a:endParaRPr lang="zh-CN" altLang="en-US">
              <a:solidFill>
                <a:prstClr val="black">
                  <a:tint val="75000"/>
                </a:prstClr>
              </a:solidFill>
            </a:endParaRPr>
          </a:p>
        </p:txBody>
      </p:sp>
      <p:sp>
        <p:nvSpPr>
          <p:cNvPr id="7" name="内容占位符 6"/>
          <p:cNvSpPr>
            <a:spLocks noGrp="1"/>
          </p:cNvSpPr>
          <p:nvPr>
            <p:ph sz="quarter" idx="13"/>
          </p:nvPr>
        </p:nvSpPr>
        <p:spPr>
          <a:xfrm>
            <a:off x="838800" y="363600"/>
            <a:ext cx="105156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
            <a:ext cx="10515600" cy="928913"/>
          </a:xfrm>
          <a:prstGeom prst="rect">
            <a:avLst/>
          </a:prstGeom>
        </p:spPr>
        <p:txBody>
          <a:bodyPr>
            <a:normAutofit/>
          </a:body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838200" y="1059543"/>
            <a:ext cx="10515600" cy="5117420"/>
          </a:xfrm>
          <a:prstGeom prst="rect">
            <a:avLst/>
          </a:prstGeom>
        </p:spPr>
        <p:txBody>
          <a:bodyPr/>
          <a:lstStyle>
            <a:lvl1pPr>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C4960188-6160-4350-87E9-F61B667E3B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B6539BD-6CDB-4164-AC55-48A06558E40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1"/>
        </a:solidFill>
        <a:effectLst/>
      </p:bgPr>
    </p:bg>
    <p:spTree>
      <p:nvGrpSpPr>
        <p:cNvPr id="1" name=""/>
        <p:cNvGrpSpPr/>
        <p:nvPr/>
      </p:nvGrpSpPr>
      <p:grpSpPr>
        <a:xfrm>
          <a:off x="0" y="0"/>
          <a:ext cx="0" cy="0"/>
          <a:chOff x="0" y="0"/>
          <a:chExt cx="0" cy="0"/>
        </a:xfrm>
      </p:grpSpPr>
      <p:grpSp>
        <p:nvGrpSpPr>
          <p:cNvPr id="14" name="组合 13"/>
          <p:cNvGrpSpPr/>
          <p:nvPr userDrawn="1"/>
        </p:nvGrpSpPr>
        <p:grpSpPr>
          <a:xfrm>
            <a:off x="0" y="2191657"/>
            <a:ext cx="12192001" cy="2989471"/>
            <a:chOff x="0" y="2191657"/>
            <a:chExt cx="12192001" cy="2989471"/>
          </a:xfrm>
        </p:grpSpPr>
        <p:sp>
          <p:nvSpPr>
            <p:cNvPr id="8" name="任意多边形 7"/>
            <p:cNvSpPr/>
            <p:nvPr userDrawn="1"/>
          </p:nvSpPr>
          <p:spPr>
            <a:xfrm>
              <a:off x="213978" y="2191657"/>
              <a:ext cx="11978023" cy="2989471"/>
            </a:xfrm>
            <a:custGeom>
              <a:avLst/>
              <a:gdLst>
                <a:gd name="connsiteX0" fmla="*/ 0 w 11978023"/>
                <a:gd name="connsiteY0" fmla="*/ 0 h 2989471"/>
                <a:gd name="connsiteX1" fmla="*/ 11978023 w 11978023"/>
                <a:gd name="connsiteY1" fmla="*/ 0 h 2989471"/>
                <a:gd name="connsiteX2" fmla="*/ 11978023 w 11978023"/>
                <a:gd name="connsiteY2" fmla="*/ 2989471 h 2989471"/>
                <a:gd name="connsiteX3" fmla="*/ 2989471 w 11978023"/>
                <a:gd name="connsiteY3" fmla="*/ 2989471 h 2989471"/>
              </a:gdLst>
              <a:ahLst/>
              <a:cxnLst>
                <a:cxn ang="0">
                  <a:pos x="connsiteX0" y="connsiteY0"/>
                </a:cxn>
                <a:cxn ang="0">
                  <a:pos x="connsiteX1" y="connsiteY1"/>
                </a:cxn>
                <a:cxn ang="0">
                  <a:pos x="connsiteX2" y="connsiteY2"/>
                </a:cxn>
                <a:cxn ang="0">
                  <a:pos x="connsiteX3" y="connsiteY3"/>
                </a:cxn>
              </a:cxnLst>
              <a:rect l="l" t="t" r="r" b="b"/>
              <a:pathLst>
                <a:path w="11978023" h="2989471">
                  <a:moveTo>
                    <a:pt x="0" y="0"/>
                  </a:moveTo>
                  <a:lnTo>
                    <a:pt x="11978023" y="0"/>
                  </a:lnTo>
                  <a:lnTo>
                    <a:pt x="11978023" y="2989471"/>
                  </a:lnTo>
                  <a:lnTo>
                    <a:pt x="2989471" y="298947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rmAutofit/>
            </a:bodyPr>
            <a:lstStyle/>
            <a:p>
              <a:endParaRPr lang="zh-CN" altLang="en-US" dirty="0">
                <a:solidFill>
                  <a:srgbClr val="FFFFFF"/>
                </a:solidFill>
              </a:endParaRPr>
            </a:p>
          </p:txBody>
        </p:sp>
        <p:sp>
          <p:nvSpPr>
            <p:cNvPr id="9" name="直角三角形 8"/>
            <p:cNvSpPr/>
            <p:nvPr userDrawn="1"/>
          </p:nvSpPr>
          <p:spPr>
            <a:xfrm>
              <a:off x="0" y="2340939"/>
              <a:ext cx="2840189" cy="284018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rmAutofit/>
            </a:bodyPr>
            <a:lstStyle/>
            <a:p>
              <a:pPr algn="ctr"/>
              <a:endParaRPr lang="zh-CN" altLang="en-US">
                <a:solidFill>
                  <a:srgbClr val="FFFFFF"/>
                </a:solidFill>
              </a:endParaRPr>
            </a:p>
          </p:txBody>
        </p:sp>
        <p:sp>
          <p:nvSpPr>
            <p:cNvPr id="10" name="任意多边形 9"/>
            <p:cNvSpPr/>
            <p:nvPr userDrawn="1"/>
          </p:nvSpPr>
          <p:spPr>
            <a:xfrm>
              <a:off x="214160" y="2294897"/>
              <a:ext cx="2696680" cy="2696680"/>
            </a:xfrm>
            <a:custGeom>
              <a:avLst/>
              <a:gdLst>
                <a:gd name="connsiteX0" fmla="*/ 0 w 3538728"/>
                <a:gd name="connsiteY0" fmla="*/ 0 h 3538728"/>
                <a:gd name="connsiteX1" fmla="*/ 3538728 w 3538728"/>
                <a:gd name="connsiteY1" fmla="*/ 3538728 h 3538728"/>
                <a:gd name="connsiteX2" fmla="*/ 3405621 w 3538728"/>
                <a:gd name="connsiteY2" fmla="*/ 3538728 h 3538728"/>
                <a:gd name="connsiteX3" fmla="*/ 0 w 3538728"/>
                <a:gd name="connsiteY3" fmla="*/ 133107 h 3538728"/>
              </a:gdLst>
              <a:ahLst/>
              <a:cxnLst>
                <a:cxn ang="0">
                  <a:pos x="connsiteX0" y="connsiteY0"/>
                </a:cxn>
                <a:cxn ang="0">
                  <a:pos x="connsiteX1" y="connsiteY1"/>
                </a:cxn>
                <a:cxn ang="0">
                  <a:pos x="connsiteX2" y="connsiteY2"/>
                </a:cxn>
                <a:cxn ang="0">
                  <a:pos x="connsiteX3" y="connsiteY3"/>
                </a:cxn>
              </a:cxnLst>
              <a:rect l="l" t="t" r="r" b="b"/>
              <a:pathLst>
                <a:path w="3538728" h="3538728">
                  <a:moveTo>
                    <a:pt x="0" y="0"/>
                  </a:moveTo>
                  <a:lnTo>
                    <a:pt x="3538728" y="3538728"/>
                  </a:lnTo>
                  <a:lnTo>
                    <a:pt x="3405621" y="3538728"/>
                  </a:lnTo>
                  <a:lnTo>
                    <a:pt x="0" y="13310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rmAutofit/>
            </a:bodyPr>
            <a:lstStyle/>
            <a:p>
              <a:pPr algn="ctr"/>
              <a:endParaRPr lang="zh-CN" altLang="en-US">
                <a:solidFill>
                  <a:srgbClr val="FFFFFF"/>
                </a:solidFill>
              </a:endParaRPr>
            </a:p>
          </p:txBody>
        </p:sp>
        <p:cxnSp>
          <p:nvCxnSpPr>
            <p:cNvPr id="13" name="直接连接符 12"/>
            <p:cNvCxnSpPr/>
            <p:nvPr userDrawn="1"/>
          </p:nvCxnSpPr>
          <p:spPr>
            <a:xfrm>
              <a:off x="6238398" y="3609839"/>
              <a:ext cx="445586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p:ph type="title" hasCustomPrompt="1"/>
          </p:nvPr>
        </p:nvSpPr>
        <p:spPr>
          <a:xfrm>
            <a:off x="6109200" y="2869200"/>
            <a:ext cx="4982400" cy="741600"/>
          </a:xfrm>
          <a:prstGeom prst="rect">
            <a:avLst/>
          </a:prstGeom>
        </p:spPr>
        <p:txBody>
          <a:bodyPr anchor="ctr" anchorCtr="0">
            <a:normAutofit/>
          </a:bodyPr>
          <a:lstStyle>
            <a:lvl1pPr>
              <a:defRPr sz="3200" b="1">
                <a:solidFill>
                  <a:schemeClr val="bg1"/>
                </a:solidFill>
              </a:defRPr>
            </a:lvl1pPr>
          </a:lstStyle>
          <a:p>
            <a:r>
              <a:rPr lang="zh-CN" altLang="en-US" dirty="0" smtClean="0"/>
              <a:t>单击此处编辑标题</a:t>
            </a:r>
            <a:endParaRPr lang="zh-CN" altLang="en-US" dirty="0"/>
          </a:p>
        </p:txBody>
      </p:sp>
      <p:sp>
        <p:nvSpPr>
          <p:cNvPr id="4" name="日期占位符 3"/>
          <p:cNvSpPr>
            <a:spLocks noGrp="1"/>
          </p:cNvSpPr>
          <p:nvPr>
            <p:ph type="dt" sz="half" idx="10"/>
          </p:nvPr>
        </p:nvSpPr>
        <p:spPr/>
        <p:txBody>
          <a:bodyPr/>
          <a:lstStyle/>
          <a:p>
            <a:fld id="{C4960188-6160-4350-87E9-F61B667E3B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B6539BD-6CDB-4164-AC55-48A06558E40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
            <a:ext cx="10515600" cy="928913"/>
          </a:xfrm>
          <a:prstGeom prst="rect">
            <a:avLst/>
          </a:prstGeom>
        </p:spPr>
        <p:txBody>
          <a:bodyPr>
            <a:normAutofit/>
          </a:bodyPr>
          <a:lstStyle/>
          <a:p>
            <a:r>
              <a:rPr lang="zh-CN" altLang="en-US" dirty="0" smtClean="0"/>
              <a:t>单击此处编辑母版标题样式</a:t>
            </a:r>
            <a:endParaRPr lang="zh-CN" altLang="en-US" dirty="0"/>
          </a:p>
        </p:txBody>
      </p:sp>
      <p:sp>
        <p:nvSpPr>
          <p:cNvPr id="3" name="内容占位符 2"/>
          <p:cNvSpPr>
            <a:spLocks noGrp="1"/>
          </p:cNvSpPr>
          <p:nvPr>
            <p:ph sz="half" idx="1" hasCustomPrompt="1"/>
          </p:nvPr>
        </p:nvSpPr>
        <p:spPr>
          <a:xfrm>
            <a:off x="838200" y="1825625"/>
            <a:ext cx="5181600" cy="4351338"/>
          </a:xfrm>
          <a:prstGeom prst="rect">
            <a:avLst/>
          </a:prstGeom>
        </p:spPr>
        <p:txBody>
          <a:bodyPr/>
          <a:lstStyle>
            <a:lvl1pPr>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hasCustomPrompt="1"/>
          </p:nvPr>
        </p:nvSpPr>
        <p:spPr>
          <a:xfrm>
            <a:off x="6172200" y="1825625"/>
            <a:ext cx="5181600" cy="4351338"/>
          </a:xfrm>
          <a:prstGeom prst="rect">
            <a:avLst/>
          </a:prstGeom>
        </p:spPr>
        <p:txBody>
          <a:bodyPr/>
          <a:lstStyle>
            <a:lvl1pPr>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C4960188-6160-4350-87E9-F61B667E3B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8B6539BD-6CDB-4164-AC55-48A06558E40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0"/>
            <a:ext cx="10515600" cy="899886"/>
          </a:xfrm>
          <a:prstGeom prst="rect">
            <a:avLst/>
          </a:prstGeom>
        </p:spPr>
        <p:txBody>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a:prstGeom prst="rect">
            <a:avLst/>
          </a:prstGeom>
        </p:spPr>
        <p:txBody>
          <a:bodyPr/>
          <a:lstStyle>
            <a:lvl1pPr>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6" name="内容占位符 5"/>
          <p:cNvSpPr>
            <a:spLocks noGrp="1"/>
          </p:cNvSpPr>
          <p:nvPr>
            <p:ph sz="quarter" idx="4" hasCustomPrompt="1"/>
          </p:nvPr>
        </p:nvSpPr>
        <p:spPr>
          <a:xfrm>
            <a:off x="6172200" y="2505075"/>
            <a:ext cx="5183188" cy="3684588"/>
          </a:xfrm>
          <a:prstGeom prst="rect">
            <a:avLst/>
          </a:prstGeom>
        </p:spPr>
        <p:txBody>
          <a:bodyPr/>
          <a:lstStyle>
            <a:lvl1pPr>
              <a:defRPr sz="2400"/>
            </a:lvl1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p>
            <a:fld id="{C4960188-6160-4350-87E9-F61B667E3B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8B6539BD-6CDB-4164-AC55-48A06558E40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1">
          <a:blip r:embed="rId2" cstate="email">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522800" y="1123200"/>
            <a:ext cx="9831600" cy="2386800"/>
          </a:xfrm>
          <a:prstGeom prst="rect">
            <a:avLst/>
          </a:prstGeom>
        </p:spPr>
        <p:txBody>
          <a:bodyPr lIns="0" tIns="0" rIns="0" bIns="0" anchor="b" anchorCtr="0">
            <a:normAutofit/>
          </a:bodyPr>
          <a:lstStyle>
            <a:lvl1pPr algn="r">
              <a:defRPr sz="11500"/>
            </a:lvl1pPr>
          </a:lstStyle>
          <a:p>
            <a:r>
              <a:rPr lang="zh-CN" altLang="en-US" dirty="0" smtClean="0"/>
              <a:t>编辑标题</a:t>
            </a:r>
            <a:endParaRPr lang="zh-CN" altLang="en-US" dirty="0"/>
          </a:p>
        </p:txBody>
      </p:sp>
      <p:sp>
        <p:nvSpPr>
          <p:cNvPr id="3" name="日期占位符 2"/>
          <p:cNvSpPr>
            <a:spLocks noGrp="1"/>
          </p:cNvSpPr>
          <p:nvPr>
            <p:ph type="dt" sz="half" idx="10"/>
          </p:nvPr>
        </p:nvSpPr>
        <p:spPr/>
        <p:txBody>
          <a:bodyPr/>
          <a:lstStyle/>
          <a:p>
            <a:fld id="{C4960188-6160-4350-87E9-F61B667E3B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8B6539BD-6CDB-4164-AC55-48A06558E40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4960188-6160-4350-87E9-F61B667E3B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8B6539BD-6CDB-4164-AC55-48A06558E40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cstate="email"/>
          <a:stretch>
            <a:fillRect/>
          </a:stretch>
        </p:blipFill>
        <p:spPr>
          <a:xfrm>
            <a:off x="4142971" y="1476928"/>
            <a:ext cx="7764034" cy="4744688"/>
          </a:xfrm>
          <a:prstGeom prst="rect">
            <a:avLst/>
          </a:prstGeom>
        </p:spPr>
      </p:pic>
      <p:sp>
        <p:nvSpPr>
          <p:cNvPr id="2" name="标题 1"/>
          <p:cNvSpPr>
            <a:spLocks noGrp="1"/>
          </p:cNvSpPr>
          <p:nvPr>
            <p:ph type="title"/>
          </p:nvPr>
        </p:nvSpPr>
        <p:spPr>
          <a:xfrm>
            <a:off x="839787" y="0"/>
            <a:ext cx="10515600" cy="900000"/>
          </a:xfrm>
          <a:prstGeom prst="rect">
            <a:avLst/>
          </a:prstGeom>
        </p:spPr>
        <p:txBody>
          <a:bodyPr anchor="ctr" anchorCtr="0">
            <a:normAutofit/>
          </a:bodyPr>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335200" y="2001600"/>
            <a:ext cx="5526000" cy="3506400"/>
          </a:xfrm>
          <a:prstGeom prst="rect">
            <a:avLst/>
          </a:prstGeom>
        </p:spPr>
        <p:txBody>
          <a:bodyPr anchor="ctr" anchorCtr="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801600" cy="4190400"/>
          </a:xfrm>
          <a:prstGeom prst="rect">
            <a:avLst/>
          </a:prstGeom>
        </p:spPr>
        <p:txBody>
          <a:bodyPr>
            <a:normAutofit/>
          </a:bodyPr>
          <a:lstStyle>
            <a:lvl1pPr marL="0" indent="0" algn="l">
              <a:spcBef>
                <a:spcPts val="0"/>
              </a:spcBef>
              <a:spcAft>
                <a:spcPts val="0"/>
              </a:spcAft>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fld id="{C4960188-6160-4350-87E9-F61B667E3B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8B6539BD-6CDB-4164-AC55-48A06558E40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479280" y="365125"/>
            <a:ext cx="1874520"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8503920" cy="5811838"/>
          </a:xfrm>
          <a:prstGeom prst="rect">
            <a:avLst/>
          </a:prstGeom>
        </p:spPr>
        <p:txBody>
          <a:bodyPr vert="eaVert"/>
          <a:lstStyle>
            <a:lvl1pPr>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C4960188-6160-4350-87E9-F61B667E3B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B6539BD-6CDB-4164-AC55-48A06558E40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4.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cstate="email">
            <a:lum/>
          </a:blip>
          <a:srcRect/>
          <a:stretch>
            <a:fillRect/>
          </a:stretch>
        </a:blipFill>
        <a:effectLst/>
      </p:bgPr>
    </p:bg>
    <p:spTree>
      <p:nvGrpSpPr>
        <p:cNvPr id="1" name=""/>
        <p:cNvGrpSpPr/>
        <p:nvPr/>
      </p:nvGrpSpPr>
      <p:grpSpPr>
        <a:xfrm>
          <a:off x="0" y="0"/>
          <a:ext cx="0" cy="0"/>
          <a:chOff x="0" y="0"/>
          <a:chExt cx="0" cy="0"/>
        </a:xfrm>
      </p:grpSpPr>
      <p:sp>
        <p:nvSpPr>
          <p:cNvPr id="12" name="标题占位符 1"/>
          <p:cNvSpPr>
            <a:spLocks noGrp="1"/>
          </p:cNvSpPr>
          <p:nvPr>
            <p:ph type="title"/>
          </p:nvPr>
        </p:nvSpPr>
        <p:spPr>
          <a:xfrm>
            <a:off x="838200" y="203201"/>
            <a:ext cx="10515600" cy="566056"/>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13" name="文本占位符 2"/>
          <p:cNvSpPr>
            <a:spLocks noGrp="1"/>
          </p:cNvSpPr>
          <p:nvPr>
            <p:ph type="body" idx="1"/>
          </p:nvPr>
        </p:nvSpPr>
        <p:spPr>
          <a:xfrm>
            <a:off x="838200" y="928914"/>
            <a:ext cx="10515600" cy="5248049"/>
          </a:xfrm>
          <a:prstGeom prst="rect">
            <a:avLst/>
          </a:prstGeom>
        </p:spPr>
        <p:txBody>
          <a:bodyPr vert="horz" lIns="91440" tIns="45720" rIns="91440" bIns="45720" rtlCol="0">
            <a:normAutofit/>
          </a:body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latin typeface="Arial" panose="020B0604020202020204" pitchFamily="34" charset="0"/>
                <a:ea typeface="黑体" panose="02010609060101010101" pitchFamily="49" charset="-122"/>
                <a:cs typeface="Arial" panose="020B0604020202020204" pitchFamily="34" charset="0"/>
              </a:defRPr>
            </a:lvl1pPr>
          </a:lstStyle>
          <a:p>
            <a:fld id="{C4960188-6160-4350-87E9-F61B667E3B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1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latin typeface="Arial" panose="020B0604020202020204" pitchFamily="34" charset="0"/>
                <a:ea typeface="黑体" panose="02010609060101010101" pitchFamily="49" charset="-122"/>
                <a:cs typeface="Arial" panose="020B0604020202020204" pitchFamily="34" charset="0"/>
              </a:defRPr>
            </a:lvl1pPr>
          </a:lstStyle>
          <a:p>
            <a:endParaRPr lang="zh-CN" altLang="en-US">
              <a:solidFill>
                <a:prstClr val="black">
                  <a:tint val="75000"/>
                </a:prstClr>
              </a:solidFill>
            </a:endParaRPr>
          </a:p>
        </p:txBody>
      </p:sp>
      <p:sp>
        <p:nvSpPr>
          <p:cNvPr id="1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latin typeface="Arial" panose="020B0604020202020204" pitchFamily="34" charset="0"/>
                <a:ea typeface="黑体" panose="02010609060101010101" pitchFamily="49" charset="-122"/>
                <a:cs typeface="Arial" panose="020B0604020202020204" pitchFamily="34" charset="0"/>
              </a:defRPr>
            </a:lvl1pPr>
          </a:lstStyle>
          <a:p>
            <a:fld id="{8B6539BD-6CDB-4164-AC55-48A06558E40B}"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200" kern="1200">
          <a:solidFill>
            <a:schemeClr val="tx1"/>
          </a:solidFill>
          <a:latin typeface="Arial" panose="020B0604020202020204" pitchFamily="34" charset="0"/>
          <a:ea typeface="黑体" panose="02010609060101010101" pitchFamily="49" charset="-122"/>
          <a:cs typeface="Arial" panose="020B0604020202020204" pitchFamily="34" charset="0"/>
        </a:defRPr>
      </a:lvl1pPr>
    </p:titleStyle>
    <p:bodyStyle>
      <a:lvl1pPr marL="228600" indent="-228600" algn="just" defTabSz="914400" rtl="0" eaLnBrk="1" latinLnBrk="0" hangingPunct="1">
        <a:lnSpc>
          <a:spcPct val="150000"/>
        </a:lnSpc>
        <a:spcBef>
          <a:spcPts val="600"/>
        </a:spcBef>
        <a:spcAft>
          <a:spcPts val="600"/>
        </a:spcAft>
        <a:buFont typeface="Arial" panose="020B0604020202020204" pitchFamily="34" charset="0"/>
        <a:buChar char="•"/>
        <a:defRPr sz="2400" kern="1200">
          <a:solidFill>
            <a:schemeClr val="tx1"/>
          </a:solidFill>
          <a:latin typeface="Arial" panose="020B0604020202020204" pitchFamily="34" charset="0"/>
          <a:ea typeface="黑体" panose="02010609060101010101" pitchFamily="49" charset="-122"/>
          <a:cs typeface="Arial" panose="020B0604020202020204" pitchFamily="34" charset="0"/>
        </a:defRPr>
      </a:lvl1pPr>
      <a:lvl2pPr marL="685800" indent="-228600" algn="just" defTabSz="914400" rtl="0" eaLnBrk="1" latinLnBrk="0" hangingPunct="1">
        <a:lnSpc>
          <a:spcPct val="150000"/>
        </a:lnSpc>
        <a:spcBef>
          <a:spcPts val="600"/>
        </a:spcBef>
        <a:spcAft>
          <a:spcPts val="600"/>
        </a:spcAft>
        <a:buFont typeface="Arial" panose="020B0604020202020204" pitchFamily="34" charset="0"/>
        <a:buChar char="•"/>
        <a:defRPr sz="2000" kern="1200">
          <a:solidFill>
            <a:schemeClr val="tx1"/>
          </a:solidFill>
          <a:latin typeface="Arial" panose="020B0604020202020204" pitchFamily="34" charset="0"/>
          <a:ea typeface="黑体" panose="02010609060101010101" pitchFamily="49" charset="-122"/>
          <a:cs typeface="Arial" panose="020B0604020202020204" pitchFamily="34" charset="0"/>
        </a:defRPr>
      </a:lvl2pPr>
      <a:lvl3pPr marL="1143000" indent="-228600" algn="just" defTabSz="914400" rtl="0" eaLnBrk="1" latinLnBrk="0" hangingPunct="1">
        <a:lnSpc>
          <a:spcPct val="150000"/>
        </a:lnSpc>
        <a:spcBef>
          <a:spcPts val="600"/>
        </a:spcBef>
        <a:spcAft>
          <a:spcPts val="600"/>
        </a:spcAft>
        <a:buFont typeface="Arial" panose="020B0604020202020204" pitchFamily="34" charset="0"/>
        <a:buChar char="•"/>
        <a:defRPr sz="1800" kern="1200">
          <a:solidFill>
            <a:schemeClr val="tx1"/>
          </a:solidFill>
          <a:latin typeface="Arial" panose="020B0604020202020204" pitchFamily="34" charset="0"/>
          <a:ea typeface="黑体" panose="02010609060101010101" pitchFamily="49" charset="-122"/>
          <a:cs typeface="Arial" panose="020B0604020202020204" pitchFamily="34" charset="0"/>
        </a:defRPr>
      </a:lvl3pPr>
      <a:lvl4pPr marL="1600200" indent="-228600" algn="just" defTabSz="914400" rtl="0" eaLnBrk="1" latinLnBrk="0" hangingPunct="1">
        <a:lnSpc>
          <a:spcPct val="150000"/>
        </a:lnSpc>
        <a:spcBef>
          <a:spcPts val="600"/>
        </a:spcBef>
        <a:spcAft>
          <a:spcPts val="600"/>
        </a:spcAft>
        <a:buFont typeface="Arial" panose="020B0604020202020204" pitchFamily="34" charset="0"/>
        <a:buChar char="•"/>
        <a:defRPr sz="1800" kern="1200">
          <a:solidFill>
            <a:schemeClr val="tx1"/>
          </a:solidFill>
          <a:latin typeface="Arial" panose="020B0604020202020204" pitchFamily="34" charset="0"/>
          <a:ea typeface="黑体" panose="02010609060101010101" pitchFamily="49" charset="-122"/>
          <a:cs typeface="Arial" panose="020B0604020202020204" pitchFamily="34" charset="0"/>
        </a:defRPr>
      </a:lvl4pPr>
      <a:lvl5pPr marL="2057400" indent="-228600" algn="just" defTabSz="914400" rtl="0" eaLnBrk="1" latinLnBrk="0" hangingPunct="1">
        <a:lnSpc>
          <a:spcPct val="150000"/>
        </a:lnSpc>
        <a:spcBef>
          <a:spcPts val="600"/>
        </a:spcBef>
        <a:spcAft>
          <a:spcPts val="600"/>
        </a:spcAft>
        <a:buFont typeface="Arial" panose="020B0604020202020204" pitchFamily="34" charset="0"/>
        <a:buChar char="•"/>
        <a:defRPr sz="1800" kern="1200">
          <a:solidFill>
            <a:schemeClr val="tx1"/>
          </a:solidFill>
          <a:latin typeface="Arial" panose="020B0604020202020204" pitchFamily="34" charset="0"/>
          <a:ea typeface="黑体" panose="02010609060101010101" pitchFamily="49"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3.xml"/><Relationship Id="rId3" Type="http://schemas.openxmlformats.org/officeDocument/2006/relationships/image" Target="../media/image5.jpeg"/><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tags" Target="../tags/tag19.xml"/><Relationship Id="rId2" Type="http://schemas.openxmlformats.org/officeDocument/2006/relationships/image" Target="../media/image10.wmf"/><Relationship Id="rId1"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7.xml"/><Relationship Id="rId6" Type="http://schemas.openxmlformats.org/officeDocument/2006/relationships/tags" Target="../tags/tag4.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D:/Downloads/http:/dsn.jsust.edu.cn/6/f_EXE.1.gif" TargetMode="External"/><Relationship Id="rId1"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hyperlink" Target="http://codevs.cn/problem/3143/" TargetMode="External"/><Relationship Id="rId1" Type="http://schemas.openxmlformats.org/officeDocument/2006/relationships/image" Target="../media/image9.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tags" Target="../tags/tag6.xml"/><Relationship Id="rId2" Type="http://schemas.openxmlformats.org/officeDocument/2006/relationships/image" Target="../media/image6.png"/><Relationship Id="rId1" Type="http://schemas.openxmlformats.org/officeDocument/2006/relationships/tags" Target="../tags/tag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hyperlink" Target="http://codevs.cn/problem/2010/" TargetMode="Externa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hyperlink" Target="http://codevs.cn/problem/2010/"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hyperlink" Target="http://codevs.cn/problem/1501/"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7.xml"/><Relationship Id="rId4" Type="http://schemas.openxmlformats.org/officeDocument/2006/relationships/tags" Target="../tags/tag9.xml"/><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codevs.cn/problem/2010/" TargetMode="External"/><Relationship Id="rId1" Type="http://schemas.openxmlformats.org/officeDocument/2006/relationships/hyperlink" Target="http://codevs.cn/problem/3143/" TargetMode="External"/></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6.xml"/><Relationship Id="rId2" Type="http://schemas.openxmlformats.org/officeDocument/2006/relationships/tags" Target="../tags/tag22.xml"/><Relationship Id="rId1" Type="http://schemas.openxmlformats.org/officeDocument/2006/relationships/tags" Target="../tags/tag21.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tags" Target="../tags/tag11.xml"/><Relationship Id="rId1" Type="http://schemas.openxmlformats.org/officeDocument/2006/relationships/tags" Target="../tags/tag10.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tags" Target="../tags/tag14.xml"/><Relationship Id="rId3" Type="http://schemas.openxmlformats.org/officeDocument/2006/relationships/image" Target="../media/image7.png"/><Relationship Id="rId2" Type="http://schemas.openxmlformats.org/officeDocument/2006/relationships/tags" Target="../tags/tag13.xml"/><Relationship Id="rId1" Type="http://schemas.openxmlformats.org/officeDocument/2006/relationships/tags" Target="../tags/tag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zh-CN" altLang="en-US" dirty="0">
                <a:latin typeface="+mj-lt"/>
                <a:ea typeface="+mj-ea"/>
                <a:cs typeface="+mj-cs"/>
              </a:rPr>
              <a:t>树与二叉树</a:t>
            </a:r>
            <a:endParaRPr lang="zh-CN" altLang="en-US" dirty="0">
              <a:latin typeface="+mj-lt"/>
              <a:ea typeface="+mj-ea"/>
              <a:cs typeface="+mj-cs"/>
            </a:endParaRPr>
          </a:p>
        </p:txBody>
      </p:sp>
      <p:sp>
        <p:nvSpPr>
          <p:cNvPr id="3" name="副标题 2"/>
          <p:cNvSpPr>
            <a:spLocks noGrp="1"/>
          </p:cNvSpPr>
          <p:nvPr>
            <p:ph type="subTitle" idx="1"/>
            <p:custDataLst>
              <p:tags r:id="rId2"/>
            </p:custDataLst>
          </p:nvPr>
        </p:nvSpPr>
        <p:spPr/>
        <p:txBody>
          <a:bodyPr/>
          <a:lstStyle/>
          <a:p>
            <a:r>
              <a:rPr lang="en-US" altLang="zh-CN" dirty="0">
                <a:latin typeface="+mn-lt"/>
                <a:ea typeface="+mn-ea"/>
                <a:cs typeface="+mn-cs"/>
              </a:rPr>
              <a:t>by  2015lc</a:t>
            </a:r>
            <a:endParaRPr lang="en-US" altLang="zh-CN" dirty="0">
              <a:latin typeface="+mn-lt"/>
              <a:ea typeface="+mn-ea"/>
              <a:cs typeface="+mn-cs"/>
            </a:endParaRPr>
          </a:p>
        </p:txBody>
      </p:sp>
      <p:pic>
        <p:nvPicPr>
          <p:cNvPr id="4" name="图片 3" descr="01"/>
          <p:cNvPicPr>
            <a:picLocks noChangeAspect="1"/>
          </p:cNvPicPr>
          <p:nvPr/>
        </p:nvPicPr>
        <p:blipFill>
          <a:blip r:embed="rId3"/>
          <a:stretch>
            <a:fillRect/>
          </a:stretch>
        </p:blipFill>
        <p:spPr>
          <a:xfrm>
            <a:off x="2027555" y="502285"/>
            <a:ext cx="4139565" cy="5852795"/>
          </a:xfrm>
          <a:prstGeom prst="rect">
            <a:avLst/>
          </a:prstGeom>
        </p:spPr>
      </p:pic>
    </p:spTree>
    <p:custDataLst>
      <p:tags r:id="rId4"/>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Text Box 2"/>
          <p:cNvSpPr txBox="1"/>
          <p:nvPr/>
        </p:nvSpPr>
        <p:spPr>
          <a:xfrm>
            <a:off x="611188" y="1022350"/>
            <a:ext cx="5600700" cy="701675"/>
          </a:xfrm>
          <a:prstGeom prst="rect">
            <a:avLst/>
          </a:prstGeom>
          <a:noFill/>
          <a:ln w="9525">
            <a:noFill/>
          </a:ln>
        </p:spPr>
        <p:txBody>
          <a:bodyPr anchor="t">
            <a:spAutoFit/>
          </a:bodyPr>
          <a:p>
            <a:pPr lvl="0" indent="0" eaLnBrk="0" hangingPunct="0"/>
            <a:r>
              <a:rPr lang="en-US" altLang="zh-CN" sz="2000" b="1" dirty="0">
                <a:latin typeface="Times New Roman" panose="02020603050405020304" pitchFamily="18"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rPr>
              <a:t>已知一个家族中各成员之间的关系，并知道其中有唯一的老祖。完成下列要求。</a:t>
            </a:r>
            <a:endParaRPr lang="zh-CN" altLang="en-US" sz="2000" b="1" dirty="0">
              <a:latin typeface="Times New Roman" panose="02020603050405020304" pitchFamily="18" charset="0"/>
              <a:ea typeface="宋体" panose="02010600030101010101" pitchFamily="2" charset="-122"/>
            </a:endParaRPr>
          </a:p>
        </p:txBody>
      </p:sp>
      <p:pic>
        <p:nvPicPr>
          <p:cNvPr id="36866" name="Picture 3"/>
          <p:cNvPicPr>
            <a:picLocks noChangeAspect="1"/>
          </p:cNvPicPr>
          <p:nvPr/>
        </p:nvPicPr>
        <p:blipFill>
          <a:blip r:embed="rId1"/>
          <a:stretch>
            <a:fillRect/>
          </a:stretch>
        </p:blipFill>
        <p:spPr>
          <a:xfrm>
            <a:off x="3920173" y="4656138"/>
            <a:ext cx="3048000" cy="1838325"/>
          </a:xfrm>
          <a:prstGeom prst="rect">
            <a:avLst/>
          </a:prstGeom>
          <a:noFill/>
          <a:ln w="9525">
            <a:noFill/>
          </a:ln>
        </p:spPr>
      </p:pic>
      <p:sp>
        <p:nvSpPr>
          <p:cNvPr id="36867" name="Text Box 4"/>
          <p:cNvSpPr txBox="1"/>
          <p:nvPr/>
        </p:nvSpPr>
        <p:spPr>
          <a:xfrm>
            <a:off x="611188" y="1633538"/>
            <a:ext cx="6048375" cy="2225675"/>
          </a:xfrm>
          <a:prstGeom prst="rect">
            <a:avLst/>
          </a:prstGeom>
          <a:noFill/>
          <a:ln w="9525">
            <a:noFill/>
          </a:ln>
        </p:spPr>
        <p:txBody>
          <a:bodyPr anchor="t">
            <a:spAutoFit/>
          </a:bodyPr>
          <a:p>
            <a:pPr lvl="0" indent="0" eaLnBrk="0" hangingPunct="0"/>
            <a:r>
              <a:rPr lang="zh-CN" altLang="en-US" sz="2000" b="1" dirty="0">
                <a:latin typeface="Times New Roman" panose="02020603050405020304" pitchFamily="18" charset="0"/>
                <a:ea typeface="宋体" panose="02010600030101010101" pitchFamily="2" charset="-122"/>
              </a:rPr>
              <a:t>输入：</a:t>
            </a:r>
            <a:endParaRPr lang="zh-CN" altLang="en-US" sz="2000" b="1" dirty="0">
              <a:latin typeface="Times New Roman" panose="02020603050405020304" pitchFamily="18" charset="0"/>
              <a:ea typeface="宋体" panose="02010600030101010101" pitchFamily="2" charset="-122"/>
            </a:endParaRPr>
          </a:p>
          <a:p>
            <a:pPr lvl="0" indent="0" eaLnBrk="0" hangingPunct="0"/>
            <a:r>
              <a:rPr lang="zh-CN" altLang="en-US" sz="2000" b="1" dirty="0">
                <a:latin typeface="Times New Roman" panose="02020603050405020304" pitchFamily="18" charset="0"/>
                <a:ea typeface="宋体" panose="02010600030101010101" pitchFamily="2" charset="-122"/>
              </a:rPr>
              <a:t>第一行：</a:t>
            </a:r>
            <a:r>
              <a:rPr lang="en-US" altLang="zh-CN" sz="2000" b="1" dirty="0">
                <a:latin typeface="Times New Roman" panose="02020603050405020304" pitchFamily="18" charset="0"/>
                <a:ea typeface="宋体" panose="02010600030101010101" pitchFamily="2" charset="-122"/>
              </a:rPr>
              <a:t>n</a:t>
            </a:r>
            <a:r>
              <a:rPr lang="zh-CN" altLang="en-US" sz="2000" b="1" dirty="0">
                <a:latin typeface="Times New Roman" panose="02020603050405020304" pitchFamily="18" charset="0"/>
                <a:ea typeface="宋体" panose="02010600030101010101" pitchFamily="2" charset="-122"/>
              </a:rPr>
              <a:t>（人数</a:t>
            </a:r>
            <a:r>
              <a:rPr lang="en-US" altLang="zh-CN" sz="2000" b="1" dirty="0">
                <a:latin typeface="Times New Roman" panose="02020603050405020304" pitchFamily="18" charset="0"/>
                <a:ea typeface="宋体" panose="02010600030101010101" pitchFamily="2" charset="-122"/>
              </a:rPr>
              <a:t>&lt;100000</a:t>
            </a:r>
            <a:r>
              <a:rPr lang="zh-CN" altLang="en-US" sz="2000" b="1" dirty="0">
                <a:latin typeface="Times New Roman" panose="02020603050405020304" pitchFamily="18" charset="0"/>
                <a:ea typeface="宋体" panose="02010600030101010101" pitchFamily="2" charset="-122"/>
              </a:rPr>
              <a:t>），</a:t>
            </a:r>
            <a:r>
              <a:rPr lang="en-US" altLang="zh-CN" sz="2000" b="1" dirty="0">
                <a:latin typeface="Times New Roman" panose="02020603050405020304" pitchFamily="18" charset="0"/>
                <a:ea typeface="宋体" panose="02010600030101010101" pitchFamily="2" charset="-122"/>
              </a:rPr>
              <a:t>m</a:t>
            </a:r>
            <a:r>
              <a:rPr lang="zh-CN" altLang="en-US" sz="2000" b="1" dirty="0">
                <a:latin typeface="Times New Roman" panose="02020603050405020304" pitchFamily="18" charset="0"/>
                <a:ea typeface="宋体" panose="02010600030101010101" pitchFamily="2" charset="-122"/>
              </a:rPr>
              <a:t>（关系数）。</a:t>
            </a:r>
            <a:endParaRPr lang="zh-CN" altLang="en-US" sz="2000" b="1" dirty="0">
              <a:latin typeface="Times New Roman" panose="02020603050405020304" pitchFamily="18" charset="0"/>
              <a:ea typeface="宋体" panose="02010600030101010101" pitchFamily="2" charset="-122"/>
            </a:endParaRPr>
          </a:p>
          <a:p>
            <a:pPr lvl="0" indent="0" eaLnBrk="0" hangingPunct="0"/>
            <a:r>
              <a:rPr lang="zh-CN" altLang="en-US" sz="2000" b="1" dirty="0">
                <a:latin typeface="Times New Roman" panose="02020603050405020304" pitchFamily="18" charset="0"/>
                <a:ea typeface="宋体" panose="02010600030101010101" pitchFamily="2" charset="-122"/>
              </a:rPr>
              <a:t>以下</a:t>
            </a:r>
            <a:r>
              <a:rPr lang="en-US" altLang="zh-CN" sz="2000" b="1" dirty="0">
                <a:latin typeface="Times New Roman" panose="02020603050405020304" pitchFamily="18" charset="0"/>
                <a:ea typeface="宋体" panose="02010600030101010101" pitchFamily="2" charset="-122"/>
              </a:rPr>
              <a:t>m</a:t>
            </a:r>
            <a:r>
              <a:rPr lang="zh-CN" altLang="en-US" sz="2000" b="1" dirty="0">
                <a:latin typeface="Times New Roman" panose="02020603050405020304" pitchFamily="18" charset="0"/>
                <a:ea typeface="宋体" panose="02010600030101010101" pitchFamily="2" charset="-122"/>
              </a:rPr>
              <a:t>行；每行两个人</a:t>
            </a:r>
            <a:r>
              <a:rPr lang="en-US" altLang="zh-CN" sz="2000" b="1" dirty="0">
                <a:latin typeface="Times New Roman" panose="02020603050405020304" pitchFamily="18" charset="0"/>
                <a:ea typeface="宋体" panose="02010600030101010101" pitchFamily="2" charset="-122"/>
              </a:rPr>
              <a:t>x</a:t>
            </a:r>
            <a:r>
              <a:rPr lang="zh-CN" altLang="en-US" sz="2000" b="1" dirty="0">
                <a:latin typeface="Times New Roman" panose="02020603050405020304" pitchFamily="18" charset="0"/>
                <a:ea typeface="宋体" panose="02010600030101010101" pitchFamily="2" charset="-122"/>
              </a:rPr>
              <a:t>和</a:t>
            </a:r>
            <a:r>
              <a:rPr lang="en-US" altLang="zh-CN" sz="2000" b="1" dirty="0">
                <a:latin typeface="Times New Roman" panose="02020603050405020304" pitchFamily="18" charset="0"/>
                <a:ea typeface="宋体" panose="02010600030101010101" pitchFamily="2" charset="-122"/>
              </a:rPr>
              <a:t>y</a:t>
            </a:r>
            <a:r>
              <a:rPr lang="zh-CN" altLang="en-US" sz="2000" b="1" dirty="0">
                <a:latin typeface="Times New Roman" panose="02020603050405020304" pitchFamily="18" charset="0"/>
                <a:ea typeface="宋体" panose="02010600030101010101" pitchFamily="2" charset="-122"/>
              </a:rPr>
              <a:t>，表示</a:t>
            </a:r>
            <a:r>
              <a:rPr lang="en-US" altLang="zh-CN" sz="2000" b="1" dirty="0">
                <a:latin typeface="Times New Roman" panose="02020603050405020304" pitchFamily="18" charset="0"/>
                <a:ea typeface="宋体" panose="02010600030101010101" pitchFamily="2" charset="-122"/>
              </a:rPr>
              <a:t>y</a:t>
            </a:r>
            <a:r>
              <a:rPr lang="zh-CN" altLang="en-US" sz="2000" b="1" dirty="0">
                <a:latin typeface="Times New Roman" panose="02020603050405020304" pitchFamily="18" charset="0"/>
                <a:ea typeface="宋体" panose="02010600030101010101" pitchFamily="2" charset="-122"/>
              </a:rPr>
              <a:t>是</a:t>
            </a:r>
            <a:r>
              <a:rPr lang="en-US" altLang="zh-CN" sz="2000" b="1" dirty="0">
                <a:latin typeface="Times New Roman" panose="02020603050405020304" pitchFamily="18" charset="0"/>
                <a:ea typeface="宋体" panose="02010600030101010101" pitchFamily="2" charset="-122"/>
              </a:rPr>
              <a:t>x</a:t>
            </a:r>
            <a:r>
              <a:rPr lang="zh-CN" altLang="en-US" sz="2000" b="1" dirty="0">
                <a:latin typeface="Times New Roman" panose="02020603050405020304" pitchFamily="18" charset="0"/>
                <a:ea typeface="宋体" panose="02010600030101010101" pitchFamily="2" charset="-122"/>
              </a:rPr>
              <a:t>的儿子。</a:t>
            </a:r>
            <a:endParaRPr lang="zh-CN" altLang="en-US" sz="2000" b="1" dirty="0">
              <a:latin typeface="Times New Roman" panose="02020603050405020304" pitchFamily="18" charset="0"/>
              <a:ea typeface="宋体" panose="02010600030101010101" pitchFamily="2" charset="-122"/>
            </a:endParaRPr>
          </a:p>
          <a:p>
            <a:pPr lvl="0" indent="0" eaLnBrk="0" hangingPunct="0"/>
            <a:r>
              <a:rPr lang="zh-CN" altLang="en-US" sz="2000" b="1" dirty="0">
                <a:latin typeface="Times New Roman" panose="02020603050405020304" pitchFamily="18" charset="0"/>
                <a:ea typeface="宋体" panose="02010600030101010101" pitchFamily="2" charset="-122"/>
              </a:rPr>
              <a:t>输出：</a:t>
            </a:r>
            <a:endParaRPr lang="zh-CN" altLang="en-US" sz="2000" b="1" dirty="0">
              <a:latin typeface="Times New Roman" panose="02020603050405020304" pitchFamily="18" charset="0"/>
              <a:ea typeface="宋体" panose="02010600030101010101" pitchFamily="2" charset="-122"/>
            </a:endParaRPr>
          </a:p>
          <a:p>
            <a:pPr lvl="0" indent="0" eaLnBrk="0" hangingPunct="0"/>
            <a:r>
              <a:rPr lang="zh-CN" altLang="en-US" sz="2000" b="1" dirty="0">
                <a:latin typeface="Times New Roman" panose="02020603050405020304" pitchFamily="18" charset="0"/>
                <a:ea typeface="宋体" panose="02010600030101010101" pitchFamily="2" charset="-122"/>
              </a:rPr>
              <a:t>第一行：老祖（树根）：</a:t>
            </a:r>
            <a:r>
              <a:rPr lang="en-US" altLang="zh-CN" sz="2000" b="1" dirty="0">
                <a:latin typeface="Times New Roman" panose="02020603050405020304" pitchFamily="18" charset="0"/>
                <a:ea typeface="宋体" panose="02010600030101010101" pitchFamily="2" charset="-122"/>
              </a:rPr>
              <a:t>root</a:t>
            </a:r>
            <a:r>
              <a:rPr lang="zh-CN" altLang="en-US" sz="2000" b="1" dirty="0">
                <a:latin typeface="Times New Roman" panose="02020603050405020304" pitchFamily="18" charset="0"/>
                <a:ea typeface="宋体" panose="02010600030101010101" pitchFamily="2" charset="-122"/>
              </a:rPr>
              <a:t>。</a:t>
            </a:r>
            <a:endParaRPr lang="zh-CN" altLang="en-US" sz="2000" b="1" dirty="0">
              <a:latin typeface="Times New Roman" panose="02020603050405020304" pitchFamily="18" charset="0"/>
              <a:ea typeface="宋体" panose="02010600030101010101" pitchFamily="2" charset="-122"/>
            </a:endParaRPr>
          </a:p>
          <a:p>
            <a:pPr lvl="0" indent="0" eaLnBrk="0" hangingPunct="0"/>
            <a:r>
              <a:rPr lang="zh-CN" altLang="en-US" sz="2000" b="1" dirty="0">
                <a:latin typeface="Times New Roman" panose="02020603050405020304" pitchFamily="18" charset="0"/>
                <a:ea typeface="宋体" panose="02010600030101010101" pitchFamily="2" charset="-122"/>
              </a:rPr>
              <a:t>第二行：儿子最多的成员</a:t>
            </a:r>
            <a:r>
              <a:rPr lang="en-US" altLang="zh-CN" sz="2000" b="1" dirty="0">
                <a:latin typeface="Times New Roman" panose="02020603050405020304" pitchFamily="18" charset="0"/>
                <a:ea typeface="宋体" panose="02010600030101010101" pitchFamily="2" charset="-122"/>
              </a:rPr>
              <a:t>max</a:t>
            </a:r>
            <a:r>
              <a:rPr lang="zh-CN" altLang="en-US" sz="2000" b="1" dirty="0">
                <a:latin typeface="Times New Roman" panose="02020603050405020304" pitchFamily="18" charset="0"/>
                <a:ea typeface="宋体" panose="02010600030101010101" pitchFamily="2" charset="-122"/>
              </a:rPr>
              <a:t>。</a:t>
            </a:r>
            <a:endParaRPr lang="zh-CN" altLang="en-US" sz="2000" b="1" dirty="0">
              <a:latin typeface="Times New Roman" panose="02020603050405020304" pitchFamily="18" charset="0"/>
              <a:ea typeface="宋体" panose="02010600030101010101" pitchFamily="2" charset="-122"/>
            </a:endParaRPr>
          </a:p>
          <a:p>
            <a:pPr lvl="0" indent="0" eaLnBrk="0" hangingPunct="0"/>
            <a:r>
              <a:rPr lang="zh-CN" altLang="en-US" sz="2000" b="1" dirty="0">
                <a:latin typeface="Times New Roman" panose="02020603050405020304" pitchFamily="18" charset="0"/>
                <a:ea typeface="宋体" panose="02010600030101010101" pitchFamily="2" charset="-122"/>
              </a:rPr>
              <a:t>第三行：</a:t>
            </a:r>
            <a:r>
              <a:rPr lang="en-US" altLang="zh-CN" sz="2000" b="1" dirty="0">
                <a:latin typeface="Times New Roman" panose="02020603050405020304" pitchFamily="18" charset="0"/>
                <a:ea typeface="宋体" panose="02010600030101010101" pitchFamily="2" charset="-122"/>
              </a:rPr>
              <a:t>max</a:t>
            </a:r>
            <a:r>
              <a:rPr lang="zh-CN" altLang="en-US" sz="2000" b="1" dirty="0">
                <a:latin typeface="Times New Roman" panose="02020603050405020304" pitchFamily="18" charset="0"/>
                <a:ea typeface="宋体" panose="02010600030101010101" pitchFamily="2" charset="-122"/>
              </a:rPr>
              <a:t>的儿子。</a:t>
            </a:r>
            <a:endParaRPr lang="zh-CN" altLang="en-US" sz="2000" b="1" dirty="0">
              <a:latin typeface="Times New Roman" panose="02020603050405020304" pitchFamily="18" charset="0"/>
              <a:ea typeface="宋体" panose="02010600030101010101" pitchFamily="2" charset="-122"/>
            </a:endParaRPr>
          </a:p>
        </p:txBody>
      </p:sp>
      <p:sp>
        <p:nvSpPr>
          <p:cNvPr id="36869" name="Text Box 6"/>
          <p:cNvSpPr txBox="1"/>
          <p:nvPr/>
        </p:nvSpPr>
        <p:spPr>
          <a:xfrm>
            <a:off x="2547938" y="3859213"/>
            <a:ext cx="1584325" cy="1320800"/>
          </a:xfrm>
          <a:prstGeom prst="rect">
            <a:avLst/>
          </a:prstGeom>
          <a:noFill/>
          <a:ln w="9525" cap="flat" cmpd="sng">
            <a:solidFill>
              <a:schemeClr val="tx1"/>
            </a:solidFill>
            <a:prstDash val="solid"/>
            <a:miter/>
            <a:headEnd type="none" w="med" len="med"/>
            <a:tailEnd type="none" w="med" len="med"/>
          </a:ln>
        </p:spPr>
        <p:txBody>
          <a:bodyPr anchor="t">
            <a:spAutoFit/>
          </a:bodyPr>
          <a:p>
            <a:pPr lvl="0" indent="0" eaLnBrk="0" hangingPunct="0"/>
            <a:r>
              <a:rPr lang="zh-CN" altLang="en-US" sz="2000" b="1" dirty="0">
                <a:latin typeface="Times New Roman" panose="02020603050405020304" pitchFamily="18" charset="0"/>
                <a:ea typeface="宋体" panose="02010600030101010101" pitchFamily="2" charset="-122"/>
              </a:rPr>
              <a:t>样例输出：</a:t>
            </a:r>
            <a:endParaRPr lang="zh-CN" altLang="en-US" sz="2000" b="1" dirty="0">
              <a:latin typeface="Times New Roman" panose="02020603050405020304" pitchFamily="18" charset="0"/>
              <a:ea typeface="宋体" panose="02010600030101010101" pitchFamily="2" charset="-122"/>
            </a:endParaRPr>
          </a:p>
          <a:p>
            <a:pPr lvl="0" indent="0" eaLnBrk="0" hangingPunct="0"/>
            <a:r>
              <a:rPr lang="en-US" altLang="zh-CN" sz="2000" b="1" dirty="0">
                <a:latin typeface="Times New Roman" panose="02020603050405020304" pitchFamily="18" charset="0"/>
                <a:ea typeface="宋体" panose="02010600030101010101" pitchFamily="2" charset="-122"/>
              </a:rPr>
              <a:t>4</a:t>
            </a:r>
            <a:endParaRPr lang="en-US" altLang="zh-CN" sz="2000" b="1" dirty="0">
              <a:latin typeface="Times New Roman" panose="02020603050405020304" pitchFamily="18" charset="0"/>
              <a:ea typeface="宋体" panose="02010600030101010101" pitchFamily="2" charset="-122"/>
            </a:endParaRPr>
          </a:p>
          <a:p>
            <a:pPr lvl="0" indent="0" eaLnBrk="0" hangingPunct="0"/>
            <a:r>
              <a:rPr lang="en-US" altLang="zh-CN" sz="2000" b="1" dirty="0">
                <a:latin typeface="Times New Roman" panose="02020603050405020304" pitchFamily="18" charset="0"/>
                <a:ea typeface="宋体" panose="02010600030101010101" pitchFamily="2" charset="-122"/>
              </a:rPr>
              <a:t>2 </a:t>
            </a:r>
            <a:endParaRPr lang="en-US" altLang="zh-CN" sz="2000" b="1" dirty="0">
              <a:latin typeface="Times New Roman" panose="02020603050405020304" pitchFamily="18" charset="0"/>
              <a:ea typeface="宋体" panose="02010600030101010101" pitchFamily="2" charset="-122"/>
            </a:endParaRPr>
          </a:p>
          <a:p>
            <a:pPr lvl="0" indent="0" eaLnBrk="0" hangingPunct="0"/>
            <a:r>
              <a:rPr lang="en-US" altLang="zh-CN" sz="2000" b="1" dirty="0">
                <a:latin typeface="Times New Roman" panose="02020603050405020304" pitchFamily="18" charset="0"/>
                <a:ea typeface="宋体" panose="02010600030101010101" pitchFamily="2" charset="-122"/>
              </a:rPr>
              <a:t>6 7 8</a:t>
            </a:r>
            <a:endParaRPr lang="en-US" altLang="zh-CN" sz="2000" b="1" dirty="0">
              <a:latin typeface="Times New Roman" panose="02020603050405020304" pitchFamily="18" charset="0"/>
              <a:ea typeface="宋体" panose="02010600030101010101" pitchFamily="2" charset="-122"/>
            </a:endParaRPr>
          </a:p>
        </p:txBody>
      </p:sp>
      <p:sp>
        <p:nvSpPr>
          <p:cNvPr id="36870" name="Text Box 7"/>
          <p:cNvSpPr txBox="1"/>
          <p:nvPr/>
        </p:nvSpPr>
        <p:spPr>
          <a:xfrm>
            <a:off x="1069023" y="198755"/>
            <a:ext cx="4224337" cy="518160"/>
          </a:xfrm>
          <a:prstGeom prst="rect">
            <a:avLst/>
          </a:prstGeom>
          <a:noFill/>
          <a:ln w="9525">
            <a:noFill/>
          </a:ln>
        </p:spPr>
        <p:txBody>
          <a:bodyPr anchor="t">
            <a:spAutoFit/>
          </a:bodyPr>
          <a:p>
            <a:pPr lvl="0" indent="0" eaLnBrk="0" hangingPunct="0">
              <a:spcBef>
                <a:spcPct val="50000"/>
              </a:spcBef>
            </a:pPr>
            <a:r>
              <a:rPr lang="zh-CN" altLang="en-US" sz="2800" b="1" dirty="0">
                <a:latin typeface="Times New Roman" panose="02020603050405020304" pitchFamily="18" charset="0"/>
                <a:ea typeface="宋体" panose="02010600030101010101" pitchFamily="2" charset="-122"/>
              </a:rPr>
              <a:t>例题</a:t>
            </a:r>
            <a:r>
              <a:rPr lang="en-US" altLang="zh-CN" sz="2800" b="1" dirty="0">
                <a:latin typeface="Times New Roman" panose="02020603050405020304" pitchFamily="18" charset="0"/>
                <a:ea typeface="宋体" panose="02010600030101010101" pitchFamily="2" charset="-122"/>
              </a:rPr>
              <a:t>2</a:t>
            </a:r>
            <a:r>
              <a:rPr lang="zh-CN" altLang="en-US" sz="2800" b="1" dirty="0">
                <a:latin typeface="Times New Roman" panose="02020603050405020304" pitchFamily="18" charset="0"/>
                <a:ea typeface="宋体" panose="02010600030101010101" pitchFamily="2" charset="-122"/>
              </a:rPr>
              <a:t>、家族的统计二</a:t>
            </a:r>
            <a:endParaRPr lang="zh-CN" altLang="en-US" sz="2800" b="1" dirty="0">
              <a:latin typeface="Times New Roman" panose="02020603050405020304" pitchFamily="18" charset="0"/>
              <a:ea typeface="宋体" panose="02010600030101010101" pitchFamily="2" charset="-122"/>
            </a:endParaRPr>
          </a:p>
        </p:txBody>
      </p:sp>
      <p:sp>
        <p:nvSpPr>
          <p:cNvPr id="36868" name="Text Box 5"/>
          <p:cNvSpPr txBox="1"/>
          <p:nvPr/>
        </p:nvSpPr>
        <p:spPr>
          <a:xfrm>
            <a:off x="748348" y="3859213"/>
            <a:ext cx="1511300" cy="2844800"/>
          </a:xfrm>
          <a:prstGeom prst="rect">
            <a:avLst/>
          </a:prstGeom>
          <a:noFill/>
          <a:ln w="9525" cap="flat" cmpd="sng">
            <a:solidFill>
              <a:schemeClr val="tx1"/>
            </a:solidFill>
            <a:prstDash val="solid"/>
            <a:miter/>
            <a:headEnd type="none" w="med" len="med"/>
            <a:tailEnd type="none" w="med" len="med"/>
          </a:ln>
        </p:spPr>
        <p:txBody>
          <a:bodyPr anchor="t">
            <a:spAutoFit/>
          </a:bodyPr>
          <a:p>
            <a:pPr lvl="0" indent="0" eaLnBrk="0" hangingPunct="0"/>
            <a:r>
              <a:rPr lang="zh-CN" altLang="en-US" sz="2000" b="1" dirty="0">
                <a:latin typeface="Times New Roman" panose="02020603050405020304" pitchFamily="18" charset="0"/>
                <a:ea typeface="宋体" panose="02010600030101010101" pitchFamily="2" charset="-122"/>
              </a:rPr>
              <a:t>样例输入：</a:t>
            </a:r>
            <a:endParaRPr lang="zh-CN" altLang="en-US" sz="2000" b="1" dirty="0">
              <a:latin typeface="Times New Roman" panose="02020603050405020304" pitchFamily="18" charset="0"/>
              <a:ea typeface="宋体" panose="02010600030101010101" pitchFamily="2" charset="-122"/>
            </a:endParaRPr>
          </a:p>
          <a:p>
            <a:pPr lvl="0" indent="0" eaLnBrk="0" hangingPunct="0"/>
            <a:r>
              <a:rPr lang="en-US" altLang="zh-CN" sz="2000" b="1" dirty="0">
                <a:latin typeface="Times New Roman" panose="02020603050405020304" pitchFamily="18" charset="0"/>
                <a:ea typeface="宋体" panose="02010600030101010101" pitchFamily="2" charset="-122"/>
              </a:rPr>
              <a:t>8 7</a:t>
            </a:r>
            <a:endParaRPr lang="en-US" altLang="zh-CN" sz="2000" b="1" dirty="0">
              <a:latin typeface="Times New Roman" panose="02020603050405020304" pitchFamily="18" charset="0"/>
              <a:ea typeface="宋体" panose="02010600030101010101" pitchFamily="2" charset="-122"/>
            </a:endParaRPr>
          </a:p>
          <a:p>
            <a:pPr lvl="0" indent="0" eaLnBrk="0" hangingPunct="0"/>
            <a:r>
              <a:rPr lang="en-US" altLang="zh-CN" sz="2000" b="1" dirty="0">
                <a:latin typeface="Times New Roman" panose="02020603050405020304" pitchFamily="18" charset="0"/>
                <a:ea typeface="宋体" panose="02010600030101010101" pitchFamily="2" charset="-122"/>
              </a:rPr>
              <a:t>4 1</a:t>
            </a:r>
            <a:endParaRPr lang="en-US" altLang="zh-CN" sz="2000" b="1" dirty="0">
              <a:latin typeface="Times New Roman" panose="02020603050405020304" pitchFamily="18" charset="0"/>
              <a:ea typeface="宋体" panose="02010600030101010101" pitchFamily="2" charset="-122"/>
            </a:endParaRPr>
          </a:p>
          <a:p>
            <a:pPr lvl="0" indent="0" eaLnBrk="0" hangingPunct="0"/>
            <a:r>
              <a:rPr lang="en-US" altLang="zh-CN" sz="2000" b="1" dirty="0">
                <a:latin typeface="Times New Roman" panose="02020603050405020304" pitchFamily="18" charset="0"/>
                <a:ea typeface="宋体" panose="02010600030101010101" pitchFamily="2" charset="-122"/>
              </a:rPr>
              <a:t>4 2</a:t>
            </a:r>
            <a:endParaRPr lang="en-US" altLang="zh-CN" sz="2000" b="1" dirty="0">
              <a:latin typeface="Times New Roman" panose="02020603050405020304" pitchFamily="18" charset="0"/>
              <a:ea typeface="宋体" panose="02010600030101010101" pitchFamily="2" charset="-122"/>
            </a:endParaRPr>
          </a:p>
          <a:p>
            <a:pPr lvl="0" indent="0" eaLnBrk="0" hangingPunct="0"/>
            <a:r>
              <a:rPr lang="en-US" altLang="zh-CN" sz="2000" b="1" dirty="0">
                <a:latin typeface="Times New Roman" panose="02020603050405020304" pitchFamily="18" charset="0"/>
                <a:ea typeface="宋体" panose="02010600030101010101" pitchFamily="2" charset="-122"/>
              </a:rPr>
              <a:t>1 3</a:t>
            </a:r>
            <a:endParaRPr lang="en-US" altLang="zh-CN" sz="2000" b="1" dirty="0">
              <a:latin typeface="Times New Roman" panose="02020603050405020304" pitchFamily="18" charset="0"/>
              <a:ea typeface="宋体" panose="02010600030101010101" pitchFamily="2" charset="-122"/>
            </a:endParaRPr>
          </a:p>
          <a:p>
            <a:pPr lvl="0" indent="0" eaLnBrk="0" hangingPunct="0"/>
            <a:r>
              <a:rPr lang="en-US" altLang="zh-CN" sz="2000" b="1" dirty="0">
                <a:latin typeface="Times New Roman" panose="02020603050405020304" pitchFamily="18" charset="0"/>
                <a:ea typeface="宋体" panose="02010600030101010101" pitchFamily="2" charset="-122"/>
              </a:rPr>
              <a:t>1 5</a:t>
            </a:r>
            <a:endParaRPr lang="en-US" altLang="zh-CN" sz="2000" b="1" dirty="0">
              <a:latin typeface="Times New Roman" panose="02020603050405020304" pitchFamily="18" charset="0"/>
              <a:ea typeface="宋体" panose="02010600030101010101" pitchFamily="2" charset="-122"/>
            </a:endParaRPr>
          </a:p>
          <a:p>
            <a:pPr lvl="0" indent="0" eaLnBrk="0" hangingPunct="0"/>
            <a:r>
              <a:rPr lang="en-US" altLang="zh-CN" sz="2000" b="1" dirty="0">
                <a:latin typeface="Times New Roman" panose="02020603050405020304" pitchFamily="18" charset="0"/>
                <a:ea typeface="宋体" panose="02010600030101010101" pitchFamily="2" charset="-122"/>
              </a:rPr>
              <a:t>2 6</a:t>
            </a:r>
            <a:endParaRPr lang="en-US" altLang="zh-CN" sz="2000" b="1" dirty="0">
              <a:latin typeface="Times New Roman" panose="02020603050405020304" pitchFamily="18" charset="0"/>
              <a:ea typeface="宋体" panose="02010600030101010101" pitchFamily="2" charset="-122"/>
            </a:endParaRPr>
          </a:p>
          <a:p>
            <a:pPr lvl="0" indent="0" eaLnBrk="0" hangingPunct="0"/>
            <a:r>
              <a:rPr lang="en-US" altLang="zh-CN" sz="2000" b="1" dirty="0">
                <a:latin typeface="Times New Roman" panose="02020603050405020304" pitchFamily="18" charset="0"/>
                <a:ea typeface="宋体" panose="02010600030101010101" pitchFamily="2" charset="-122"/>
              </a:rPr>
              <a:t>2 7</a:t>
            </a:r>
            <a:endParaRPr lang="en-US" altLang="zh-CN" sz="2000" b="1" dirty="0">
              <a:latin typeface="Times New Roman" panose="02020603050405020304" pitchFamily="18" charset="0"/>
              <a:ea typeface="宋体" panose="02010600030101010101" pitchFamily="2" charset="-122"/>
            </a:endParaRPr>
          </a:p>
          <a:p>
            <a:pPr lvl="0" indent="0" eaLnBrk="0" hangingPunct="0"/>
            <a:r>
              <a:rPr lang="en-US" altLang="zh-CN" sz="2000" b="1" dirty="0">
                <a:latin typeface="Times New Roman" panose="02020603050405020304" pitchFamily="18" charset="0"/>
                <a:ea typeface="宋体" panose="02010600030101010101" pitchFamily="2" charset="-122"/>
              </a:rPr>
              <a:t>2 8</a:t>
            </a:r>
            <a:endParaRPr lang="en-US" altLang="zh-CN" sz="2000" b="1" dirty="0">
              <a:latin typeface="Times New Roman" panose="02020603050405020304" pitchFamily="18" charset="0"/>
              <a:ea typeface="宋体" panose="02010600030101010101" pitchFamily="2" charset="-122"/>
            </a:endParaRPr>
          </a:p>
        </p:txBody>
      </p:sp>
      <p:sp>
        <p:nvSpPr>
          <p:cNvPr id="28" name="文本框 27"/>
          <p:cNvSpPr txBox="1"/>
          <p:nvPr/>
        </p:nvSpPr>
        <p:spPr>
          <a:xfrm>
            <a:off x="6443028" y="357823"/>
            <a:ext cx="5630863" cy="5029200"/>
          </a:xfrm>
          <a:prstGeom prst="rect">
            <a:avLst/>
          </a:prstGeom>
          <a:noFill/>
        </p:spPr>
        <p:txBody>
          <a:bodyPr wrap="square">
            <a:spAutoFit/>
          </a:bodyPr>
          <a:p>
            <a:pPr marL="0" marR="0" lvl="0" indent="0" algn="l" defTabSz="457200" rtl="0" eaLnBrk="0" fontAlgn="base" latinLnBrk="0" hangingPunct="0">
              <a:lnSpc>
                <a:spcPct val="100000"/>
              </a:lnSpc>
              <a:spcBef>
                <a:spcPct val="0"/>
              </a:spcBef>
              <a:spcAft>
                <a:spcPct val="0"/>
              </a:spcAft>
              <a:buClrTx/>
              <a:buSzTx/>
              <a:buFontTx/>
              <a:buNone/>
              <a:defRPr/>
            </a:pPr>
            <a:r>
              <a:rPr kumimoji="0" lang="zh-CN" altLang="en-US" sz="1800" i="0" u="none" strike="noStrike" kern="1200" cap="none" spc="0" normalizeH="0" baseline="0" noProof="0" dirty="0">
                <a:ln>
                  <a:noFill/>
                </a:ln>
                <a:solidFill>
                  <a:srgbClr val="0070C0"/>
                </a:solidFill>
                <a:effectLst/>
                <a:uLnTx/>
                <a:uFillTx/>
                <a:latin typeface="楷体" panose="02010609060101010101" charset="-122"/>
                <a:ea typeface="楷体" panose="02010609060101010101" charset="-122"/>
                <a:cs typeface="+mn-cs"/>
              </a:rPr>
              <a:t>数据结构分析：</a:t>
            </a:r>
            <a:endParaRPr kumimoji="0" lang="zh-CN" altLang="en-US" sz="1800" i="0" u="none" strike="noStrike" kern="1200" cap="none" spc="0" normalizeH="0" baseline="0" noProof="0" dirty="0">
              <a:ln>
                <a:noFill/>
              </a:ln>
              <a:solidFill>
                <a:srgbClr val="0070C0"/>
              </a:solidFill>
              <a:effectLst/>
              <a:uLnTx/>
              <a:uFillTx/>
              <a:latin typeface="楷体" panose="02010609060101010101" charset="-122"/>
              <a:ea typeface="楷体" panose="02010609060101010101" charset="-122"/>
              <a:cs typeface="+mn-cs"/>
            </a:endParaRPr>
          </a:p>
          <a:p>
            <a:pPr marL="0" marR="0" lvl="0" indent="0" algn="l" defTabSz="457200" rtl="0" eaLnBrk="0" fontAlgn="base" latinLnBrk="0" hangingPunct="0">
              <a:lnSpc>
                <a:spcPct val="100000"/>
              </a:lnSpc>
              <a:spcBef>
                <a:spcPct val="0"/>
              </a:spcBef>
              <a:spcAft>
                <a:spcPct val="0"/>
              </a:spcAft>
              <a:buClrTx/>
              <a:buSzTx/>
              <a:buFontTx/>
              <a:buNone/>
              <a:defRPr/>
            </a:pPr>
            <a:endParaRPr kumimoji="0" lang="zh-CN" altLang="en-US" sz="1800" i="0" u="none" strike="noStrike" kern="1200" cap="none" spc="0" normalizeH="0" baseline="0" noProof="0" dirty="0">
              <a:ln>
                <a:noFill/>
              </a:ln>
              <a:solidFill>
                <a:srgbClr val="0070C0"/>
              </a:solidFill>
              <a:effectLst/>
              <a:uLnTx/>
              <a:uFillTx/>
              <a:latin typeface="楷体" panose="02010609060101010101" charset="-122"/>
              <a:ea typeface="楷体" panose="02010609060101010101" charset="-122"/>
              <a:cs typeface="+mn-cs"/>
            </a:endParaRPr>
          </a:p>
          <a:p>
            <a:pPr marL="0" marR="0" lvl="0" indent="0" algn="l" defTabSz="457200" rtl="0" eaLnBrk="0" fontAlgn="base" latinLnBrk="0" hangingPunct="0">
              <a:lnSpc>
                <a:spcPct val="100000"/>
              </a:lnSpc>
              <a:spcBef>
                <a:spcPct val="0"/>
              </a:spcBef>
              <a:spcAft>
                <a:spcPct val="0"/>
              </a:spcAft>
              <a:buClrTx/>
              <a:buSzTx/>
              <a:buFontTx/>
              <a:buNone/>
              <a:defRPr/>
            </a:pPr>
            <a:r>
              <a:rPr kumimoji="0" lang="zh-CN" altLang="en-US" sz="1800" i="0" u="none" strike="noStrike" kern="1200" cap="none" spc="0" normalizeH="0" baseline="0" noProof="0" dirty="0">
                <a:ln>
                  <a:noFill/>
                </a:ln>
                <a:solidFill>
                  <a:srgbClr val="0070C0"/>
                </a:solidFill>
                <a:effectLst/>
                <a:uLnTx/>
                <a:uFillTx/>
                <a:latin typeface="楷体" panose="02010609060101010101" charset="-122"/>
                <a:ea typeface="楷体" panose="02010609060101010101" charset="-122"/>
                <a:cs typeface="+mn-cs"/>
              </a:rPr>
              <a:t>求树根，需要保存父亲；</a:t>
            </a:r>
            <a:endParaRPr kumimoji="0" lang="zh-CN" altLang="en-US" sz="1800" i="0" u="none" strike="noStrike" kern="1200" cap="none" spc="0" normalizeH="0" baseline="0" noProof="0" dirty="0">
              <a:ln>
                <a:noFill/>
              </a:ln>
              <a:solidFill>
                <a:srgbClr val="0070C0"/>
              </a:solidFill>
              <a:effectLst/>
              <a:uLnTx/>
              <a:uFillTx/>
              <a:latin typeface="楷体" panose="02010609060101010101" charset="-122"/>
              <a:ea typeface="楷体" panose="02010609060101010101" charset="-122"/>
              <a:cs typeface="+mn-cs"/>
            </a:endParaRPr>
          </a:p>
          <a:p>
            <a:pPr marL="0" marR="0" lvl="0" indent="0" algn="l" defTabSz="457200" rtl="0" eaLnBrk="0" fontAlgn="base" latinLnBrk="0" hangingPunct="0">
              <a:lnSpc>
                <a:spcPct val="100000"/>
              </a:lnSpc>
              <a:spcBef>
                <a:spcPct val="0"/>
              </a:spcBef>
              <a:spcAft>
                <a:spcPct val="0"/>
              </a:spcAft>
              <a:buClrTx/>
              <a:buSzTx/>
              <a:buFontTx/>
              <a:buNone/>
              <a:defRPr/>
            </a:pPr>
            <a:r>
              <a:rPr kumimoji="0" lang="zh-CN" altLang="en-US" sz="1800" i="0" u="none" strike="noStrike" kern="1200" cap="none" spc="0" normalizeH="0" baseline="0" noProof="0" dirty="0">
                <a:ln>
                  <a:noFill/>
                </a:ln>
                <a:solidFill>
                  <a:srgbClr val="0070C0"/>
                </a:solidFill>
                <a:effectLst/>
                <a:uLnTx/>
                <a:uFillTx/>
                <a:latin typeface="楷体" panose="02010609060101010101" charset="-122"/>
                <a:ea typeface="楷体" panose="02010609060101010101" charset="-122"/>
                <a:cs typeface="+mn-cs"/>
              </a:rPr>
              <a:t>求儿子，需要保存儿子节点；</a:t>
            </a:r>
            <a:endParaRPr kumimoji="0" lang="zh-CN" altLang="en-US" sz="1800" i="0" u="none" strike="noStrike" kern="1200" cap="none" spc="0" normalizeH="0" baseline="0" noProof="0" dirty="0">
              <a:ln>
                <a:noFill/>
              </a:ln>
              <a:solidFill>
                <a:srgbClr val="0070C0"/>
              </a:solidFill>
              <a:effectLst/>
              <a:uLnTx/>
              <a:uFillTx/>
              <a:latin typeface="楷体" panose="02010609060101010101" charset="-122"/>
              <a:ea typeface="楷体" panose="02010609060101010101" charset="-122"/>
              <a:cs typeface="+mn-cs"/>
            </a:endParaRPr>
          </a:p>
          <a:p>
            <a:pPr marL="0" marR="0" lvl="0" indent="0" algn="l" defTabSz="457200" rtl="0" eaLnBrk="0" fontAlgn="base" latinLnBrk="0" hangingPunct="0">
              <a:lnSpc>
                <a:spcPct val="100000"/>
              </a:lnSpc>
              <a:spcBef>
                <a:spcPct val="0"/>
              </a:spcBef>
              <a:spcAft>
                <a:spcPct val="0"/>
              </a:spcAft>
              <a:buClrTx/>
              <a:buSzTx/>
              <a:buFontTx/>
              <a:buNone/>
              <a:defRPr/>
            </a:pPr>
            <a:r>
              <a:rPr kumimoji="0" lang="zh-CN" altLang="en-US" sz="1800" i="0" u="none" strike="noStrike" kern="1200" cap="none" spc="0" normalizeH="0" baseline="0" noProof="0" dirty="0">
                <a:ln>
                  <a:noFill/>
                </a:ln>
                <a:solidFill>
                  <a:srgbClr val="0070C0"/>
                </a:solidFill>
                <a:effectLst/>
                <a:uLnTx/>
                <a:uFillTx/>
                <a:latin typeface="楷体" panose="02010609060101010101" charset="-122"/>
                <a:ea typeface="楷体" panose="02010609060101010101" charset="-122"/>
                <a:cs typeface="+mn-cs"/>
              </a:rPr>
              <a:t>求儿子最多的节点，需要保存每个节点的儿子数量；</a:t>
            </a:r>
            <a:endParaRPr kumimoji="0" lang="zh-CN" altLang="en-US" sz="1800" i="0" u="none" strike="noStrike" kern="1200" cap="none" spc="0" normalizeH="0" baseline="0" noProof="0" dirty="0">
              <a:ln>
                <a:noFill/>
              </a:ln>
              <a:solidFill>
                <a:srgbClr val="0070C0"/>
              </a:solidFill>
              <a:effectLst/>
              <a:uLnTx/>
              <a:uFillTx/>
              <a:latin typeface="楷体" panose="02010609060101010101" charset="-122"/>
              <a:ea typeface="楷体" panose="02010609060101010101" charset="-122"/>
              <a:cs typeface="+mn-cs"/>
            </a:endParaRPr>
          </a:p>
          <a:p>
            <a:pPr marL="0" marR="0" lvl="0" indent="0" algn="l" defTabSz="457200" rtl="0" eaLnBrk="0" fontAlgn="base" latinLnBrk="0" hangingPunct="0">
              <a:lnSpc>
                <a:spcPct val="100000"/>
              </a:lnSpc>
              <a:spcBef>
                <a:spcPct val="0"/>
              </a:spcBef>
              <a:spcAft>
                <a:spcPct val="0"/>
              </a:spcAft>
              <a:buClrTx/>
              <a:buSzTx/>
              <a:buFontTx/>
              <a:buNone/>
              <a:defRPr/>
            </a:pPr>
            <a:endParaRPr kumimoji="0" lang="zh-CN" altLang="en-US" sz="1800" i="0" u="none" strike="noStrike" kern="1200" cap="none" spc="0" normalizeH="0" baseline="0" noProof="0" dirty="0">
              <a:ln>
                <a:noFill/>
              </a:ln>
              <a:solidFill>
                <a:srgbClr val="0070C0"/>
              </a:solidFill>
              <a:effectLst/>
              <a:uLnTx/>
              <a:uFillTx/>
              <a:latin typeface="楷体" panose="02010609060101010101" charset="-122"/>
              <a:ea typeface="楷体" panose="02010609060101010101" charset="-122"/>
              <a:cs typeface="+mn-cs"/>
            </a:endParaRPr>
          </a:p>
          <a:p>
            <a:pPr marL="0" marR="0" lvl="0" indent="0" algn="l" defTabSz="457200" rtl="0" eaLnBrk="0" fontAlgn="base" latinLnBrk="0" hangingPunct="0">
              <a:lnSpc>
                <a:spcPct val="100000"/>
              </a:lnSpc>
              <a:spcBef>
                <a:spcPct val="0"/>
              </a:spcBef>
              <a:spcAft>
                <a:spcPct val="0"/>
              </a:spcAft>
              <a:buClrTx/>
              <a:buSzTx/>
              <a:buFontTx/>
              <a:buNone/>
              <a:defRPr/>
            </a:pPr>
            <a:r>
              <a:rPr kumimoji="0" lang="zh-CN" altLang="en-US" sz="1800" i="0" u="none" strike="noStrike" kern="1200" cap="none" spc="0" normalizeH="0" baseline="0" noProof="0" dirty="0">
                <a:ln>
                  <a:noFill/>
                </a:ln>
                <a:solidFill>
                  <a:srgbClr val="0070C0"/>
                </a:solidFill>
                <a:effectLst/>
                <a:uLnTx/>
                <a:uFillTx/>
                <a:latin typeface="楷体" panose="02010609060101010101" charset="-122"/>
                <a:ea typeface="楷体" panose="02010609060101010101" charset="-122"/>
                <a:cs typeface="+mn-cs"/>
              </a:rPr>
              <a:t>未告知树的最大宽度，用静态数组存储比较浪费空间</a:t>
            </a:r>
            <a:r>
              <a:rPr kumimoji="0" lang="en-US" altLang="zh-CN" sz="1800" i="0" u="none" strike="noStrike" kern="1200" cap="none" spc="0" normalizeH="0" baseline="0" noProof="0" dirty="0">
                <a:ln>
                  <a:noFill/>
                </a:ln>
                <a:solidFill>
                  <a:srgbClr val="0070C0"/>
                </a:solidFill>
                <a:effectLst/>
                <a:uLnTx/>
                <a:uFillTx/>
                <a:latin typeface="楷体" panose="02010609060101010101" charset="-122"/>
                <a:ea typeface="楷体" panose="02010609060101010101" charset="-122"/>
                <a:cs typeface="+mn-cs"/>
              </a:rPr>
              <a:t>,</a:t>
            </a:r>
            <a:r>
              <a:rPr kumimoji="0" lang="zh-CN" altLang="en-US" sz="1800" i="0" u="none" strike="noStrike" kern="1200" cap="none" spc="0" normalizeH="0" baseline="0" noProof="0" dirty="0">
                <a:ln>
                  <a:noFill/>
                </a:ln>
                <a:solidFill>
                  <a:srgbClr val="0070C0"/>
                </a:solidFill>
                <a:effectLst/>
                <a:uLnTx/>
                <a:uFillTx/>
                <a:latin typeface="楷体" panose="02010609060101010101" charset="-122"/>
                <a:ea typeface="楷体" panose="02010609060101010101" charset="-122"/>
                <a:cs typeface="+mn-cs"/>
              </a:rPr>
              <a:t>甚至超内存，</a:t>
            </a:r>
            <a:endParaRPr kumimoji="0" lang="zh-CN" altLang="en-US" sz="1800" i="0" u="none" strike="noStrike" kern="1200" cap="none" spc="0" normalizeH="0" baseline="0" noProof="0" dirty="0">
              <a:ln>
                <a:noFill/>
              </a:ln>
              <a:solidFill>
                <a:srgbClr val="0070C0"/>
              </a:solidFill>
              <a:effectLst/>
              <a:uLnTx/>
              <a:uFillTx/>
              <a:latin typeface="楷体" panose="02010609060101010101" charset="-122"/>
              <a:ea typeface="楷体" panose="02010609060101010101" charset="-122"/>
              <a:cs typeface="+mn-cs"/>
            </a:endParaRPr>
          </a:p>
          <a:p>
            <a:pPr marL="0" marR="0" lvl="0" indent="0" algn="l" defTabSz="457200" rtl="0" eaLnBrk="0" fontAlgn="base" latinLnBrk="0" hangingPunct="0">
              <a:lnSpc>
                <a:spcPct val="100000"/>
              </a:lnSpc>
              <a:spcBef>
                <a:spcPct val="0"/>
              </a:spcBef>
              <a:spcAft>
                <a:spcPct val="0"/>
              </a:spcAft>
              <a:buClrTx/>
              <a:buSzTx/>
              <a:buFontTx/>
              <a:buNone/>
              <a:defRPr/>
            </a:pPr>
            <a:r>
              <a:rPr kumimoji="0" lang="en-US" altLang="zh-CN" sz="1800" i="0" u="none" strike="noStrike" kern="1200" cap="none" spc="0" normalizeH="0" baseline="0" noProof="0">
                <a:ln>
                  <a:noFill/>
                </a:ln>
                <a:solidFill>
                  <a:srgbClr val="0070C0"/>
                </a:solidFill>
                <a:effectLst/>
                <a:uLnTx/>
                <a:uFillTx/>
                <a:latin typeface="楷体" panose="02010609060101010101" charset="-122"/>
                <a:ea typeface="楷体" panose="02010609060101010101" charset="-122"/>
                <a:cs typeface="+mn-cs"/>
              </a:rPr>
              <a:t>const int maxnode=100001;</a:t>
            </a:r>
            <a:endParaRPr kumimoji="0" lang="en-US" altLang="zh-CN" sz="1800" i="0" u="none" strike="noStrike" kern="1200" cap="none" spc="0" normalizeH="0" baseline="0" noProof="0">
              <a:ln>
                <a:noFill/>
              </a:ln>
              <a:solidFill>
                <a:srgbClr val="0070C0"/>
              </a:solidFill>
              <a:effectLst/>
              <a:uLnTx/>
              <a:uFillTx/>
              <a:latin typeface="楷体" panose="02010609060101010101" charset="-122"/>
              <a:ea typeface="楷体" panose="02010609060101010101" charset="-122"/>
              <a:cs typeface="+mn-cs"/>
            </a:endParaRPr>
          </a:p>
          <a:p>
            <a:pPr marL="0" marR="0" lvl="0" indent="0" algn="l" defTabSz="457200" rtl="0" eaLnBrk="0" fontAlgn="base" latinLnBrk="0" hangingPunct="0">
              <a:lnSpc>
                <a:spcPct val="100000"/>
              </a:lnSpc>
              <a:spcBef>
                <a:spcPct val="0"/>
              </a:spcBef>
              <a:spcAft>
                <a:spcPct val="0"/>
              </a:spcAft>
              <a:buClrTx/>
              <a:buSzTx/>
              <a:buFontTx/>
              <a:buNone/>
              <a:defRPr/>
            </a:pPr>
            <a:r>
              <a:rPr kumimoji="0" lang="en-US" altLang="zh-CN" sz="1800" i="0" u="none" strike="noStrike" kern="1200" cap="none" spc="0" normalizeH="0" baseline="0" noProof="0">
                <a:ln>
                  <a:noFill/>
                </a:ln>
                <a:solidFill>
                  <a:srgbClr val="0070C0"/>
                </a:solidFill>
                <a:effectLst/>
                <a:uLnTx/>
                <a:uFillTx/>
                <a:latin typeface="楷体" panose="02010609060101010101" charset="-122"/>
                <a:ea typeface="楷体" panose="02010609060101010101" charset="-122"/>
                <a:cs typeface="+mn-cs"/>
              </a:rPr>
              <a:t>const int maxson=100000;</a:t>
            </a:r>
            <a:endParaRPr kumimoji="0" lang="en-US" altLang="zh-CN" sz="1800" i="0" u="none" strike="noStrike" kern="1200" cap="none" spc="0" normalizeH="0" baseline="0" noProof="0">
              <a:ln>
                <a:noFill/>
              </a:ln>
              <a:solidFill>
                <a:srgbClr val="0070C0"/>
              </a:solidFill>
              <a:effectLst/>
              <a:uLnTx/>
              <a:uFillTx/>
              <a:latin typeface="楷体" panose="02010609060101010101" charset="-122"/>
              <a:ea typeface="楷体" panose="02010609060101010101" charset="-122"/>
              <a:cs typeface="+mn-cs"/>
            </a:endParaRPr>
          </a:p>
          <a:p>
            <a:pPr marL="0" marR="0" lvl="0" indent="0" algn="l" defTabSz="457200" rtl="0" eaLnBrk="0" fontAlgn="base" latinLnBrk="0" hangingPunct="0">
              <a:lnSpc>
                <a:spcPct val="100000"/>
              </a:lnSpc>
              <a:spcBef>
                <a:spcPct val="0"/>
              </a:spcBef>
              <a:spcAft>
                <a:spcPct val="0"/>
              </a:spcAft>
              <a:buClrTx/>
              <a:buSzTx/>
              <a:buFontTx/>
              <a:buNone/>
              <a:defRPr/>
            </a:pPr>
            <a:r>
              <a:rPr kumimoji="0" lang="en-US" altLang="zh-CN" sz="1800" i="0" u="none" strike="noStrike" kern="1200" cap="none" spc="0" normalizeH="0" baseline="0" noProof="0">
                <a:ln>
                  <a:noFill/>
                </a:ln>
                <a:solidFill>
                  <a:srgbClr val="0070C0"/>
                </a:solidFill>
                <a:effectLst/>
                <a:uLnTx/>
                <a:uFillTx/>
                <a:latin typeface="楷体" panose="02010609060101010101" charset="-122"/>
                <a:ea typeface="楷体" panose="02010609060101010101" charset="-122"/>
                <a:cs typeface="+mn-cs"/>
              </a:rPr>
              <a:t>struct node{</a:t>
            </a:r>
            <a:endParaRPr kumimoji="0" lang="en-US" altLang="zh-CN" sz="1800" i="0" u="none" strike="noStrike" kern="1200" cap="none" spc="0" normalizeH="0" baseline="0" noProof="0">
              <a:ln>
                <a:noFill/>
              </a:ln>
              <a:solidFill>
                <a:srgbClr val="0070C0"/>
              </a:solidFill>
              <a:effectLst/>
              <a:uLnTx/>
              <a:uFillTx/>
              <a:latin typeface="楷体" panose="02010609060101010101" charset="-122"/>
              <a:ea typeface="楷体" panose="02010609060101010101" charset="-122"/>
              <a:cs typeface="+mn-cs"/>
            </a:endParaRPr>
          </a:p>
          <a:p>
            <a:pPr marL="0" marR="0" lvl="0" indent="0" algn="l" defTabSz="457200" rtl="0" eaLnBrk="0" fontAlgn="base" latinLnBrk="0" hangingPunct="0">
              <a:lnSpc>
                <a:spcPct val="100000"/>
              </a:lnSpc>
              <a:spcBef>
                <a:spcPct val="0"/>
              </a:spcBef>
              <a:spcAft>
                <a:spcPct val="0"/>
              </a:spcAft>
              <a:buClrTx/>
              <a:buSzTx/>
              <a:buFontTx/>
              <a:buNone/>
              <a:defRPr/>
            </a:pPr>
            <a:r>
              <a:rPr kumimoji="0" lang="en-US" altLang="zh-CN" sz="1800" i="0" u="none" strike="noStrike" kern="1200" cap="none" spc="0" normalizeH="0" baseline="0" noProof="0">
                <a:ln>
                  <a:noFill/>
                </a:ln>
                <a:solidFill>
                  <a:srgbClr val="0070C0"/>
                </a:solidFill>
                <a:effectLst/>
                <a:uLnTx/>
                <a:uFillTx/>
                <a:latin typeface="楷体" panose="02010609060101010101" charset="-122"/>
                <a:ea typeface="楷体" panose="02010609060101010101" charset="-122"/>
                <a:cs typeface="+mn-cs"/>
              </a:rPr>
              <a:t>	int data;</a:t>
            </a:r>
            <a:endParaRPr kumimoji="0" lang="en-US" altLang="zh-CN" sz="1800" i="0" u="none" strike="noStrike" kern="1200" cap="none" spc="0" normalizeH="0" baseline="0" noProof="0">
              <a:ln>
                <a:noFill/>
              </a:ln>
              <a:solidFill>
                <a:srgbClr val="0070C0"/>
              </a:solidFill>
              <a:effectLst/>
              <a:uLnTx/>
              <a:uFillTx/>
              <a:latin typeface="楷体" panose="02010609060101010101" charset="-122"/>
              <a:ea typeface="楷体" panose="02010609060101010101" charset="-122"/>
              <a:cs typeface="+mn-cs"/>
            </a:endParaRPr>
          </a:p>
          <a:p>
            <a:pPr marL="0" marR="0" lvl="0" indent="0" algn="l" defTabSz="457200" rtl="0" eaLnBrk="0" fontAlgn="base" latinLnBrk="0" hangingPunct="0">
              <a:lnSpc>
                <a:spcPct val="100000"/>
              </a:lnSpc>
              <a:spcBef>
                <a:spcPct val="0"/>
              </a:spcBef>
              <a:spcAft>
                <a:spcPct val="0"/>
              </a:spcAft>
              <a:buClrTx/>
              <a:buSzTx/>
              <a:buFontTx/>
              <a:buNone/>
              <a:defRPr/>
            </a:pPr>
            <a:r>
              <a:rPr kumimoji="0" lang="en-US" altLang="zh-CN" sz="1800" i="0" u="none" strike="noStrike" kern="1200" cap="none" spc="0" normalizeH="0" baseline="0" noProof="0">
                <a:ln>
                  <a:noFill/>
                </a:ln>
                <a:solidFill>
                  <a:srgbClr val="0070C0"/>
                </a:solidFill>
                <a:effectLst/>
                <a:uLnTx/>
                <a:uFillTx/>
                <a:latin typeface="楷体" panose="02010609060101010101" charset="-122"/>
                <a:ea typeface="楷体" panose="02010609060101010101" charset="-122"/>
                <a:cs typeface="+mn-cs"/>
              </a:rPr>
              <a:t>	int fa;</a:t>
            </a:r>
            <a:endParaRPr kumimoji="0" lang="en-US" altLang="zh-CN" sz="1800" i="0" u="none" strike="noStrike" kern="1200" cap="none" spc="0" normalizeH="0" baseline="0" noProof="0">
              <a:ln>
                <a:noFill/>
              </a:ln>
              <a:solidFill>
                <a:srgbClr val="0070C0"/>
              </a:solidFill>
              <a:effectLst/>
              <a:uLnTx/>
              <a:uFillTx/>
              <a:latin typeface="楷体" panose="02010609060101010101" charset="-122"/>
              <a:ea typeface="楷体" panose="02010609060101010101" charset="-122"/>
              <a:cs typeface="+mn-cs"/>
            </a:endParaRPr>
          </a:p>
          <a:p>
            <a:pPr marL="0" marR="0" lvl="0" indent="0" algn="l" defTabSz="457200" rtl="0" eaLnBrk="0" fontAlgn="base" latinLnBrk="0" hangingPunct="0">
              <a:lnSpc>
                <a:spcPct val="100000"/>
              </a:lnSpc>
              <a:spcBef>
                <a:spcPct val="0"/>
              </a:spcBef>
              <a:spcAft>
                <a:spcPct val="0"/>
              </a:spcAft>
              <a:buClrTx/>
              <a:buSzTx/>
              <a:buFontTx/>
              <a:buNone/>
              <a:defRPr/>
            </a:pPr>
            <a:r>
              <a:rPr kumimoji="0" lang="en-US" altLang="zh-CN" sz="1800" i="0" u="none" strike="noStrike" kern="1200" cap="none" spc="0" normalizeH="0" baseline="0" noProof="0">
                <a:ln>
                  <a:noFill/>
                </a:ln>
                <a:solidFill>
                  <a:srgbClr val="0070C0"/>
                </a:solidFill>
                <a:effectLst/>
                <a:uLnTx/>
                <a:uFillTx/>
                <a:latin typeface="楷体" panose="02010609060101010101" charset="-122"/>
                <a:ea typeface="楷体" panose="02010609060101010101" charset="-122"/>
                <a:cs typeface="+mn-cs"/>
              </a:rPr>
              <a:t>	int son[maxson];</a:t>
            </a:r>
            <a:endParaRPr kumimoji="0" lang="en-US" altLang="zh-CN" sz="1800" i="0" u="none" strike="noStrike" kern="1200" cap="none" spc="0" normalizeH="0" baseline="0" noProof="0">
              <a:ln>
                <a:noFill/>
              </a:ln>
              <a:solidFill>
                <a:srgbClr val="0070C0"/>
              </a:solidFill>
              <a:effectLst/>
              <a:uLnTx/>
              <a:uFillTx/>
              <a:latin typeface="楷体" panose="02010609060101010101" charset="-122"/>
              <a:ea typeface="楷体" panose="02010609060101010101" charset="-122"/>
              <a:cs typeface="+mn-cs"/>
            </a:endParaRPr>
          </a:p>
          <a:p>
            <a:pPr marL="0" marR="0" lvl="0" indent="0" algn="l" defTabSz="457200" rtl="0" eaLnBrk="0" fontAlgn="base" latinLnBrk="0" hangingPunct="0">
              <a:lnSpc>
                <a:spcPct val="100000"/>
              </a:lnSpc>
              <a:spcBef>
                <a:spcPct val="0"/>
              </a:spcBef>
              <a:spcAft>
                <a:spcPct val="0"/>
              </a:spcAft>
              <a:buClrTx/>
              <a:buSzTx/>
              <a:buFontTx/>
              <a:buNone/>
              <a:defRPr/>
            </a:pPr>
            <a:r>
              <a:rPr kumimoji="0" lang="en-US" altLang="zh-CN" sz="1800" i="0" u="none" strike="noStrike" kern="1200" cap="none" spc="0" normalizeH="0" baseline="0" noProof="0">
                <a:ln>
                  <a:noFill/>
                </a:ln>
                <a:solidFill>
                  <a:srgbClr val="0070C0"/>
                </a:solidFill>
                <a:effectLst/>
                <a:uLnTx/>
                <a:uFillTx/>
                <a:latin typeface="楷体" panose="02010609060101010101" charset="-122"/>
                <a:ea typeface="楷体" panose="02010609060101010101" charset="-122"/>
                <a:cs typeface="+mn-cs"/>
              </a:rPr>
              <a:t>};</a:t>
            </a:r>
            <a:endParaRPr kumimoji="0" lang="en-US" altLang="zh-CN" sz="1800" i="0" u="none" strike="noStrike" kern="1200" cap="none" spc="0" normalizeH="0" baseline="0" noProof="0">
              <a:ln>
                <a:noFill/>
              </a:ln>
              <a:solidFill>
                <a:srgbClr val="0070C0"/>
              </a:solidFill>
              <a:effectLst/>
              <a:uLnTx/>
              <a:uFillTx/>
              <a:latin typeface="楷体" panose="02010609060101010101" charset="-122"/>
              <a:ea typeface="楷体" panose="02010609060101010101" charset="-122"/>
              <a:cs typeface="+mn-cs"/>
            </a:endParaRPr>
          </a:p>
          <a:p>
            <a:pPr marL="0" marR="0" lvl="0" indent="0" algn="l" defTabSz="457200" rtl="0" eaLnBrk="0" fontAlgn="base" latinLnBrk="0" hangingPunct="0">
              <a:lnSpc>
                <a:spcPct val="100000"/>
              </a:lnSpc>
              <a:spcBef>
                <a:spcPct val="0"/>
              </a:spcBef>
              <a:spcAft>
                <a:spcPct val="0"/>
              </a:spcAft>
              <a:buClrTx/>
              <a:buSzTx/>
              <a:buFontTx/>
              <a:buNone/>
              <a:defRPr/>
            </a:pPr>
            <a:r>
              <a:rPr kumimoji="0" lang="en-US" altLang="zh-CN" sz="1800" i="0" u="none" strike="noStrike" kern="1200" cap="none" spc="0" normalizeH="0" baseline="0" noProof="0">
                <a:ln>
                  <a:noFill/>
                </a:ln>
                <a:solidFill>
                  <a:srgbClr val="0070C0"/>
                </a:solidFill>
                <a:effectLst/>
                <a:uLnTx/>
                <a:uFillTx/>
                <a:latin typeface="楷体" panose="02010609060101010101" charset="-122"/>
                <a:ea typeface="楷体" panose="02010609060101010101" charset="-122"/>
                <a:cs typeface="+mn-cs"/>
              </a:rPr>
              <a:t>node a[maxnode];</a:t>
            </a:r>
            <a:endParaRPr kumimoji="0" lang="en-US" altLang="zh-CN" sz="1800" i="0" u="none" strike="noStrike" kern="1200" cap="none" spc="0" normalizeH="0" baseline="0" noProof="0">
              <a:ln>
                <a:noFill/>
              </a:ln>
              <a:solidFill>
                <a:srgbClr val="0070C0"/>
              </a:solidFill>
              <a:effectLst/>
              <a:uLnTx/>
              <a:uFillTx/>
              <a:latin typeface="楷体" panose="02010609060101010101" charset="-122"/>
              <a:ea typeface="楷体" panose="02010609060101010101" charset="-122"/>
              <a:cs typeface="+mn-cs"/>
            </a:endParaRPr>
          </a:p>
          <a:p>
            <a:pPr marL="0" marR="0" lvl="0" indent="0" algn="l" defTabSz="457200" rtl="0" eaLnBrk="0" fontAlgn="base" latinLnBrk="0" hangingPunct="0">
              <a:lnSpc>
                <a:spcPct val="100000"/>
              </a:lnSpc>
              <a:spcBef>
                <a:spcPct val="0"/>
              </a:spcBef>
              <a:spcAft>
                <a:spcPct val="0"/>
              </a:spcAft>
              <a:buClrTx/>
              <a:buSzTx/>
              <a:buFontTx/>
              <a:buNone/>
              <a:defRPr/>
            </a:pPr>
            <a:endParaRPr kumimoji="0" lang="zh-CN" altLang="en-US" sz="1800" i="0" u="none" strike="noStrike" kern="1200" cap="none" spc="0" normalizeH="0" baseline="0" noProof="0" dirty="0">
              <a:ln>
                <a:noFill/>
              </a:ln>
              <a:solidFill>
                <a:srgbClr val="0070C0"/>
              </a:solidFill>
              <a:effectLst/>
              <a:uLnTx/>
              <a:uFillTx/>
              <a:latin typeface="楷体" panose="02010609060101010101" charset="-122"/>
              <a:ea typeface="楷体" panose="02010609060101010101" charset="-122"/>
              <a:cs typeface="+mn-cs"/>
            </a:endParaRPr>
          </a:p>
          <a:p>
            <a:pPr marL="0" marR="0" lvl="0" indent="0" algn="l" defTabSz="457200" rtl="0" eaLnBrk="0" fontAlgn="base" latinLnBrk="0" hangingPunct="0">
              <a:lnSpc>
                <a:spcPct val="100000"/>
              </a:lnSpc>
              <a:spcBef>
                <a:spcPct val="0"/>
              </a:spcBef>
              <a:spcAft>
                <a:spcPct val="0"/>
              </a:spcAft>
              <a:buClrTx/>
              <a:buSzTx/>
              <a:buFontTx/>
              <a:buNone/>
              <a:defRPr/>
            </a:pPr>
            <a:endParaRPr kumimoji="0" lang="zh-CN" altLang="en-US" sz="1800" i="0" u="none" strike="noStrike" kern="1200" cap="none" spc="0" normalizeH="0" baseline="0" noProof="0" dirty="0">
              <a:ln>
                <a:noFill/>
              </a:ln>
              <a:solidFill>
                <a:schemeClr val="accent2">
                  <a:lumMod val="75000"/>
                </a:schemeClr>
              </a:solidFill>
              <a:effectLst/>
              <a:uLnTx/>
              <a:uFillTx/>
              <a:latin typeface="楷体" panose="02010609060101010101" charset="-122"/>
              <a:ea typeface="楷体" panose="02010609060101010101"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7" name="表格 6"/>
          <p:cNvGraphicFramePr>
            <a:graphicFrameLocks noGrp="1"/>
          </p:cNvGraphicFramePr>
          <p:nvPr/>
        </p:nvGraphicFramePr>
        <p:xfrm>
          <a:off x="6378575" y="2176463"/>
          <a:ext cx="2676525" cy="3482975"/>
        </p:xfrm>
        <a:graphic>
          <a:graphicData uri="http://schemas.openxmlformats.org/drawingml/2006/table">
            <a:tbl>
              <a:tblPr firstRow="1" bandRow="1">
                <a:tableStyleId>{5C22544A-7EE6-4342-B048-85BDC9FD1C3A}</a:tableStyleId>
              </a:tblPr>
              <a:tblGrid>
                <a:gridCol w="651464"/>
                <a:gridCol w="651464"/>
                <a:gridCol w="808797"/>
                <a:gridCol w="564800"/>
              </a:tblGrid>
              <a:tr h="335387">
                <a:tc>
                  <a:txBody>
                    <a:bodyPr/>
                    <a:p>
                      <a:r>
                        <a:rPr lang="zh-CN" altLang="en-US" sz="1600" dirty="0" smtClean="0"/>
                        <a:t>下标</a:t>
                      </a:r>
                      <a:endParaRPr lang="zh-CN" altLang="en-US" sz="1600" dirty="0"/>
                    </a:p>
                  </a:txBody>
                  <a:tcPr marL="91444" marR="91444" marT="45735" marB="45735">
                    <a:noFill/>
                  </a:tcPr>
                </a:tc>
                <a:tc>
                  <a:txBody>
                    <a:bodyPr/>
                    <a:p>
                      <a:r>
                        <a:rPr lang="en-US" altLang="zh-CN" sz="1600" dirty="0" err="1" smtClean="0"/>
                        <a:t>num</a:t>
                      </a:r>
                      <a:endParaRPr lang="zh-CN" altLang="en-US" sz="1600" dirty="0"/>
                    </a:p>
                  </a:txBody>
                  <a:tcPr marL="91444" marR="91444" marT="45735" marB="45735"/>
                </a:tc>
                <a:tc>
                  <a:txBody>
                    <a:bodyPr/>
                    <a:p>
                      <a:r>
                        <a:rPr lang="en-US" altLang="zh-CN" sz="1600" dirty="0" smtClean="0"/>
                        <a:t>father</a:t>
                      </a:r>
                      <a:endParaRPr lang="zh-CN" altLang="en-US" sz="1600" dirty="0"/>
                    </a:p>
                  </a:txBody>
                  <a:tcPr marL="91444" marR="91444" marT="45735" marB="45735"/>
                </a:tc>
                <a:tc>
                  <a:txBody>
                    <a:bodyPr/>
                    <a:p>
                      <a:r>
                        <a:rPr lang="en-US" altLang="zh-CN" sz="1600" dirty="0" smtClean="0"/>
                        <a:t>son</a:t>
                      </a:r>
                      <a:endParaRPr lang="zh-CN" altLang="en-US" sz="1600" dirty="0"/>
                    </a:p>
                  </a:txBody>
                  <a:tcPr marL="91444" marR="91444" marT="45735" marB="45735"/>
                </a:tc>
              </a:tr>
              <a:tr h="335387">
                <a:tc>
                  <a:txBody>
                    <a:bodyPr/>
                    <a:p>
                      <a:r>
                        <a:rPr lang="en-US" altLang="zh-CN" sz="1600" dirty="0" smtClean="0"/>
                        <a:t>1</a:t>
                      </a:r>
                      <a:endParaRPr lang="zh-CN" altLang="en-US" sz="1600" dirty="0"/>
                    </a:p>
                  </a:txBody>
                  <a:tcPr marL="91444" marR="91444" marT="45735" marB="45735">
                    <a:noFill/>
                  </a:tcPr>
                </a:tc>
                <a:tc>
                  <a:txBody>
                    <a:bodyPr/>
                    <a:p>
                      <a:r>
                        <a:rPr lang="en-US" altLang="zh-CN" sz="1600" dirty="0" smtClean="0"/>
                        <a:t>2</a:t>
                      </a:r>
                      <a:endParaRPr lang="zh-CN" altLang="en-US" sz="1600" dirty="0"/>
                    </a:p>
                  </a:txBody>
                  <a:tcPr marL="91444" marR="91444" marT="45735" marB="45735"/>
                </a:tc>
                <a:tc>
                  <a:txBody>
                    <a:bodyPr/>
                    <a:p>
                      <a:r>
                        <a:rPr lang="en-US" altLang="zh-CN" sz="1600" dirty="0" smtClean="0"/>
                        <a:t>4</a:t>
                      </a:r>
                      <a:endParaRPr lang="zh-CN" altLang="en-US" sz="1600" dirty="0"/>
                    </a:p>
                  </a:txBody>
                  <a:tcPr marL="91444" marR="91444" marT="45735" marB="45735"/>
                </a:tc>
                <a:tc>
                  <a:txBody>
                    <a:bodyPr/>
                    <a:p>
                      <a:endParaRPr lang="zh-CN" altLang="en-US" sz="1600" dirty="0"/>
                    </a:p>
                  </a:txBody>
                  <a:tcPr marL="91444" marR="91444" marT="45735" marB="45735"/>
                </a:tc>
              </a:tr>
              <a:tr h="335387">
                <a:tc>
                  <a:txBody>
                    <a:bodyPr/>
                    <a:p>
                      <a:r>
                        <a:rPr lang="en-US" altLang="zh-CN" sz="1600" dirty="0" smtClean="0"/>
                        <a:t>2</a:t>
                      </a:r>
                      <a:endParaRPr lang="zh-CN" altLang="en-US" sz="1600" dirty="0"/>
                    </a:p>
                  </a:txBody>
                  <a:tcPr marL="91444" marR="91444" marT="45735" marB="45735">
                    <a:noFill/>
                  </a:tcPr>
                </a:tc>
                <a:tc>
                  <a:txBody>
                    <a:bodyPr/>
                    <a:p>
                      <a:r>
                        <a:rPr lang="en-US" altLang="zh-CN" sz="1600" dirty="0" smtClean="0"/>
                        <a:t>3</a:t>
                      </a:r>
                      <a:endParaRPr lang="zh-CN" altLang="en-US" sz="1600" dirty="0"/>
                    </a:p>
                  </a:txBody>
                  <a:tcPr marL="91444" marR="91444" marT="45735" marB="45735"/>
                </a:tc>
                <a:tc>
                  <a:txBody>
                    <a:bodyPr/>
                    <a:p>
                      <a:r>
                        <a:rPr lang="en-US" altLang="zh-CN" sz="1600" dirty="0" smtClean="0"/>
                        <a:t>4</a:t>
                      </a:r>
                      <a:endParaRPr lang="zh-CN" altLang="en-US" sz="1600" dirty="0"/>
                    </a:p>
                  </a:txBody>
                  <a:tcPr marL="91444" marR="91444" marT="45735" marB="45735"/>
                </a:tc>
                <a:tc>
                  <a:txBody>
                    <a:bodyPr/>
                    <a:p>
                      <a:endParaRPr lang="zh-CN" altLang="en-US" sz="1600"/>
                    </a:p>
                  </a:txBody>
                  <a:tcPr marL="91444" marR="91444" marT="45735" marB="45735"/>
                </a:tc>
              </a:tr>
              <a:tr h="413882">
                <a:tc>
                  <a:txBody>
                    <a:bodyPr/>
                    <a:p>
                      <a:r>
                        <a:rPr lang="en-US" altLang="zh-CN" sz="1600" dirty="0" smtClean="0"/>
                        <a:t>3</a:t>
                      </a:r>
                      <a:endParaRPr lang="zh-CN" altLang="en-US" sz="1600" dirty="0"/>
                    </a:p>
                  </a:txBody>
                  <a:tcPr marL="91444" marR="91444" marT="45735" marB="45735">
                    <a:noFill/>
                  </a:tcPr>
                </a:tc>
                <a:tc>
                  <a:txBody>
                    <a:bodyPr/>
                    <a:p>
                      <a:r>
                        <a:rPr lang="en-US" altLang="zh-CN" sz="1600" dirty="0" smtClean="0"/>
                        <a:t>0</a:t>
                      </a:r>
                      <a:endParaRPr lang="zh-CN" altLang="en-US" sz="1600" dirty="0"/>
                    </a:p>
                  </a:txBody>
                  <a:tcPr marL="91444" marR="91444" marT="45735" marB="45735"/>
                </a:tc>
                <a:tc>
                  <a:txBody>
                    <a:bodyPr/>
                    <a:p>
                      <a:r>
                        <a:rPr lang="en-US" altLang="zh-CN" sz="1600" dirty="0" smtClean="0"/>
                        <a:t>1</a:t>
                      </a:r>
                      <a:endParaRPr lang="zh-CN" altLang="en-US" sz="1600" dirty="0"/>
                    </a:p>
                  </a:txBody>
                  <a:tcPr marL="91444" marR="91444" marT="45735" marB="45735"/>
                </a:tc>
                <a:tc>
                  <a:txBody>
                    <a:bodyPr/>
                    <a:p>
                      <a:r>
                        <a:rPr lang="en-US" altLang="zh-CN" sz="1600" dirty="0" smtClean="0"/>
                        <a:t>^</a:t>
                      </a:r>
                      <a:endParaRPr lang="zh-CN" altLang="en-US" sz="1600" dirty="0"/>
                    </a:p>
                  </a:txBody>
                  <a:tcPr marL="91444" marR="91444" marT="45735" marB="45735"/>
                </a:tc>
              </a:tr>
              <a:tr h="413882">
                <a:tc>
                  <a:txBody>
                    <a:bodyPr/>
                    <a:p>
                      <a:r>
                        <a:rPr lang="en-US" altLang="zh-CN" sz="1600" dirty="0" smtClean="0"/>
                        <a:t>4</a:t>
                      </a:r>
                      <a:endParaRPr lang="zh-CN" altLang="en-US" sz="1600" dirty="0"/>
                    </a:p>
                  </a:txBody>
                  <a:tcPr marL="91444" marR="91444" marT="45735" marB="45735">
                    <a:noFill/>
                  </a:tcPr>
                </a:tc>
                <a:tc>
                  <a:txBody>
                    <a:bodyPr/>
                    <a:p>
                      <a:r>
                        <a:rPr lang="en-US" altLang="zh-CN" sz="1600" dirty="0" smtClean="0"/>
                        <a:t>2</a:t>
                      </a:r>
                      <a:endParaRPr lang="zh-CN" altLang="en-US" sz="1600" dirty="0"/>
                    </a:p>
                  </a:txBody>
                  <a:tcPr marL="91444" marR="91444" marT="45735" marB="45735"/>
                </a:tc>
                <a:tc>
                  <a:txBody>
                    <a:bodyPr/>
                    <a:p>
                      <a:r>
                        <a:rPr lang="en-US" altLang="zh-CN" sz="1600" dirty="0" smtClean="0"/>
                        <a:t>0</a:t>
                      </a:r>
                      <a:endParaRPr lang="zh-CN" altLang="en-US" sz="1600" dirty="0"/>
                    </a:p>
                  </a:txBody>
                  <a:tcPr marL="91444" marR="91444" marT="45735" marB="45735"/>
                </a:tc>
                <a:tc>
                  <a:txBody>
                    <a:bodyPr/>
                    <a:p>
                      <a:endParaRPr lang="zh-CN" altLang="en-US" sz="1600" dirty="0"/>
                    </a:p>
                  </a:txBody>
                  <a:tcPr marL="91444" marR="91444" marT="45735" marB="45735"/>
                </a:tc>
              </a:tr>
              <a:tr h="401050">
                <a:tc>
                  <a:txBody>
                    <a:bodyPr/>
                    <a:p>
                      <a:r>
                        <a:rPr lang="en-US" altLang="zh-CN" sz="1600" dirty="0" smtClean="0"/>
                        <a:t>5</a:t>
                      </a:r>
                      <a:endParaRPr lang="zh-CN" altLang="en-US" sz="1600" dirty="0"/>
                    </a:p>
                  </a:txBody>
                  <a:tcPr marL="91444" marR="91444" marT="45735" marB="45735">
                    <a:noFill/>
                  </a:tcPr>
                </a:tc>
                <a:tc>
                  <a:txBody>
                    <a:bodyPr/>
                    <a:p>
                      <a:r>
                        <a:rPr lang="en-US" altLang="zh-CN" sz="1800" dirty="0" smtClean="0"/>
                        <a:t>0</a:t>
                      </a:r>
                      <a:endParaRPr lang="zh-CN" altLang="en-US" sz="1800" dirty="0"/>
                    </a:p>
                  </a:txBody>
                  <a:tcPr marL="91444" marR="91444" marT="45735" marB="45735"/>
                </a:tc>
                <a:tc>
                  <a:txBody>
                    <a:bodyPr/>
                    <a:p>
                      <a:r>
                        <a:rPr lang="en-US" altLang="zh-CN" sz="1800" dirty="0" smtClean="0"/>
                        <a:t>1</a:t>
                      </a:r>
                      <a:endParaRPr lang="zh-CN" altLang="en-US" sz="1800" dirty="0"/>
                    </a:p>
                  </a:txBody>
                  <a:tcPr marL="91444" marR="91444" marT="45735" marB="45735"/>
                </a:tc>
                <a:tc>
                  <a:txBody>
                    <a:bodyPr/>
                    <a:p>
                      <a:r>
                        <a:rPr lang="en-US" altLang="zh-CN" sz="1800" dirty="0" smtClean="0"/>
                        <a:t>^</a:t>
                      </a:r>
                      <a:endParaRPr lang="zh-CN" altLang="en-US" sz="1800" dirty="0"/>
                    </a:p>
                  </a:txBody>
                  <a:tcPr marL="91444" marR="91444" marT="45735" marB="45735"/>
                </a:tc>
              </a:tr>
              <a:tr h="413882">
                <a:tc>
                  <a:txBody>
                    <a:bodyPr/>
                    <a:p>
                      <a:r>
                        <a:rPr lang="en-US" altLang="zh-CN" sz="1600" dirty="0" smtClean="0"/>
                        <a:t>6</a:t>
                      </a:r>
                      <a:endParaRPr lang="zh-CN" altLang="en-US" sz="1600" dirty="0"/>
                    </a:p>
                  </a:txBody>
                  <a:tcPr marL="91444" marR="91444" marT="45735" marB="45735">
                    <a:noFill/>
                  </a:tcPr>
                </a:tc>
                <a:tc>
                  <a:txBody>
                    <a:bodyPr/>
                    <a:p>
                      <a:r>
                        <a:rPr lang="en-US" altLang="zh-CN" sz="1600" dirty="0" smtClean="0"/>
                        <a:t>0</a:t>
                      </a:r>
                      <a:endParaRPr lang="zh-CN" altLang="en-US" sz="1600" dirty="0"/>
                    </a:p>
                  </a:txBody>
                  <a:tcPr marL="91444" marR="91444" marT="45735" marB="45735"/>
                </a:tc>
                <a:tc>
                  <a:txBody>
                    <a:bodyPr/>
                    <a:p>
                      <a:r>
                        <a:rPr lang="en-US" altLang="zh-CN" sz="1600" dirty="0" smtClean="0"/>
                        <a:t>2</a:t>
                      </a:r>
                      <a:endParaRPr lang="zh-CN" altLang="en-US" sz="1600" dirty="0"/>
                    </a:p>
                  </a:txBody>
                  <a:tcPr marL="91444" marR="91444" marT="45735" marB="45735"/>
                </a:tc>
                <a:tc>
                  <a:txBody>
                    <a:bodyPr/>
                    <a:p>
                      <a:r>
                        <a:rPr lang="en-US" altLang="zh-CN" sz="1600" dirty="0" smtClean="0"/>
                        <a:t>^</a:t>
                      </a:r>
                      <a:endParaRPr lang="zh-CN" altLang="en-US" sz="1600" dirty="0"/>
                    </a:p>
                  </a:txBody>
                  <a:tcPr marL="91444" marR="91444" marT="45735" marB="45735"/>
                </a:tc>
              </a:tr>
              <a:tr h="413882">
                <a:tc>
                  <a:txBody>
                    <a:bodyPr/>
                    <a:p>
                      <a:r>
                        <a:rPr lang="en-US" altLang="zh-CN" sz="1600" dirty="0" smtClean="0"/>
                        <a:t>7</a:t>
                      </a:r>
                      <a:endParaRPr lang="zh-CN" altLang="en-US" sz="1600" dirty="0"/>
                    </a:p>
                  </a:txBody>
                  <a:tcPr marL="91444" marR="91444" marT="45735" marB="45735">
                    <a:noFill/>
                  </a:tcPr>
                </a:tc>
                <a:tc>
                  <a:txBody>
                    <a:bodyPr/>
                    <a:p>
                      <a:r>
                        <a:rPr lang="en-US" altLang="zh-CN" sz="1600" dirty="0" smtClean="0"/>
                        <a:t>0</a:t>
                      </a:r>
                      <a:endParaRPr lang="zh-CN" altLang="en-US" sz="1600" dirty="0"/>
                    </a:p>
                  </a:txBody>
                  <a:tcPr marL="91444" marR="91444" marT="45735" marB="45735"/>
                </a:tc>
                <a:tc>
                  <a:txBody>
                    <a:bodyPr/>
                    <a:p>
                      <a:r>
                        <a:rPr lang="en-US" altLang="zh-CN" sz="1600" dirty="0" smtClean="0"/>
                        <a:t>2</a:t>
                      </a:r>
                      <a:endParaRPr lang="zh-CN" altLang="en-US" sz="1600" dirty="0"/>
                    </a:p>
                  </a:txBody>
                  <a:tcPr marL="91444" marR="91444" marT="45735" marB="45735"/>
                </a:tc>
                <a:tc>
                  <a:txBody>
                    <a:bodyPr/>
                    <a:p>
                      <a:pPr marL="0" marR="0" indent="0" algn="l" defTabSz="914400" rtl="0" eaLnBrk="1" fontAlgn="auto" latinLnBrk="0" hangingPunct="1">
                        <a:lnSpc>
                          <a:spcPct val="100000"/>
                        </a:lnSpc>
                        <a:spcBef>
                          <a:spcPts val="0"/>
                        </a:spcBef>
                        <a:spcAft>
                          <a:spcPts val="0"/>
                        </a:spcAft>
                        <a:buClrTx/>
                        <a:buSzTx/>
                        <a:buFontTx/>
                        <a:buNone/>
                        <a:defRPr/>
                      </a:pPr>
                      <a:r>
                        <a:rPr lang="en-US" altLang="zh-CN" sz="1600" dirty="0" smtClean="0"/>
                        <a:t>^</a:t>
                      </a:r>
                      <a:endParaRPr lang="zh-CN" altLang="en-US" sz="1600" dirty="0"/>
                    </a:p>
                  </a:txBody>
                  <a:tcPr marL="91444" marR="91444" marT="45735" marB="45735"/>
                </a:tc>
              </a:tr>
              <a:tr h="413882">
                <a:tc>
                  <a:txBody>
                    <a:bodyPr/>
                    <a:p>
                      <a:r>
                        <a:rPr lang="en-US" altLang="zh-CN" sz="1600" dirty="0" smtClean="0"/>
                        <a:t>8</a:t>
                      </a:r>
                      <a:endParaRPr lang="zh-CN" altLang="en-US" sz="1600" dirty="0"/>
                    </a:p>
                  </a:txBody>
                  <a:tcPr marL="91444" marR="91444" marT="45735" marB="45735">
                    <a:noFill/>
                  </a:tcPr>
                </a:tc>
                <a:tc>
                  <a:txBody>
                    <a:bodyPr/>
                    <a:p>
                      <a:r>
                        <a:rPr lang="en-US" altLang="zh-CN" sz="1600" dirty="0" smtClean="0"/>
                        <a:t>0</a:t>
                      </a:r>
                      <a:endParaRPr lang="zh-CN" altLang="en-US" sz="1600" dirty="0"/>
                    </a:p>
                  </a:txBody>
                  <a:tcPr marL="91444" marR="91444" marT="45735" marB="45735"/>
                </a:tc>
                <a:tc>
                  <a:txBody>
                    <a:bodyPr/>
                    <a:p>
                      <a:r>
                        <a:rPr lang="en-US" altLang="zh-CN" sz="1600" dirty="0" smtClean="0"/>
                        <a:t>2</a:t>
                      </a:r>
                      <a:endParaRPr lang="zh-CN" altLang="en-US" sz="1600" dirty="0"/>
                    </a:p>
                  </a:txBody>
                  <a:tcPr marL="91444" marR="91444" marT="45735" marB="45735"/>
                </a:tc>
                <a:tc>
                  <a:txBody>
                    <a:bodyPr/>
                    <a:p>
                      <a:pPr marL="0" marR="0" indent="0" algn="l" defTabSz="914400" rtl="0" eaLnBrk="1" fontAlgn="auto" latinLnBrk="0" hangingPunct="1">
                        <a:lnSpc>
                          <a:spcPct val="100000"/>
                        </a:lnSpc>
                        <a:spcBef>
                          <a:spcPts val="0"/>
                        </a:spcBef>
                        <a:spcAft>
                          <a:spcPts val="0"/>
                        </a:spcAft>
                        <a:buClrTx/>
                        <a:buSzTx/>
                        <a:buFontTx/>
                        <a:buNone/>
                        <a:defRPr/>
                      </a:pPr>
                      <a:r>
                        <a:rPr lang="en-US" altLang="zh-CN" sz="1600" dirty="0" smtClean="0"/>
                        <a:t>^</a:t>
                      </a:r>
                      <a:endParaRPr lang="zh-CN" altLang="en-US" sz="1600" dirty="0"/>
                    </a:p>
                  </a:txBody>
                  <a:tcPr marL="91444" marR="91444" marT="45735" marB="45735"/>
                </a:tc>
              </a:tr>
            </a:tbl>
          </a:graphicData>
        </a:graphic>
      </p:graphicFrame>
      <p:graphicFrame>
        <p:nvGraphicFramePr>
          <p:cNvPr id="8" name="表格 7"/>
          <p:cNvGraphicFramePr>
            <a:graphicFrameLocks noGrp="1"/>
          </p:cNvGraphicFramePr>
          <p:nvPr/>
        </p:nvGraphicFramePr>
        <p:xfrm>
          <a:off x="1731963" y="5253038"/>
          <a:ext cx="1189038" cy="371475"/>
        </p:xfrm>
        <a:graphic>
          <a:graphicData uri="http://schemas.openxmlformats.org/drawingml/2006/table">
            <a:tbl>
              <a:tblPr firstRow="1" bandRow="1">
                <a:tableStyleId>{5C22544A-7EE6-4342-B048-85BDC9FD1C3A}</a:tableStyleId>
              </a:tblPr>
              <a:tblGrid>
                <a:gridCol w="385819"/>
                <a:gridCol w="803218"/>
              </a:tblGrid>
              <a:tr h="371475">
                <a:tc>
                  <a:txBody>
                    <a:bodyPr/>
                    <a:p>
                      <a:r>
                        <a:rPr lang="en-US" altLang="zh-CN" sz="1800" b="0" dirty="0" smtClean="0">
                          <a:solidFill>
                            <a:schemeClr val="tx1"/>
                          </a:solidFill>
                        </a:rPr>
                        <a:t>s</a:t>
                      </a:r>
                      <a:endParaRPr lang="en-US" altLang="zh-CN" sz="1800" b="0" dirty="0" smtClean="0">
                        <a:solidFill>
                          <a:schemeClr val="tx1"/>
                        </a:solidFill>
                      </a:endParaRPr>
                    </a:p>
                  </a:txBody>
                  <a:tcPr marL="91542" marR="91542" marT="45798" marB="45798">
                    <a:solidFill>
                      <a:schemeClr val="accent1">
                        <a:lumMod val="20000"/>
                        <a:lumOff val="80000"/>
                      </a:schemeClr>
                    </a:solidFill>
                  </a:tcPr>
                </a:tc>
                <a:tc>
                  <a:txBody>
                    <a:bodyPr/>
                    <a:p>
                      <a:r>
                        <a:rPr lang="en-US" altLang="zh-CN" sz="1800" b="0" dirty="0" smtClean="0">
                          <a:solidFill>
                            <a:schemeClr val="tx1"/>
                          </a:solidFill>
                        </a:rPr>
                        <a:t>next</a:t>
                      </a:r>
                      <a:endParaRPr lang="en-US" altLang="zh-CN" sz="1800" b="0" dirty="0" smtClean="0">
                        <a:solidFill>
                          <a:schemeClr val="tx1"/>
                        </a:solidFill>
                      </a:endParaRPr>
                    </a:p>
                  </a:txBody>
                  <a:tcPr marL="91542" marR="91542" marT="45798" marB="45798">
                    <a:solidFill>
                      <a:schemeClr val="accent1">
                        <a:lumMod val="20000"/>
                        <a:lumOff val="80000"/>
                      </a:schemeClr>
                    </a:solidFill>
                  </a:tcPr>
                </a:tc>
              </a:tr>
            </a:tbl>
          </a:graphicData>
        </a:graphic>
      </p:graphicFrame>
      <p:graphicFrame>
        <p:nvGraphicFramePr>
          <p:cNvPr id="9" name="表格 8"/>
          <p:cNvGraphicFramePr>
            <a:graphicFrameLocks noGrp="1"/>
          </p:cNvGraphicFramePr>
          <p:nvPr/>
        </p:nvGraphicFramePr>
        <p:xfrm>
          <a:off x="1671638" y="2862263"/>
          <a:ext cx="2301875" cy="371475"/>
        </p:xfrm>
        <a:graphic>
          <a:graphicData uri="http://schemas.openxmlformats.org/drawingml/2006/table">
            <a:tbl>
              <a:tblPr firstRow="1" bandRow="1">
                <a:tableStyleId>{5C22544A-7EE6-4342-B048-85BDC9FD1C3A}</a:tableStyleId>
              </a:tblPr>
              <a:tblGrid>
                <a:gridCol w="769620"/>
                <a:gridCol w="862664"/>
                <a:gridCol w="669591"/>
              </a:tblGrid>
              <a:tr h="371475">
                <a:tc>
                  <a:txBody>
                    <a:bodyPr/>
                    <a:p>
                      <a:r>
                        <a:rPr lang="en-US" altLang="zh-CN" sz="1800" dirty="0" err="1" smtClean="0">
                          <a:solidFill>
                            <a:schemeClr val="tx1"/>
                          </a:solidFill>
                        </a:rPr>
                        <a:t>num</a:t>
                      </a:r>
                      <a:endParaRPr lang="en-US" altLang="zh-CN" sz="1800" dirty="0" err="1" smtClean="0">
                        <a:solidFill>
                          <a:schemeClr val="tx1"/>
                        </a:solidFill>
                      </a:endParaRPr>
                    </a:p>
                  </a:txBody>
                  <a:tcPr marL="91425" marR="91425" marT="45798" marB="45798"/>
                </a:tc>
                <a:tc>
                  <a:txBody>
                    <a:bodyPr/>
                    <a:p>
                      <a:r>
                        <a:rPr lang="en-US" altLang="zh-CN" sz="1800" dirty="0" smtClean="0">
                          <a:solidFill>
                            <a:schemeClr val="tx1"/>
                          </a:solidFill>
                        </a:rPr>
                        <a:t>father</a:t>
                      </a:r>
                      <a:endParaRPr lang="en-US" altLang="zh-CN" sz="1800" dirty="0" smtClean="0">
                        <a:solidFill>
                          <a:schemeClr val="tx1"/>
                        </a:solidFill>
                      </a:endParaRPr>
                    </a:p>
                  </a:txBody>
                  <a:tcPr marL="91425" marR="91425" marT="45798" marB="45798"/>
                </a:tc>
                <a:tc>
                  <a:txBody>
                    <a:bodyPr/>
                    <a:p>
                      <a:r>
                        <a:rPr lang="en-US" altLang="zh-CN" sz="1800" dirty="0" smtClean="0">
                          <a:solidFill>
                            <a:schemeClr val="tx1"/>
                          </a:solidFill>
                        </a:rPr>
                        <a:t>son</a:t>
                      </a:r>
                      <a:endParaRPr lang="en-US" altLang="zh-CN" sz="1800" dirty="0" smtClean="0">
                        <a:solidFill>
                          <a:schemeClr val="tx1"/>
                        </a:solidFill>
                      </a:endParaRPr>
                    </a:p>
                  </a:txBody>
                  <a:tcPr marL="91425" marR="91425" marT="45798" marB="45798"/>
                </a:tc>
              </a:tr>
            </a:tbl>
          </a:graphicData>
        </a:graphic>
      </p:graphicFrame>
      <p:sp>
        <p:nvSpPr>
          <p:cNvPr id="10" name="文本框 9"/>
          <p:cNvSpPr txBox="1"/>
          <p:nvPr/>
        </p:nvSpPr>
        <p:spPr>
          <a:xfrm>
            <a:off x="1671638" y="2386013"/>
            <a:ext cx="696912" cy="400050"/>
          </a:xfrm>
          <a:prstGeom prst="rect">
            <a:avLst/>
          </a:prstGeom>
          <a:solidFill>
            <a:schemeClr val="bg1"/>
          </a:solidFill>
          <a:ln w="9525">
            <a:solidFill>
              <a:schemeClr val="bg2">
                <a:lumMod val="90000"/>
              </a:schemeClr>
            </a:solidFill>
          </a:ln>
        </p:spPr>
        <p:txBody>
          <a:bodyPr wrap="none" anchor="t">
            <a:spAutoFit/>
          </a:bodyPr>
          <a:p>
            <a:pPr lvl="0" indent="0" eaLnBrk="0" hangingPunct="0"/>
            <a:r>
              <a:rPr lang="zh-CN" altLang="en-US" sz="2000" b="1" dirty="0">
                <a:latin typeface="Century Gothic" panose="020B0502020202020204" pitchFamily="34" charset="0"/>
                <a:ea typeface="宋体" panose="02010600030101010101" pitchFamily="2" charset="-122"/>
              </a:rPr>
              <a:t>结点</a:t>
            </a:r>
            <a:endParaRPr lang="zh-CN" altLang="en-US" sz="2000" b="1" dirty="0">
              <a:latin typeface="Century Gothic" panose="020B0502020202020204" pitchFamily="34" charset="0"/>
              <a:ea typeface="宋体" panose="02010600030101010101" pitchFamily="2" charset="-122"/>
            </a:endParaRPr>
          </a:p>
        </p:txBody>
      </p:sp>
      <p:sp>
        <p:nvSpPr>
          <p:cNvPr id="11" name="文本框 10"/>
          <p:cNvSpPr txBox="1"/>
          <p:nvPr/>
        </p:nvSpPr>
        <p:spPr>
          <a:xfrm>
            <a:off x="1635125" y="4838700"/>
            <a:ext cx="696913" cy="401638"/>
          </a:xfrm>
          <a:prstGeom prst="rect">
            <a:avLst/>
          </a:prstGeom>
          <a:noFill/>
          <a:ln w="9525">
            <a:noFill/>
          </a:ln>
        </p:spPr>
        <p:txBody>
          <a:bodyPr wrap="none" anchor="t">
            <a:spAutoFit/>
          </a:bodyPr>
          <a:p>
            <a:pPr lvl="0" indent="0" eaLnBrk="0" hangingPunct="0"/>
            <a:r>
              <a:rPr lang="zh-CN" altLang="en-US" sz="2000" b="1" dirty="0">
                <a:latin typeface="Century Gothic" panose="020B0502020202020204" pitchFamily="34" charset="0"/>
                <a:ea typeface="宋体" panose="02010600030101010101" pitchFamily="2" charset="-122"/>
              </a:rPr>
              <a:t>儿子</a:t>
            </a:r>
            <a:endParaRPr lang="zh-CN" altLang="en-US" sz="2000" b="1" dirty="0">
              <a:latin typeface="Century Gothic" panose="020B0502020202020204" pitchFamily="34" charset="0"/>
              <a:ea typeface="宋体" panose="02010600030101010101" pitchFamily="2" charset="-122"/>
            </a:endParaRPr>
          </a:p>
        </p:txBody>
      </p:sp>
      <p:sp>
        <p:nvSpPr>
          <p:cNvPr id="12" name="矩形标注 11"/>
          <p:cNvSpPr/>
          <p:nvPr/>
        </p:nvSpPr>
        <p:spPr>
          <a:xfrm>
            <a:off x="673100" y="3498850"/>
            <a:ext cx="1320800" cy="331788"/>
          </a:xfrm>
          <a:prstGeom prst="wedgeRectCallout">
            <a:avLst>
              <a:gd name="adj1" fmla="val 48046"/>
              <a:gd name="adj2" fmla="val -153996"/>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4572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rgbClr val="FF0000"/>
                </a:solidFill>
                <a:effectLst/>
                <a:uLnTx/>
                <a:uFillTx/>
                <a:latin typeface="+mn-lt"/>
                <a:ea typeface="+mn-ea"/>
                <a:cs typeface="+mn-cs"/>
              </a:rPr>
              <a:t>儿子数量</a:t>
            </a:r>
            <a:endParaRPr kumimoji="0" lang="zh-CN" altLang="en-US" sz="1800" b="0" i="0" u="none" strike="noStrike" kern="1200" cap="none" spc="0" normalizeH="0" baseline="0" noProof="0" dirty="0">
              <a:ln>
                <a:noFill/>
              </a:ln>
              <a:solidFill>
                <a:srgbClr val="FF0000"/>
              </a:solidFill>
              <a:effectLst/>
              <a:uLnTx/>
              <a:uFillTx/>
              <a:latin typeface="+mn-lt"/>
              <a:ea typeface="+mn-ea"/>
              <a:cs typeface="+mn-cs"/>
            </a:endParaRPr>
          </a:p>
        </p:txBody>
      </p:sp>
      <p:sp>
        <p:nvSpPr>
          <p:cNvPr id="13" name="矩形标注 12"/>
          <p:cNvSpPr/>
          <p:nvPr/>
        </p:nvSpPr>
        <p:spPr>
          <a:xfrm>
            <a:off x="2473325" y="3498850"/>
            <a:ext cx="1676400" cy="331788"/>
          </a:xfrm>
          <a:prstGeom prst="wedgeRectCallout">
            <a:avLst>
              <a:gd name="adj1" fmla="val -32712"/>
              <a:gd name="adj2" fmla="val -157873"/>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4572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rgbClr val="FF0000"/>
                </a:solidFill>
                <a:effectLst/>
                <a:uLnTx/>
                <a:uFillTx/>
                <a:latin typeface="+mn-lt"/>
                <a:ea typeface="+mn-ea"/>
                <a:cs typeface="+mn-cs"/>
              </a:rPr>
              <a:t>父亲节点编号</a:t>
            </a:r>
            <a:endParaRPr kumimoji="0" lang="zh-CN" altLang="en-US" sz="1800" b="0" i="0" u="none" strike="noStrike" kern="1200" cap="none" spc="0" normalizeH="0" baseline="0" noProof="0" dirty="0">
              <a:ln>
                <a:noFill/>
              </a:ln>
              <a:solidFill>
                <a:srgbClr val="FF0000"/>
              </a:solidFill>
              <a:effectLst/>
              <a:uLnTx/>
              <a:uFillTx/>
              <a:latin typeface="+mn-lt"/>
              <a:ea typeface="+mn-ea"/>
              <a:cs typeface="+mn-cs"/>
            </a:endParaRPr>
          </a:p>
        </p:txBody>
      </p:sp>
      <p:sp>
        <p:nvSpPr>
          <p:cNvPr id="14" name="矩形标注 13"/>
          <p:cNvSpPr/>
          <p:nvPr/>
        </p:nvSpPr>
        <p:spPr>
          <a:xfrm>
            <a:off x="2667000" y="2176463"/>
            <a:ext cx="1676400" cy="333375"/>
          </a:xfrm>
          <a:prstGeom prst="wedgeRectCallout">
            <a:avLst>
              <a:gd name="adj1" fmla="val 9542"/>
              <a:gd name="adj2" fmla="val 163961"/>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4572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rgbClr val="FF0000"/>
                </a:solidFill>
                <a:effectLst/>
                <a:uLnTx/>
                <a:uFillTx/>
                <a:latin typeface="+mn-lt"/>
                <a:ea typeface="+mn-ea"/>
                <a:cs typeface="+mn-cs"/>
              </a:rPr>
              <a:t>儿子链接</a:t>
            </a:r>
            <a:endParaRPr kumimoji="0" lang="zh-CN" altLang="en-US" sz="1800" b="0" i="0" u="none" strike="noStrike" kern="1200" cap="none" spc="0" normalizeH="0" baseline="0" noProof="0" dirty="0">
              <a:ln>
                <a:noFill/>
              </a:ln>
              <a:solidFill>
                <a:srgbClr val="FF0000"/>
              </a:solidFill>
              <a:effectLst/>
              <a:uLnTx/>
              <a:uFillTx/>
              <a:latin typeface="+mn-lt"/>
              <a:ea typeface="+mn-ea"/>
              <a:cs typeface="+mn-cs"/>
            </a:endParaRPr>
          </a:p>
        </p:txBody>
      </p:sp>
      <p:sp>
        <p:nvSpPr>
          <p:cNvPr id="15" name="矩形标注 14"/>
          <p:cNvSpPr/>
          <p:nvPr/>
        </p:nvSpPr>
        <p:spPr>
          <a:xfrm>
            <a:off x="1635125" y="5927725"/>
            <a:ext cx="1671638" cy="333375"/>
          </a:xfrm>
          <a:prstGeom prst="wedgeRectCallout">
            <a:avLst>
              <a:gd name="adj1" fmla="val -30876"/>
              <a:gd name="adj2" fmla="val -157873"/>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4572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rgbClr val="FF0000"/>
                </a:solidFill>
                <a:effectLst/>
                <a:uLnTx/>
                <a:uFillTx/>
                <a:latin typeface="+mn-lt"/>
                <a:ea typeface="+mn-ea"/>
                <a:cs typeface="+mn-cs"/>
              </a:rPr>
              <a:t>儿子节点编号</a:t>
            </a:r>
            <a:endParaRPr kumimoji="0" lang="zh-CN" altLang="en-US" sz="1800" b="0" i="0" u="none" strike="noStrike" kern="1200" cap="none" spc="0" normalizeH="0" baseline="0" noProof="0" dirty="0">
              <a:ln>
                <a:noFill/>
              </a:ln>
              <a:solidFill>
                <a:srgbClr val="FF0000"/>
              </a:solidFill>
              <a:effectLst/>
              <a:uLnTx/>
              <a:uFillTx/>
              <a:latin typeface="+mn-lt"/>
              <a:ea typeface="+mn-ea"/>
              <a:cs typeface="+mn-cs"/>
            </a:endParaRPr>
          </a:p>
        </p:txBody>
      </p:sp>
      <p:sp>
        <p:nvSpPr>
          <p:cNvPr id="16" name="矩形标注 15"/>
          <p:cNvSpPr/>
          <p:nvPr/>
        </p:nvSpPr>
        <p:spPr>
          <a:xfrm>
            <a:off x="2667000" y="4713288"/>
            <a:ext cx="2509838" cy="331788"/>
          </a:xfrm>
          <a:prstGeom prst="wedgeRectCallout">
            <a:avLst>
              <a:gd name="adj1" fmla="val -44030"/>
              <a:gd name="adj2" fmla="val 109979"/>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4572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rgbClr val="FF0000"/>
                </a:solidFill>
                <a:effectLst/>
                <a:uLnTx/>
                <a:uFillTx/>
                <a:latin typeface="+mn-lt"/>
                <a:ea typeface="+mn-ea"/>
                <a:cs typeface="+mn-cs"/>
              </a:rPr>
              <a:t>下一个儿子链接</a:t>
            </a:r>
            <a:endParaRPr kumimoji="0" lang="zh-CN" altLang="en-US" sz="1800" b="0" i="0" u="none" strike="noStrike" kern="1200" cap="none" spc="0" normalizeH="0" baseline="0" noProof="0" dirty="0">
              <a:ln>
                <a:noFill/>
              </a:ln>
              <a:solidFill>
                <a:srgbClr val="FF0000"/>
              </a:solidFill>
              <a:effectLst/>
              <a:uLnTx/>
              <a:uFillTx/>
              <a:latin typeface="+mn-lt"/>
              <a:ea typeface="+mn-ea"/>
              <a:cs typeface="+mn-cs"/>
            </a:endParaRPr>
          </a:p>
        </p:txBody>
      </p:sp>
      <p:graphicFrame>
        <p:nvGraphicFramePr>
          <p:cNvPr id="17" name="表格 16"/>
          <p:cNvGraphicFramePr>
            <a:graphicFrameLocks noGrp="1"/>
          </p:cNvGraphicFramePr>
          <p:nvPr/>
        </p:nvGraphicFramePr>
        <p:xfrm>
          <a:off x="9245600" y="2503805"/>
          <a:ext cx="416560" cy="365760"/>
        </p:xfrm>
        <a:graphic>
          <a:graphicData uri="http://schemas.openxmlformats.org/drawingml/2006/table">
            <a:tbl>
              <a:tblPr firstRow="1" bandRow="1">
                <a:tableStyleId>{5C22544A-7EE6-4342-B048-85BDC9FD1C3A}</a:tableStyleId>
              </a:tblPr>
              <a:tblGrid>
                <a:gridCol w="208915"/>
                <a:gridCol w="207645"/>
              </a:tblGrid>
              <a:tr h="365125">
                <a:tc>
                  <a:txBody>
                    <a:bodyPr/>
                    <a:p>
                      <a:r>
                        <a:rPr lang="en-US" altLang="zh-CN" sz="1800" dirty="0" smtClean="0">
                          <a:solidFill>
                            <a:schemeClr val="tx1"/>
                          </a:solidFill>
                        </a:rPr>
                        <a:t>5</a:t>
                      </a:r>
                      <a:endParaRPr lang="en-US" altLang="zh-CN" sz="1800" dirty="0" smtClean="0">
                        <a:solidFill>
                          <a:schemeClr val="tx1"/>
                        </a:solidFill>
                      </a:endParaRPr>
                    </a:p>
                  </a:txBody>
                  <a:tcPr marL="91301" marR="91301" marT="45641" marB="45641">
                    <a:solidFill>
                      <a:schemeClr val="accent1">
                        <a:lumMod val="20000"/>
                        <a:lumOff val="80000"/>
                      </a:schemeClr>
                    </a:solidFill>
                  </a:tcPr>
                </a:tc>
                <a:tc>
                  <a:txBody>
                    <a:bodyPr/>
                    <a:p>
                      <a:endParaRPr lang="zh-CN" altLang="en-US" sz="1800" dirty="0"/>
                    </a:p>
                  </a:txBody>
                  <a:tcPr marL="91301" marR="91301" marT="45641" marB="45641">
                    <a:solidFill>
                      <a:schemeClr val="accent1">
                        <a:lumMod val="20000"/>
                        <a:lumOff val="80000"/>
                      </a:schemeClr>
                    </a:solidFill>
                  </a:tcPr>
                </a:tc>
              </a:tr>
            </a:tbl>
          </a:graphicData>
        </a:graphic>
      </p:graphicFrame>
      <p:graphicFrame>
        <p:nvGraphicFramePr>
          <p:cNvPr id="18" name="表格 17"/>
          <p:cNvGraphicFramePr>
            <a:graphicFrameLocks noGrp="1"/>
          </p:cNvGraphicFramePr>
          <p:nvPr/>
        </p:nvGraphicFramePr>
        <p:xfrm>
          <a:off x="9969500" y="2486025"/>
          <a:ext cx="555625" cy="371475"/>
        </p:xfrm>
        <a:graphic>
          <a:graphicData uri="http://schemas.openxmlformats.org/drawingml/2006/table">
            <a:tbl>
              <a:tblPr firstRow="1" bandRow="1">
                <a:tableStyleId>{5C22544A-7EE6-4342-B048-85BDC9FD1C3A}</a:tableStyleId>
              </a:tblPr>
              <a:tblGrid>
                <a:gridCol w="233676"/>
                <a:gridCol w="321949"/>
              </a:tblGrid>
              <a:tr h="371475">
                <a:tc>
                  <a:txBody>
                    <a:bodyPr/>
                    <a:p>
                      <a:r>
                        <a:rPr lang="en-US" altLang="zh-CN" sz="1800" dirty="0" smtClean="0">
                          <a:solidFill>
                            <a:schemeClr val="tx1"/>
                          </a:solidFill>
                        </a:rPr>
                        <a:t>3</a:t>
                      </a:r>
                      <a:endParaRPr lang="en-US" altLang="zh-CN" sz="1800" dirty="0" smtClean="0">
                        <a:solidFill>
                          <a:schemeClr val="tx1"/>
                        </a:solidFill>
                      </a:endParaRPr>
                    </a:p>
                  </a:txBody>
                  <a:tcPr marL="91483" marR="91483" marT="45798" marB="45798">
                    <a:solidFill>
                      <a:schemeClr val="accent1">
                        <a:lumMod val="20000"/>
                        <a:lumOff val="80000"/>
                      </a:schemeClr>
                    </a:solidFill>
                  </a:tcPr>
                </a:tc>
                <a:tc>
                  <a:txBody>
                    <a:bodyPr/>
                    <a:p>
                      <a:pPr marL="0" marR="0" indent="0" algn="l" defTabSz="914400" rtl="0" eaLnBrk="1" fontAlgn="auto" latinLnBrk="0" hangingPunct="1">
                        <a:lnSpc>
                          <a:spcPct val="100000"/>
                        </a:lnSpc>
                        <a:spcBef>
                          <a:spcPts val="0"/>
                        </a:spcBef>
                        <a:spcAft>
                          <a:spcPts val="0"/>
                        </a:spcAft>
                        <a:buClrTx/>
                        <a:buSzTx/>
                        <a:buFontTx/>
                        <a:buNone/>
                        <a:defRPr/>
                      </a:pPr>
                      <a:r>
                        <a:rPr lang="en-US" altLang="zh-CN" sz="1800" dirty="0" smtClean="0">
                          <a:solidFill>
                            <a:schemeClr val="tx1"/>
                          </a:solidFill>
                        </a:rPr>
                        <a:t>^</a:t>
                      </a:r>
                      <a:endParaRPr lang="en-US" altLang="zh-CN" sz="1800" dirty="0" smtClean="0">
                        <a:solidFill>
                          <a:schemeClr val="tx1"/>
                        </a:solidFill>
                      </a:endParaRPr>
                    </a:p>
                  </a:txBody>
                  <a:tcPr marL="91483" marR="91483" marT="45798" marB="45798">
                    <a:solidFill>
                      <a:schemeClr val="accent1">
                        <a:lumMod val="20000"/>
                        <a:lumOff val="80000"/>
                      </a:schemeClr>
                    </a:solidFill>
                  </a:tcPr>
                </a:tc>
              </a:tr>
            </a:tbl>
          </a:graphicData>
        </a:graphic>
      </p:graphicFrame>
      <p:cxnSp>
        <p:nvCxnSpPr>
          <p:cNvPr id="19" name="直接箭头连接符 18"/>
          <p:cNvCxnSpPr/>
          <p:nvPr/>
        </p:nvCxnSpPr>
        <p:spPr>
          <a:xfrm>
            <a:off x="8724900" y="2682875"/>
            <a:ext cx="504825" cy="1588"/>
          </a:xfrm>
          <a:prstGeom prst="straightConnector1">
            <a:avLst/>
          </a:prstGeom>
          <a:solidFill>
            <a:schemeClr val="tx1"/>
          </a:solidFill>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9578975" y="2671763"/>
            <a:ext cx="390525" cy="1588"/>
          </a:xfrm>
          <a:prstGeom prst="straightConnector1">
            <a:avLst/>
          </a:prstGeom>
          <a:solidFill>
            <a:schemeClr val="tx1"/>
          </a:solidFill>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1" name="表格 20"/>
          <p:cNvGraphicFramePr>
            <a:graphicFrameLocks noGrp="1"/>
          </p:cNvGraphicFramePr>
          <p:nvPr/>
        </p:nvGraphicFramePr>
        <p:xfrm>
          <a:off x="9245600" y="3619500"/>
          <a:ext cx="415925" cy="371475"/>
        </p:xfrm>
        <a:graphic>
          <a:graphicData uri="http://schemas.openxmlformats.org/drawingml/2006/table">
            <a:tbl>
              <a:tblPr firstRow="1" bandRow="1">
                <a:tableStyleId>{5C22544A-7EE6-4342-B048-85BDC9FD1C3A}</a:tableStyleId>
              </a:tblPr>
              <a:tblGrid>
                <a:gridCol w="208002"/>
                <a:gridCol w="208002"/>
              </a:tblGrid>
              <a:tr h="371475">
                <a:tc>
                  <a:txBody>
                    <a:bodyPr/>
                    <a:p>
                      <a:r>
                        <a:rPr lang="en-US" altLang="zh-CN" sz="1800" dirty="0" smtClean="0">
                          <a:solidFill>
                            <a:schemeClr val="tx1"/>
                          </a:solidFill>
                        </a:rPr>
                        <a:t>2</a:t>
                      </a:r>
                      <a:endParaRPr lang="en-US" altLang="zh-CN" sz="1800" dirty="0" smtClean="0">
                        <a:solidFill>
                          <a:schemeClr val="tx1"/>
                        </a:solidFill>
                      </a:endParaRPr>
                    </a:p>
                  </a:txBody>
                  <a:tcPr marL="91301" marR="91301" marT="45798" marB="45798">
                    <a:solidFill>
                      <a:schemeClr val="accent1">
                        <a:lumMod val="20000"/>
                        <a:lumOff val="80000"/>
                      </a:schemeClr>
                    </a:solidFill>
                  </a:tcPr>
                </a:tc>
                <a:tc>
                  <a:txBody>
                    <a:bodyPr/>
                    <a:p>
                      <a:endParaRPr lang="zh-CN" altLang="en-US" sz="1800" dirty="0">
                        <a:solidFill>
                          <a:schemeClr val="tx1"/>
                        </a:solidFill>
                      </a:endParaRPr>
                    </a:p>
                  </a:txBody>
                  <a:tcPr marL="91301" marR="91301" marT="45798" marB="45798">
                    <a:solidFill>
                      <a:schemeClr val="accent1">
                        <a:lumMod val="20000"/>
                        <a:lumOff val="80000"/>
                      </a:schemeClr>
                    </a:solidFill>
                  </a:tcPr>
                </a:tc>
              </a:tr>
            </a:tbl>
          </a:graphicData>
        </a:graphic>
      </p:graphicFrame>
      <p:graphicFrame>
        <p:nvGraphicFramePr>
          <p:cNvPr id="22" name="表格 21"/>
          <p:cNvGraphicFramePr>
            <a:graphicFrameLocks noGrp="1"/>
          </p:cNvGraphicFramePr>
          <p:nvPr/>
        </p:nvGraphicFramePr>
        <p:xfrm>
          <a:off x="9969500" y="3608388"/>
          <a:ext cx="555625" cy="369888"/>
        </p:xfrm>
        <a:graphic>
          <a:graphicData uri="http://schemas.openxmlformats.org/drawingml/2006/table">
            <a:tbl>
              <a:tblPr firstRow="1" bandRow="1">
                <a:tableStyleId>{5C22544A-7EE6-4342-B048-85BDC9FD1C3A}</a:tableStyleId>
              </a:tblPr>
              <a:tblGrid>
                <a:gridCol w="233676"/>
                <a:gridCol w="321949"/>
              </a:tblGrid>
              <a:tr h="369887">
                <a:tc>
                  <a:txBody>
                    <a:bodyPr/>
                    <a:p>
                      <a:r>
                        <a:rPr lang="en-US" altLang="zh-CN" sz="1800" dirty="0" smtClean="0">
                          <a:solidFill>
                            <a:schemeClr val="tx1"/>
                          </a:solidFill>
                        </a:rPr>
                        <a:t>1</a:t>
                      </a:r>
                      <a:endParaRPr lang="en-US" altLang="zh-CN" sz="1800" dirty="0" smtClean="0">
                        <a:solidFill>
                          <a:schemeClr val="tx1"/>
                        </a:solidFill>
                      </a:endParaRPr>
                    </a:p>
                  </a:txBody>
                  <a:tcPr marL="91483" marR="91483" marT="45603" marB="45603">
                    <a:solidFill>
                      <a:schemeClr val="accent1">
                        <a:lumMod val="20000"/>
                        <a:lumOff val="80000"/>
                      </a:schemeClr>
                    </a:solidFill>
                  </a:tcPr>
                </a:tc>
                <a:tc>
                  <a:txBody>
                    <a:bodyPr/>
                    <a:p>
                      <a:pPr marL="0" marR="0" indent="0" algn="l" defTabSz="914400" rtl="0" eaLnBrk="1" fontAlgn="auto" latinLnBrk="0" hangingPunct="1">
                        <a:lnSpc>
                          <a:spcPct val="100000"/>
                        </a:lnSpc>
                        <a:spcBef>
                          <a:spcPts val="0"/>
                        </a:spcBef>
                        <a:spcAft>
                          <a:spcPts val="0"/>
                        </a:spcAft>
                        <a:buClrTx/>
                        <a:buSzTx/>
                        <a:buFontTx/>
                        <a:buNone/>
                        <a:defRPr/>
                      </a:pPr>
                      <a:r>
                        <a:rPr lang="en-US" altLang="zh-CN" sz="1800" dirty="0" smtClean="0">
                          <a:solidFill>
                            <a:schemeClr val="tx1"/>
                          </a:solidFill>
                        </a:rPr>
                        <a:t>^</a:t>
                      </a:r>
                      <a:endParaRPr lang="en-US" altLang="zh-CN" sz="1800" dirty="0" smtClean="0">
                        <a:solidFill>
                          <a:schemeClr val="tx1"/>
                        </a:solidFill>
                      </a:endParaRPr>
                    </a:p>
                  </a:txBody>
                  <a:tcPr marL="91483" marR="91483" marT="45603" marB="45603">
                    <a:solidFill>
                      <a:schemeClr val="accent1">
                        <a:lumMod val="20000"/>
                        <a:lumOff val="80000"/>
                      </a:schemeClr>
                    </a:solidFill>
                  </a:tcPr>
                </a:tc>
              </a:tr>
            </a:tbl>
          </a:graphicData>
        </a:graphic>
      </p:graphicFrame>
      <p:cxnSp>
        <p:nvCxnSpPr>
          <p:cNvPr id="23" name="直接箭头连接符 22"/>
          <p:cNvCxnSpPr/>
          <p:nvPr/>
        </p:nvCxnSpPr>
        <p:spPr>
          <a:xfrm>
            <a:off x="8724900" y="3805238"/>
            <a:ext cx="504825" cy="0"/>
          </a:xfrm>
          <a:prstGeom prst="straightConnector1">
            <a:avLst/>
          </a:prstGeom>
          <a:solidFill>
            <a:schemeClr val="tx1"/>
          </a:solidFill>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9578975" y="3794125"/>
            <a:ext cx="390525" cy="1588"/>
          </a:xfrm>
          <a:prstGeom prst="straightConnector1">
            <a:avLst/>
          </a:prstGeom>
          <a:solidFill>
            <a:schemeClr val="tx1"/>
          </a:solidFill>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5" name="表格 24"/>
          <p:cNvGraphicFramePr>
            <a:graphicFrameLocks noGrp="1"/>
          </p:cNvGraphicFramePr>
          <p:nvPr/>
        </p:nvGraphicFramePr>
        <p:xfrm>
          <a:off x="9245600" y="2901950"/>
          <a:ext cx="415925" cy="371475"/>
        </p:xfrm>
        <a:graphic>
          <a:graphicData uri="http://schemas.openxmlformats.org/drawingml/2006/table">
            <a:tbl>
              <a:tblPr firstRow="1" bandRow="1">
                <a:tableStyleId>{5C22544A-7EE6-4342-B048-85BDC9FD1C3A}</a:tableStyleId>
              </a:tblPr>
              <a:tblGrid>
                <a:gridCol w="208002"/>
                <a:gridCol w="208002"/>
              </a:tblGrid>
              <a:tr h="371475">
                <a:tc>
                  <a:txBody>
                    <a:bodyPr/>
                    <a:p>
                      <a:r>
                        <a:rPr lang="en-US" altLang="zh-CN" sz="1800" dirty="0" smtClean="0">
                          <a:solidFill>
                            <a:schemeClr val="tx1"/>
                          </a:solidFill>
                        </a:rPr>
                        <a:t>8</a:t>
                      </a:r>
                      <a:endParaRPr lang="en-US" altLang="zh-CN" sz="1800" dirty="0" smtClean="0">
                        <a:solidFill>
                          <a:schemeClr val="tx1"/>
                        </a:solidFill>
                      </a:endParaRPr>
                    </a:p>
                  </a:txBody>
                  <a:tcPr marL="91301" marR="91301" marT="45798" marB="45798">
                    <a:solidFill>
                      <a:schemeClr val="accent1">
                        <a:lumMod val="20000"/>
                        <a:lumOff val="80000"/>
                      </a:schemeClr>
                    </a:solidFill>
                  </a:tcPr>
                </a:tc>
                <a:tc>
                  <a:txBody>
                    <a:bodyPr/>
                    <a:p>
                      <a:endParaRPr lang="zh-CN" altLang="en-US" sz="1800" dirty="0">
                        <a:solidFill>
                          <a:schemeClr val="tx1"/>
                        </a:solidFill>
                      </a:endParaRPr>
                    </a:p>
                  </a:txBody>
                  <a:tcPr marL="91301" marR="91301" marT="45798" marB="45798">
                    <a:solidFill>
                      <a:schemeClr val="accent1">
                        <a:lumMod val="20000"/>
                        <a:lumOff val="80000"/>
                      </a:schemeClr>
                    </a:solidFill>
                  </a:tcPr>
                </a:tc>
              </a:tr>
            </a:tbl>
          </a:graphicData>
        </a:graphic>
      </p:graphicFrame>
      <p:graphicFrame>
        <p:nvGraphicFramePr>
          <p:cNvPr id="26" name="表格 25"/>
          <p:cNvGraphicFramePr>
            <a:graphicFrameLocks noGrp="1"/>
          </p:cNvGraphicFramePr>
          <p:nvPr/>
        </p:nvGraphicFramePr>
        <p:xfrm>
          <a:off x="9969500" y="2890838"/>
          <a:ext cx="457200" cy="371475"/>
        </p:xfrm>
        <a:graphic>
          <a:graphicData uri="http://schemas.openxmlformats.org/drawingml/2006/table">
            <a:tbl>
              <a:tblPr firstRow="1" bandRow="1">
                <a:tableStyleId>{5C22544A-7EE6-4342-B048-85BDC9FD1C3A}</a:tableStyleId>
              </a:tblPr>
              <a:tblGrid>
                <a:gridCol w="208218"/>
                <a:gridCol w="248991"/>
              </a:tblGrid>
              <a:tr h="371475">
                <a:tc>
                  <a:txBody>
                    <a:bodyPr/>
                    <a:p>
                      <a:r>
                        <a:rPr lang="en-US" altLang="zh-CN" sz="1800" dirty="0" smtClean="0">
                          <a:solidFill>
                            <a:schemeClr val="tx1"/>
                          </a:solidFill>
                        </a:rPr>
                        <a:t>7</a:t>
                      </a:r>
                      <a:endParaRPr lang="en-US" altLang="zh-CN" sz="1800" dirty="0" smtClean="0">
                        <a:solidFill>
                          <a:schemeClr val="tx1"/>
                        </a:solidFill>
                      </a:endParaRPr>
                    </a:p>
                  </a:txBody>
                  <a:tcPr marL="91409" marR="91409" marT="45798" marB="45798">
                    <a:solidFill>
                      <a:schemeClr val="accent1">
                        <a:lumMod val="20000"/>
                        <a:lumOff val="80000"/>
                      </a:schemeClr>
                    </a:solidFill>
                  </a:tcPr>
                </a:tc>
                <a:tc>
                  <a:txBody>
                    <a:bodyPr/>
                    <a:p>
                      <a:pPr marL="0" marR="0" indent="0" algn="l" defTabSz="914400" rtl="0" eaLnBrk="1" fontAlgn="auto" latinLnBrk="0" hangingPunct="1">
                        <a:lnSpc>
                          <a:spcPct val="100000"/>
                        </a:lnSpc>
                        <a:spcBef>
                          <a:spcPts val="0"/>
                        </a:spcBef>
                        <a:spcAft>
                          <a:spcPts val="0"/>
                        </a:spcAft>
                        <a:buClrTx/>
                        <a:buSzTx/>
                        <a:buFontTx/>
                        <a:buNone/>
                        <a:defRPr/>
                      </a:pPr>
                      <a:endParaRPr lang="zh-CN" altLang="en-US" sz="1800" dirty="0">
                        <a:solidFill>
                          <a:schemeClr val="tx1"/>
                        </a:solidFill>
                      </a:endParaRPr>
                    </a:p>
                  </a:txBody>
                  <a:tcPr marL="91409" marR="91409" marT="45798" marB="45798">
                    <a:solidFill>
                      <a:schemeClr val="accent1">
                        <a:lumMod val="20000"/>
                        <a:lumOff val="80000"/>
                      </a:schemeClr>
                    </a:solidFill>
                  </a:tcPr>
                </a:tc>
              </a:tr>
            </a:tbl>
          </a:graphicData>
        </a:graphic>
      </p:graphicFrame>
      <p:cxnSp>
        <p:nvCxnSpPr>
          <p:cNvPr id="27" name="直接箭头连接符 26"/>
          <p:cNvCxnSpPr/>
          <p:nvPr/>
        </p:nvCxnSpPr>
        <p:spPr>
          <a:xfrm>
            <a:off x="8724900" y="3087688"/>
            <a:ext cx="504825" cy="0"/>
          </a:xfrm>
          <a:prstGeom prst="straightConnector1">
            <a:avLst/>
          </a:prstGeom>
          <a:solidFill>
            <a:schemeClr val="tx1"/>
          </a:solidFill>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9578975" y="3076575"/>
            <a:ext cx="390525" cy="1588"/>
          </a:xfrm>
          <a:prstGeom prst="straightConnector1">
            <a:avLst/>
          </a:prstGeom>
          <a:solidFill>
            <a:schemeClr val="tx1"/>
          </a:solidFill>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9" name="表格 28"/>
          <p:cNvGraphicFramePr>
            <a:graphicFrameLocks noGrp="1"/>
          </p:cNvGraphicFramePr>
          <p:nvPr/>
        </p:nvGraphicFramePr>
        <p:xfrm>
          <a:off x="10617200" y="2890838"/>
          <a:ext cx="415925" cy="368300"/>
        </p:xfrm>
        <a:graphic>
          <a:graphicData uri="http://schemas.openxmlformats.org/drawingml/2006/table">
            <a:tbl>
              <a:tblPr firstRow="1" bandRow="1">
                <a:tableStyleId>{5C22544A-7EE6-4342-B048-85BDC9FD1C3A}</a:tableStyleId>
              </a:tblPr>
              <a:tblGrid>
                <a:gridCol w="208002"/>
                <a:gridCol w="208002"/>
              </a:tblGrid>
              <a:tr h="365125">
                <a:tc>
                  <a:txBody>
                    <a:bodyPr/>
                    <a:p>
                      <a:r>
                        <a:rPr lang="en-US" altLang="zh-CN" sz="1800" dirty="0" smtClean="0">
                          <a:solidFill>
                            <a:schemeClr val="tx1"/>
                          </a:solidFill>
                        </a:rPr>
                        <a:t>6</a:t>
                      </a:r>
                      <a:endParaRPr lang="en-US" altLang="zh-CN" sz="1800" dirty="0" smtClean="0">
                        <a:solidFill>
                          <a:schemeClr val="tx1"/>
                        </a:solidFill>
                      </a:endParaRPr>
                    </a:p>
                  </a:txBody>
                  <a:tcPr marL="91301" marR="91301" marT="45641" marB="45641">
                    <a:solidFill>
                      <a:schemeClr val="accent1">
                        <a:lumMod val="20000"/>
                        <a:lumOff val="80000"/>
                      </a:schemeClr>
                    </a:solidFill>
                  </a:tcPr>
                </a:tc>
                <a:tc>
                  <a:txBody>
                    <a:bodyPr/>
                    <a:p>
                      <a:pPr marL="0" marR="0" indent="0" algn="l" defTabSz="914400" rtl="0" eaLnBrk="1" fontAlgn="auto" latinLnBrk="0" hangingPunct="1">
                        <a:lnSpc>
                          <a:spcPct val="100000"/>
                        </a:lnSpc>
                        <a:spcBef>
                          <a:spcPts val="0"/>
                        </a:spcBef>
                        <a:spcAft>
                          <a:spcPts val="0"/>
                        </a:spcAft>
                        <a:buClrTx/>
                        <a:buSzTx/>
                        <a:buFontTx/>
                        <a:buNone/>
                        <a:defRPr/>
                      </a:pPr>
                      <a:r>
                        <a:rPr lang="en-US" altLang="zh-CN" sz="1800" dirty="0" smtClean="0">
                          <a:solidFill>
                            <a:schemeClr val="tx1"/>
                          </a:solidFill>
                        </a:rPr>
                        <a:t>^</a:t>
                      </a:r>
                      <a:endParaRPr lang="en-US" altLang="zh-CN" sz="1800" dirty="0" smtClean="0">
                        <a:solidFill>
                          <a:schemeClr val="tx1"/>
                        </a:solidFill>
                      </a:endParaRPr>
                    </a:p>
                  </a:txBody>
                  <a:tcPr marL="91301" marR="91301" marT="45641" marB="45641">
                    <a:solidFill>
                      <a:schemeClr val="accent1">
                        <a:lumMod val="20000"/>
                        <a:lumOff val="80000"/>
                      </a:schemeClr>
                    </a:solidFill>
                  </a:tcPr>
                </a:tc>
              </a:tr>
            </a:tbl>
          </a:graphicData>
        </a:graphic>
      </p:graphicFrame>
      <p:cxnSp>
        <p:nvCxnSpPr>
          <p:cNvPr id="30" name="直接箭头连接符 29"/>
          <p:cNvCxnSpPr/>
          <p:nvPr/>
        </p:nvCxnSpPr>
        <p:spPr>
          <a:xfrm>
            <a:off x="10240963" y="3087688"/>
            <a:ext cx="390525" cy="1588"/>
          </a:xfrm>
          <a:prstGeom prst="straightConnector1">
            <a:avLst/>
          </a:prstGeom>
          <a:solidFill>
            <a:schemeClr val="tx1"/>
          </a:solidFill>
          <a:ln>
            <a:tailEnd type="triangle"/>
          </a:ln>
        </p:spPr>
        <p:style>
          <a:lnRef idx="1">
            <a:schemeClr val="accent1"/>
          </a:lnRef>
          <a:fillRef idx="0">
            <a:schemeClr val="accent1"/>
          </a:fillRef>
          <a:effectRef idx="0">
            <a:schemeClr val="accent1"/>
          </a:effectRef>
          <a:fontRef idx="minor">
            <a:schemeClr val="tx1"/>
          </a:fontRef>
        </p:style>
      </p:cxnSp>
      <p:sp>
        <p:nvSpPr>
          <p:cNvPr id="38029" name="文本框 25"/>
          <p:cNvSpPr txBox="1"/>
          <p:nvPr/>
        </p:nvSpPr>
        <p:spPr>
          <a:xfrm>
            <a:off x="924878" y="265113"/>
            <a:ext cx="1407160" cy="457200"/>
          </a:xfrm>
          <a:prstGeom prst="rect">
            <a:avLst/>
          </a:prstGeom>
          <a:noFill/>
          <a:ln w="9525">
            <a:noFill/>
          </a:ln>
        </p:spPr>
        <p:txBody>
          <a:bodyPr wrap="none" anchor="t">
            <a:spAutoFit/>
          </a:bodyPr>
          <a:p>
            <a:pPr lvl="0" indent="0" eaLnBrk="0" hangingPunct="0"/>
            <a:r>
              <a:rPr lang="zh-CN" altLang="en-US" sz="2400" b="1" dirty="0">
                <a:latin typeface="Century Gothic" panose="020B0502020202020204" pitchFamily="34" charset="0"/>
                <a:ea typeface="宋体" panose="02010600030101010101" pitchFamily="2" charset="-122"/>
              </a:rPr>
              <a:t>链表存储</a:t>
            </a:r>
            <a:endParaRPr lang="zh-CN" altLang="en-US" sz="2400" b="1" dirty="0">
              <a:latin typeface="Century Gothic" panose="020B0502020202020204" pitchFamily="34" charset="0"/>
              <a:ea typeface="宋体" panose="02010600030101010101" pitchFamily="2" charset="-122"/>
            </a:endParaRPr>
          </a:p>
        </p:txBody>
      </p:sp>
      <p:sp>
        <p:nvSpPr>
          <p:cNvPr id="38030" name="文本框 26"/>
          <p:cNvSpPr txBox="1"/>
          <p:nvPr/>
        </p:nvSpPr>
        <p:spPr>
          <a:xfrm>
            <a:off x="1262063" y="1604963"/>
            <a:ext cx="2659062" cy="369887"/>
          </a:xfrm>
          <a:prstGeom prst="rect">
            <a:avLst/>
          </a:prstGeom>
          <a:noFill/>
          <a:ln w="9525">
            <a:noFill/>
          </a:ln>
        </p:spPr>
        <p:txBody>
          <a:bodyPr wrap="none" anchor="t">
            <a:spAutoFit/>
          </a:bodyPr>
          <a:p>
            <a:pPr lvl="0" indent="0" eaLnBrk="0" hangingPunct="0"/>
            <a:r>
              <a:rPr lang="zh-CN" altLang="en-US" dirty="0">
                <a:latin typeface="Century Gothic" panose="020B0502020202020204" pitchFamily="34" charset="0"/>
                <a:ea typeface="宋体" panose="02010600030101010101" pitchFamily="2" charset="-122"/>
              </a:rPr>
              <a:t>节点编号从</a:t>
            </a:r>
            <a:r>
              <a:rPr lang="en-US" altLang="zh-CN" dirty="0">
                <a:latin typeface="Century Gothic" panose="020B0502020202020204" pitchFamily="34" charset="0"/>
                <a:ea typeface="宋体" panose="02010600030101010101" pitchFamily="2" charset="-122"/>
              </a:rPr>
              <a:t>1</a:t>
            </a:r>
            <a:r>
              <a:rPr lang="zh-CN" altLang="en-US" dirty="0">
                <a:latin typeface="Century Gothic" panose="020B0502020202020204" pitchFamily="34" charset="0"/>
                <a:ea typeface="宋体" panose="02010600030101010101" pitchFamily="2" charset="-122"/>
              </a:rPr>
              <a:t>到</a:t>
            </a:r>
            <a:r>
              <a:rPr lang="en-US" altLang="zh-CN" dirty="0">
                <a:latin typeface="Century Gothic" panose="020B0502020202020204" pitchFamily="34" charset="0"/>
                <a:ea typeface="宋体" panose="02010600030101010101" pitchFamily="2" charset="-122"/>
              </a:rPr>
              <a:t>n</a:t>
            </a:r>
            <a:r>
              <a:rPr lang="zh-CN" altLang="en-US" dirty="0">
                <a:latin typeface="Century Gothic" panose="020B0502020202020204" pitchFamily="34" charset="0"/>
                <a:ea typeface="宋体" panose="02010600030101010101" pitchFamily="2" charset="-122"/>
              </a:rPr>
              <a:t>，</a:t>
            </a:r>
            <a:r>
              <a:rPr lang="en-US" altLang="zh-CN" dirty="0">
                <a:latin typeface="Century Gothic" panose="020B0502020202020204" pitchFamily="34" charset="0"/>
                <a:ea typeface="宋体" panose="02010600030101010101" pitchFamily="2" charset="-122"/>
              </a:rPr>
              <a:t>0</a:t>
            </a:r>
            <a:r>
              <a:rPr lang="zh-CN" altLang="en-US" dirty="0">
                <a:latin typeface="Century Gothic" panose="020B0502020202020204" pitchFamily="34" charset="0"/>
                <a:ea typeface="宋体" panose="02010600030101010101" pitchFamily="2" charset="-122"/>
              </a:rPr>
              <a:t>不用</a:t>
            </a:r>
            <a:endParaRPr lang="zh-CN" altLang="en-US" dirty="0">
              <a:latin typeface="Century Gothic" panose="020B0502020202020204" pitchFamily="34" charset="0"/>
              <a:ea typeface="宋体" panose="02010600030101010101" pitchFamily="2" charset="-122"/>
            </a:endParaRPr>
          </a:p>
        </p:txBody>
      </p:sp>
      <p:pic>
        <p:nvPicPr>
          <p:cNvPr id="36866" name="Picture 3"/>
          <p:cNvPicPr>
            <a:picLocks noChangeAspect="1"/>
          </p:cNvPicPr>
          <p:nvPr/>
        </p:nvPicPr>
        <p:blipFill>
          <a:blip r:embed="rId1"/>
          <a:stretch>
            <a:fillRect/>
          </a:stretch>
        </p:blipFill>
        <p:spPr>
          <a:xfrm>
            <a:off x="6733858" y="136208"/>
            <a:ext cx="3048000" cy="1838325"/>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表格 7"/>
          <p:cNvGraphicFramePr/>
          <p:nvPr/>
        </p:nvGraphicFramePr>
        <p:xfrm>
          <a:off x="1061720" y="1956435"/>
          <a:ext cx="3304540" cy="3672840"/>
        </p:xfrm>
        <a:graphic>
          <a:graphicData uri="http://schemas.openxmlformats.org/drawingml/2006/table">
            <a:tbl>
              <a:tblPr firstRow="1" bandRow="1">
                <a:tableStyleId>{5C22544A-7EE6-4342-B048-85BDC9FD1C3A}</a:tableStyleId>
              </a:tblPr>
              <a:tblGrid>
                <a:gridCol w="826135"/>
                <a:gridCol w="826135"/>
                <a:gridCol w="825500"/>
                <a:gridCol w="826770"/>
              </a:tblGrid>
              <a:tr h="333375">
                <a:tc>
                  <a:txBody>
                    <a:bodyPr/>
                    <a:p>
                      <a:pPr>
                        <a:buNone/>
                      </a:pPr>
                      <a:r>
                        <a:rPr lang="zh-CN" altLang="en-US">
                          <a:solidFill>
                            <a:schemeClr val="tx1"/>
                          </a:solidFill>
                        </a:rPr>
                        <a:t>数组下标</a:t>
                      </a:r>
                      <a:endParaRPr lang="zh-CN" altLang="en-US">
                        <a:solidFill>
                          <a:schemeClr val="tx1"/>
                        </a:solidFill>
                      </a:endParaRPr>
                    </a:p>
                  </a:txBody>
                  <a:tcPr>
                    <a:solidFill>
                      <a:schemeClr val="bg1"/>
                    </a:solidFill>
                  </a:tcPr>
                </a:tc>
                <a:tc>
                  <a:txBody>
                    <a:bodyPr/>
                    <a:p>
                      <a:pPr>
                        <a:buNone/>
                      </a:pPr>
                      <a:r>
                        <a:rPr lang="en-US" altLang="zh-CN"/>
                        <a:t>num</a:t>
                      </a:r>
                      <a:endParaRPr lang="en-US" altLang="zh-CN"/>
                    </a:p>
                  </a:txBody>
                  <a:tcPr/>
                </a:tc>
                <a:tc>
                  <a:txBody>
                    <a:bodyPr/>
                    <a:p>
                      <a:pPr>
                        <a:buNone/>
                      </a:pPr>
                      <a:r>
                        <a:rPr lang="en-US" altLang="zh-CN"/>
                        <a:t>father</a:t>
                      </a:r>
                      <a:endParaRPr lang="en-US" altLang="zh-CN"/>
                    </a:p>
                  </a:txBody>
                  <a:tcPr/>
                </a:tc>
                <a:tc>
                  <a:txBody>
                    <a:bodyPr/>
                    <a:p>
                      <a:pPr>
                        <a:buNone/>
                      </a:pPr>
                      <a:r>
                        <a:rPr lang="en-US" altLang="zh-CN"/>
                        <a:t>son</a:t>
                      </a:r>
                      <a:endParaRPr lang="en-US" altLang="zh-CN"/>
                    </a:p>
                  </a:txBody>
                  <a:tcPr/>
                </a:tc>
              </a:tr>
              <a:tr h="381000">
                <a:tc>
                  <a:txBody>
                    <a:bodyPr/>
                    <a:p>
                      <a:pPr algn="r">
                        <a:buNone/>
                      </a:pPr>
                      <a:r>
                        <a:rPr lang="en-US" altLang="zh-CN"/>
                        <a:t>1</a:t>
                      </a:r>
                      <a:endParaRPr lang="en-US" altLang="zh-CN"/>
                    </a:p>
                  </a:txBody>
                  <a:tcPr>
                    <a:solidFill>
                      <a:schemeClr val="bg1"/>
                    </a:solidFill>
                  </a:tcPr>
                </a:tc>
                <a:tc>
                  <a:txBody>
                    <a:bodyPr/>
                    <a:p>
                      <a:pPr>
                        <a:buNone/>
                      </a:pPr>
                      <a:r>
                        <a:rPr lang="en-US" altLang="zh-CN"/>
                        <a:t>0</a:t>
                      </a:r>
                      <a:endParaRPr lang="en-US" altLang="zh-CN"/>
                    </a:p>
                  </a:txBody>
                  <a:tcPr/>
                </a:tc>
                <a:tc>
                  <a:txBody>
                    <a:bodyPr/>
                    <a:p>
                      <a:pPr>
                        <a:buNone/>
                      </a:pPr>
                      <a:r>
                        <a:rPr lang="en-US" altLang="zh-CN">
                          <a:solidFill>
                            <a:srgbClr val="FF0000"/>
                          </a:solidFill>
                        </a:rPr>
                        <a:t>4</a:t>
                      </a:r>
                      <a:endParaRPr lang="en-US" altLang="zh-CN">
                        <a:solidFill>
                          <a:srgbClr val="FF0000"/>
                        </a:solidFill>
                      </a:endParaRPr>
                    </a:p>
                  </a:txBody>
                  <a:tcPr/>
                </a:tc>
                <a:tc>
                  <a:txBody>
                    <a:bodyPr/>
                    <a:p>
                      <a:pPr>
                        <a:buNone/>
                      </a:pPr>
                      <a:r>
                        <a:rPr lang="en-US" altLang="zh-CN"/>
                        <a:t>0</a:t>
                      </a:r>
                      <a:endParaRPr lang="en-US" altLang="zh-CN"/>
                    </a:p>
                  </a:txBody>
                  <a:tcPr/>
                </a:tc>
              </a:tr>
              <a:tr h="381000">
                <a:tc>
                  <a:txBody>
                    <a:bodyPr/>
                    <a:p>
                      <a:pPr algn="r">
                        <a:buNone/>
                      </a:pPr>
                      <a:r>
                        <a:rPr lang="en-US" altLang="zh-CN"/>
                        <a:t>2</a:t>
                      </a:r>
                      <a:endParaRPr lang="en-US" altLang="zh-CN"/>
                    </a:p>
                  </a:txBody>
                  <a:tcPr>
                    <a:solidFill>
                      <a:schemeClr val="bg1"/>
                    </a:solidFill>
                  </a:tcPr>
                </a:tc>
                <a:tc>
                  <a:txBody>
                    <a:bodyPr/>
                    <a:p>
                      <a:pPr>
                        <a:buNone/>
                      </a:pPr>
                      <a:r>
                        <a:rPr lang="en-US" altLang="zh-CN"/>
                        <a:t>0</a:t>
                      </a:r>
                      <a:endParaRPr lang="en-US" altLang="zh-CN"/>
                    </a:p>
                  </a:txBody>
                  <a:tcPr/>
                </a:tc>
                <a:tc>
                  <a:txBody>
                    <a:bodyPr/>
                    <a:p>
                      <a:pPr>
                        <a:buNone/>
                      </a:pPr>
                      <a:r>
                        <a:rPr lang="en-US" altLang="zh-CN"/>
                        <a:t>0</a:t>
                      </a:r>
                      <a:endParaRPr lang="en-US" altLang="zh-CN"/>
                    </a:p>
                  </a:txBody>
                  <a:tcPr/>
                </a:tc>
                <a:tc>
                  <a:txBody>
                    <a:bodyPr/>
                    <a:p>
                      <a:pPr>
                        <a:buNone/>
                      </a:pPr>
                      <a:r>
                        <a:rPr lang="en-US" altLang="zh-CN"/>
                        <a:t>0</a:t>
                      </a:r>
                      <a:endParaRPr lang="en-US" altLang="zh-CN"/>
                    </a:p>
                  </a:txBody>
                  <a:tcPr/>
                </a:tc>
              </a:tr>
              <a:tr h="381000">
                <a:tc>
                  <a:txBody>
                    <a:bodyPr/>
                    <a:p>
                      <a:pPr algn="r">
                        <a:buNone/>
                      </a:pPr>
                      <a:r>
                        <a:rPr lang="en-US" altLang="zh-CN"/>
                        <a:t>3</a:t>
                      </a:r>
                      <a:endParaRPr lang="en-US" altLang="zh-CN"/>
                    </a:p>
                  </a:txBody>
                  <a:tcPr>
                    <a:solidFill>
                      <a:schemeClr val="bg1"/>
                    </a:solidFill>
                  </a:tcPr>
                </a:tc>
                <a:tc>
                  <a:txBody>
                    <a:bodyPr/>
                    <a:p>
                      <a:pPr>
                        <a:buNone/>
                      </a:pPr>
                      <a:r>
                        <a:rPr lang="en-US" altLang="zh-CN"/>
                        <a:t>0</a:t>
                      </a:r>
                      <a:endParaRPr lang="en-US" altLang="zh-CN"/>
                    </a:p>
                  </a:txBody>
                  <a:tcPr/>
                </a:tc>
                <a:tc>
                  <a:txBody>
                    <a:bodyPr/>
                    <a:p>
                      <a:pPr>
                        <a:buNone/>
                      </a:pPr>
                      <a:r>
                        <a:rPr lang="en-US" altLang="zh-CN"/>
                        <a:t>0</a:t>
                      </a:r>
                      <a:endParaRPr lang="en-US" altLang="zh-CN"/>
                    </a:p>
                  </a:txBody>
                  <a:tcPr/>
                </a:tc>
                <a:tc>
                  <a:txBody>
                    <a:bodyPr/>
                    <a:p>
                      <a:pPr>
                        <a:buNone/>
                      </a:pPr>
                      <a:r>
                        <a:rPr lang="en-US" altLang="zh-CN"/>
                        <a:t>0</a:t>
                      </a:r>
                      <a:endParaRPr lang="en-US" altLang="zh-CN"/>
                    </a:p>
                  </a:txBody>
                  <a:tcPr/>
                </a:tc>
              </a:tr>
              <a:tr h="304165">
                <a:tc>
                  <a:txBody>
                    <a:bodyPr/>
                    <a:p>
                      <a:pPr algn="r">
                        <a:buNone/>
                      </a:pPr>
                      <a:r>
                        <a:rPr lang="en-US" altLang="zh-CN"/>
                        <a:t>4</a:t>
                      </a:r>
                      <a:endParaRPr lang="en-US" altLang="zh-CN"/>
                    </a:p>
                  </a:txBody>
                  <a:tcPr>
                    <a:solidFill>
                      <a:schemeClr val="bg1"/>
                    </a:solidFill>
                  </a:tcPr>
                </a:tc>
                <a:tc>
                  <a:txBody>
                    <a:bodyPr/>
                    <a:p>
                      <a:pPr>
                        <a:buNone/>
                      </a:pPr>
                      <a:r>
                        <a:rPr lang="en-US" altLang="zh-CN">
                          <a:solidFill>
                            <a:srgbClr val="FF0000"/>
                          </a:solidFill>
                        </a:rPr>
                        <a:t>1</a:t>
                      </a:r>
                      <a:endParaRPr lang="en-US" altLang="zh-CN">
                        <a:solidFill>
                          <a:srgbClr val="FF0000"/>
                        </a:solidFill>
                      </a:endParaRPr>
                    </a:p>
                  </a:txBody>
                  <a:tcPr/>
                </a:tc>
                <a:tc>
                  <a:txBody>
                    <a:bodyPr/>
                    <a:p>
                      <a:pPr>
                        <a:buNone/>
                      </a:pPr>
                      <a:r>
                        <a:rPr lang="en-US" altLang="zh-CN"/>
                        <a:t>0</a:t>
                      </a:r>
                      <a:endParaRPr lang="en-US" altLang="zh-CN"/>
                    </a:p>
                  </a:txBody>
                  <a:tcPr/>
                </a:tc>
                <a:tc>
                  <a:txBody>
                    <a:bodyPr/>
                    <a:p>
                      <a:pPr>
                        <a:buNone/>
                      </a:pPr>
                      <a:r>
                        <a:rPr lang="en-US" altLang="zh-CN">
                          <a:solidFill>
                            <a:srgbClr val="FF0000"/>
                          </a:solidFill>
                        </a:rPr>
                        <a:t>1</a:t>
                      </a:r>
                      <a:endParaRPr lang="en-US" altLang="zh-CN">
                        <a:solidFill>
                          <a:srgbClr val="FF0000"/>
                        </a:solidFill>
                      </a:endParaRPr>
                    </a:p>
                  </a:txBody>
                  <a:tcPr/>
                </a:tc>
              </a:tr>
              <a:tr h="381000">
                <a:tc>
                  <a:txBody>
                    <a:bodyPr/>
                    <a:p>
                      <a:pPr algn="r">
                        <a:buNone/>
                      </a:pPr>
                      <a:r>
                        <a:rPr lang="en-US" altLang="zh-CN"/>
                        <a:t>5</a:t>
                      </a:r>
                      <a:endParaRPr lang="en-US" altLang="zh-CN"/>
                    </a:p>
                  </a:txBody>
                  <a:tcPr>
                    <a:solidFill>
                      <a:schemeClr val="bg1"/>
                    </a:solidFill>
                  </a:tcPr>
                </a:tc>
                <a:tc>
                  <a:txBody>
                    <a:bodyPr/>
                    <a:p>
                      <a:pPr>
                        <a:buNone/>
                      </a:pPr>
                      <a:r>
                        <a:rPr lang="en-US" altLang="zh-CN"/>
                        <a:t>0</a:t>
                      </a:r>
                      <a:endParaRPr lang="en-US" altLang="zh-CN"/>
                    </a:p>
                  </a:txBody>
                  <a:tcPr/>
                </a:tc>
                <a:tc>
                  <a:txBody>
                    <a:bodyPr/>
                    <a:p>
                      <a:pPr>
                        <a:buNone/>
                      </a:pPr>
                      <a:r>
                        <a:rPr lang="en-US" altLang="zh-CN"/>
                        <a:t>0</a:t>
                      </a:r>
                      <a:endParaRPr lang="en-US" altLang="zh-CN"/>
                    </a:p>
                  </a:txBody>
                  <a:tcPr/>
                </a:tc>
                <a:tc>
                  <a:txBody>
                    <a:bodyPr/>
                    <a:p>
                      <a:pPr>
                        <a:buNone/>
                      </a:pPr>
                      <a:r>
                        <a:rPr lang="en-US" altLang="zh-CN"/>
                        <a:t>0</a:t>
                      </a:r>
                      <a:endParaRPr lang="en-US" altLang="zh-CN"/>
                    </a:p>
                  </a:txBody>
                  <a:tcPr/>
                </a:tc>
              </a:tr>
              <a:tr h="381000">
                <a:tc>
                  <a:txBody>
                    <a:bodyPr/>
                    <a:p>
                      <a:pPr algn="r">
                        <a:buNone/>
                      </a:pPr>
                      <a:r>
                        <a:rPr lang="en-US" altLang="zh-CN"/>
                        <a:t>6</a:t>
                      </a:r>
                      <a:endParaRPr lang="en-US" altLang="zh-CN"/>
                    </a:p>
                  </a:txBody>
                  <a:tcPr>
                    <a:solidFill>
                      <a:schemeClr val="bg1"/>
                    </a:solidFill>
                  </a:tcPr>
                </a:tc>
                <a:tc>
                  <a:txBody>
                    <a:bodyPr/>
                    <a:p>
                      <a:pPr>
                        <a:buNone/>
                      </a:pPr>
                      <a:r>
                        <a:rPr lang="en-US" altLang="zh-CN"/>
                        <a:t>0</a:t>
                      </a:r>
                      <a:endParaRPr lang="en-US" altLang="zh-CN"/>
                    </a:p>
                  </a:txBody>
                  <a:tcPr/>
                </a:tc>
                <a:tc>
                  <a:txBody>
                    <a:bodyPr/>
                    <a:p>
                      <a:pPr>
                        <a:buNone/>
                      </a:pPr>
                      <a:r>
                        <a:rPr lang="en-US" altLang="zh-CN"/>
                        <a:t>0</a:t>
                      </a:r>
                      <a:endParaRPr lang="en-US" altLang="zh-CN"/>
                    </a:p>
                  </a:txBody>
                  <a:tcPr/>
                </a:tc>
                <a:tc>
                  <a:txBody>
                    <a:bodyPr/>
                    <a:p>
                      <a:pPr>
                        <a:buNone/>
                      </a:pPr>
                      <a:r>
                        <a:rPr lang="en-US" altLang="zh-CN"/>
                        <a:t>0</a:t>
                      </a:r>
                      <a:endParaRPr lang="en-US" altLang="zh-CN"/>
                    </a:p>
                  </a:txBody>
                  <a:tcPr/>
                </a:tc>
              </a:tr>
              <a:tr h="381000">
                <a:tc>
                  <a:txBody>
                    <a:bodyPr/>
                    <a:p>
                      <a:pPr algn="r">
                        <a:buNone/>
                      </a:pPr>
                      <a:r>
                        <a:rPr lang="en-US" altLang="zh-CN"/>
                        <a:t>7</a:t>
                      </a:r>
                      <a:endParaRPr lang="en-US" altLang="zh-CN"/>
                    </a:p>
                  </a:txBody>
                  <a:tcPr>
                    <a:solidFill>
                      <a:schemeClr val="bg1"/>
                    </a:solidFill>
                  </a:tcPr>
                </a:tc>
                <a:tc>
                  <a:txBody>
                    <a:bodyPr/>
                    <a:p>
                      <a:pPr>
                        <a:buNone/>
                      </a:pPr>
                      <a:r>
                        <a:rPr lang="en-US" altLang="zh-CN"/>
                        <a:t>0</a:t>
                      </a:r>
                      <a:endParaRPr lang="en-US" altLang="zh-CN"/>
                    </a:p>
                  </a:txBody>
                  <a:tcPr/>
                </a:tc>
                <a:tc>
                  <a:txBody>
                    <a:bodyPr/>
                    <a:p>
                      <a:pPr>
                        <a:buNone/>
                      </a:pPr>
                      <a:r>
                        <a:rPr lang="en-US" altLang="zh-CN"/>
                        <a:t>0</a:t>
                      </a:r>
                      <a:endParaRPr lang="en-US" altLang="zh-CN"/>
                    </a:p>
                  </a:txBody>
                  <a:tcPr/>
                </a:tc>
                <a:tc>
                  <a:txBody>
                    <a:bodyPr/>
                    <a:p>
                      <a:pPr>
                        <a:buNone/>
                      </a:pPr>
                      <a:r>
                        <a:rPr lang="en-US" altLang="zh-CN"/>
                        <a:t>0</a:t>
                      </a:r>
                      <a:endParaRPr lang="en-US" altLang="zh-CN"/>
                    </a:p>
                  </a:txBody>
                  <a:tcPr/>
                </a:tc>
              </a:tr>
              <a:tr h="381000">
                <a:tc>
                  <a:txBody>
                    <a:bodyPr/>
                    <a:p>
                      <a:pPr algn="r">
                        <a:buNone/>
                      </a:pPr>
                      <a:r>
                        <a:rPr lang="en-US" altLang="zh-CN"/>
                        <a:t>8</a:t>
                      </a:r>
                      <a:endParaRPr lang="en-US" altLang="zh-CN"/>
                    </a:p>
                  </a:txBody>
                  <a:tcPr>
                    <a:solidFill>
                      <a:schemeClr val="bg1"/>
                    </a:solidFill>
                  </a:tcPr>
                </a:tc>
                <a:tc>
                  <a:txBody>
                    <a:bodyPr/>
                    <a:p>
                      <a:pPr>
                        <a:buNone/>
                      </a:pPr>
                      <a:r>
                        <a:rPr lang="en-US" altLang="zh-CN"/>
                        <a:t>0</a:t>
                      </a:r>
                      <a:endParaRPr lang="en-US" altLang="zh-CN"/>
                    </a:p>
                  </a:txBody>
                  <a:tcPr/>
                </a:tc>
                <a:tc>
                  <a:txBody>
                    <a:bodyPr/>
                    <a:p>
                      <a:pPr>
                        <a:buNone/>
                      </a:pPr>
                      <a:r>
                        <a:rPr lang="en-US" altLang="zh-CN"/>
                        <a:t>0</a:t>
                      </a:r>
                      <a:endParaRPr lang="en-US" altLang="zh-CN"/>
                    </a:p>
                  </a:txBody>
                  <a:tcPr/>
                </a:tc>
                <a:tc>
                  <a:txBody>
                    <a:bodyPr/>
                    <a:p>
                      <a:pPr>
                        <a:buNone/>
                      </a:pPr>
                      <a:r>
                        <a:rPr lang="en-US" altLang="zh-CN"/>
                        <a:t>0</a:t>
                      </a:r>
                      <a:endParaRPr lang="en-US" altLang="zh-CN"/>
                    </a:p>
                  </a:txBody>
                  <a:tcPr/>
                </a:tc>
              </a:tr>
            </a:tbl>
          </a:graphicData>
        </a:graphic>
      </p:graphicFrame>
      <p:sp>
        <p:nvSpPr>
          <p:cNvPr id="2" name="文本框 1"/>
          <p:cNvSpPr txBox="1"/>
          <p:nvPr/>
        </p:nvSpPr>
        <p:spPr>
          <a:xfrm>
            <a:off x="843280" y="221615"/>
            <a:ext cx="3920490" cy="457200"/>
          </a:xfrm>
          <a:prstGeom prst="rect">
            <a:avLst/>
          </a:prstGeom>
          <a:noFill/>
        </p:spPr>
        <p:txBody>
          <a:bodyPr wrap="square" rtlCol="0">
            <a:spAutoFit/>
          </a:bodyPr>
          <a:p>
            <a:r>
              <a:rPr lang="zh-CN" altLang="en-US" sz="2400">
                <a:latin typeface="楷体" panose="02010609060101010101" charset="-122"/>
                <a:ea typeface="楷体" panose="02010609060101010101" charset="-122"/>
              </a:rPr>
              <a:t>数组模拟链表，需要两个表</a:t>
            </a:r>
            <a:endParaRPr lang="zh-CN" altLang="en-US" sz="2400">
              <a:latin typeface="楷体" panose="02010609060101010101" charset="-122"/>
              <a:ea typeface="楷体" panose="02010609060101010101" charset="-122"/>
            </a:endParaRPr>
          </a:p>
        </p:txBody>
      </p:sp>
      <p:graphicFrame>
        <p:nvGraphicFramePr>
          <p:cNvPr id="4" name="表格 3"/>
          <p:cNvGraphicFramePr/>
          <p:nvPr/>
        </p:nvGraphicFramePr>
        <p:xfrm>
          <a:off x="4871085" y="2136140"/>
          <a:ext cx="3323590" cy="3307080"/>
        </p:xfrm>
        <a:graphic>
          <a:graphicData uri="http://schemas.openxmlformats.org/drawingml/2006/table">
            <a:tbl>
              <a:tblPr firstRow="1" bandRow="1">
                <a:tableStyleId>{5C22544A-7EE6-4342-B048-85BDC9FD1C3A}</a:tableStyleId>
              </a:tblPr>
              <a:tblGrid>
                <a:gridCol w="831850"/>
                <a:gridCol w="830580"/>
                <a:gridCol w="830580"/>
                <a:gridCol w="830580"/>
              </a:tblGrid>
              <a:tr h="381000">
                <a:tc>
                  <a:txBody>
                    <a:bodyPr/>
                    <a:p>
                      <a:pPr>
                        <a:buNone/>
                      </a:pPr>
                      <a:r>
                        <a:rPr lang="zh-CN" altLang="en-US">
                          <a:solidFill>
                            <a:schemeClr val="tx1"/>
                          </a:solidFill>
                        </a:rPr>
                        <a:t>数组下标</a:t>
                      </a:r>
                      <a:endParaRPr lang="zh-CN" altLang="en-US">
                        <a:solidFill>
                          <a:schemeClr val="tx1"/>
                        </a:solidFill>
                      </a:endParaRPr>
                    </a:p>
                  </a:txBody>
                  <a:tcPr>
                    <a:solidFill>
                      <a:schemeClr val="bg1"/>
                    </a:solidFill>
                  </a:tcPr>
                </a:tc>
                <a:tc>
                  <a:txBody>
                    <a:bodyPr/>
                    <a:p>
                      <a:pPr>
                        <a:buNone/>
                      </a:pPr>
                      <a:r>
                        <a:rPr lang="en-US" altLang="zh-CN"/>
                        <a:t>father</a:t>
                      </a:r>
                      <a:endParaRPr lang="en-US" altLang="zh-CN"/>
                    </a:p>
                  </a:txBody>
                  <a:tcPr/>
                </a:tc>
                <a:tc>
                  <a:txBody>
                    <a:bodyPr/>
                    <a:p>
                      <a:pPr>
                        <a:buNone/>
                      </a:pPr>
                      <a:r>
                        <a:rPr lang="en-US" altLang="zh-CN"/>
                        <a:t>s</a:t>
                      </a:r>
                      <a:endParaRPr lang="en-US" altLang="zh-CN"/>
                    </a:p>
                  </a:txBody>
                  <a:tcPr/>
                </a:tc>
                <a:tc>
                  <a:txBody>
                    <a:bodyPr/>
                    <a:p>
                      <a:pPr>
                        <a:buNone/>
                      </a:pPr>
                      <a:r>
                        <a:rPr lang="en-US" altLang="zh-CN"/>
                        <a:t>next</a:t>
                      </a:r>
                      <a:endParaRPr lang="en-US" altLang="zh-CN"/>
                    </a:p>
                  </a:txBody>
                  <a:tcPr/>
                </a:tc>
              </a:tr>
              <a:tr h="381000">
                <a:tc>
                  <a:txBody>
                    <a:bodyPr/>
                    <a:p>
                      <a:pPr algn="r">
                        <a:buNone/>
                      </a:pPr>
                      <a:r>
                        <a:rPr lang="en-US" altLang="zh-CN"/>
                        <a:t>1</a:t>
                      </a:r>
                      <a:endParaRPr lang="en-US" altLang="zh-CN"/>
                    </a:p>
                  </a:txBody>
                  <a:tcPr>
                    <a:solidFill>
                      <a:schemeClr val="bg1"/>
                    </a:solidFill>
                  </a:tcPr>
                </a:tc>
                <a:tc>
                  <a:txBody>
                    <a:bodyPr/>
                    <a:p>
                      <a:pPr>
                        <a:buNone/>
                      </a:pPr>
                      <a:r>
                        <a:rPr lang="en-US" altLang="zh-CN">
                          <a:solidFill>
                            <a:srgbClr val="FF0000"/>
                          </a:solidFill>
                        </a:rPr>
                        <a:t>4</a:t>
                      </a:r>
                      <a:endParaRPr lang="en-US" altLang="zh-CN">
                        <a:solidFill>
                          <a:srgbClr val="FF0000"/>
                        </a:solidFill>
                      </a:endParaRPr>
                    </a:p>
                  </a:txBody>
                  <a:tcPr/>
                </a:tc>
                <a:tc>
                  <a:txBody>
                    <a:bodyPr/>
                    <a:p>
                      <a:pPr>
                        <a:buNone/>
                      </a:pPr>
                      <a:r>
                        <a:rPr lang="en-US" altLang="zh-CN">
                          <a:solidFill>
                            <a:srgbClr val="FF0000"/>
                          </a:solidFill>
                        </a:rPr>
                        <a:t>1</a:t>
                      </a:r>
                      <a:endParaRPr lang="en-US" altLang="zh-CN">
                        <a:solidFill>
                          <a:srgbClr val="FF0000"/>
                        </a:solidFill>
                      </a:endParaRPr>
                    </a:p>
                  </a:txBody>
                  <a:tcPr/>
                </a:tc>
                <a:tc>
                  <a:txBody>
                    <a:bodyPr/>
                    <a:p>
                      <a:pPr>
                        <a:buNone/>
                      </a:pPr>
                      <a:r>
                        <a:rPr lang="en-US" altLang="zh-CN"/>
                        <a:t>0</a:t>
                      </a:r>
                      <a:endParaRPr lang="en-US" altLang="zh-CN"/>
                    </a:p>
                  </a:txBody>
                  <a:tcPr/>
                </a:tc>
              </a:tr>
              <a:tr h="381000">
                <a:tc>
                  <a:txBody>
                    <a:bodyPr/>
                    <a:p>
                      <a:pPr algn="r">
                        <a:buNone/>
                      </a:pPr>
                      <a:r>
                        <a:rPr lang="en-US" altLang="zh-CN"/>
                        <a:t>2</a:t>
                      </a:r>
                      <a:endParaRPr lang="en-US" altLang="zh-CN"/>
                    </a:p>
                  </a:txBody>
                  <a:tcPr>
                    <a:solidFill>
                      <a:schemeClr val="bg1"/>
                    </a:solidFill>
                  </a:tcPr>
                </a:tc>
                <a:tc>
                  <a:txBody>
                    <a:bodyPr/>
                    <a:p>
                      <a:pPr>
                        <a:buNone/>
                      </a:pPr>
                      <a:r>
                        <a:rPr lang="en-US" altLang="zh-CN"/>
                        <a:t>0</a:t>
                      </a:r>
                      <a:endParaRPr lang="en-US" altLang="zh-CN"/>
                    </a:p>
                  </a:txBody>
                  <a:tcPr/>
                </a:tc>
                <a:tc>
                  <a:txBody>
                    <a:bodyPr/>
                    <a:p>
                      <a:pPr>
                        <a:buNone/>
                      </a:pPr>
                      <a:r>
                        <a:rPr lang="en-US" altLang="zh-CN"/>
                        <a:t>0</a:t>
                      </a:r>
                      <a:endParaRPr lang="en-US" altLang="zh-CN"/>
                    </a:p>
                  </a:txBody>
                  <a:tcPr/>
                </a:tc>
                <a:tc>
                  <a:txBody>
                    <a:bodyPr/>
                    <a:p>
                      <a:pPr>
                        <a:buNone/>
                      </a:pPr>
                      <a:r>
                        <a:rPr lang="en-US" altLang="zh-CN"/>
                        <a:t>0</a:t>
                      </a:r>
                      <a:endParaRPr lang="en-US" altLang="zh-CN"/>
                    </a:p>
                  </a:txBody>
                  <a:tcPr/>
                </a:tc>
              </a:tr>
              <a:tr h="381000">
                <a:tc>
                  <a:txBody>
                    <a:bodyPr/>
                    <a:p>
                      <a:pPr algn="r">
                        <a:buNone/>
                      </a:pPr>
                      <a:r>
                        <a:rPr lang="en-US" altLang="zh-CN"/>
                        <a:t>3</a:t>
                      </a:r>
                      <a:endParaRPr lang="en-US" altLang="zh-CN"/>
                    </a:p>
                  </a:txBody>
                  <a:tcPr>
                    <a:solidFill>
                      <a:schemeClr val="bg1"/>
                    </a:solidFill>
                  </a:tcPr>
                </a:tc>
                <a:tc>
                  <a:txBody>
                    <a:bodyPr/>
                    <a:p>
                      <a:pPr>
                        <a:buNone/>
                      </a:pPr>
                      <a:r>
                        <a:rPr lang="en-US" altLang="zh-CN"/>
                        <a:t>0</a:t>
                      </a:r>
                      <a:endParaRPr lang="en-US" altLang="zh-CN"/>
                    </a:p>
                  </a:txBody>
                  <a:tcPr/>
                </a:tc>
                <a:tc>
                  <a:txBody>
                    <a:bodyPr/>
                    <a:p>
                      <a:pPr>
                        <a:buNone/>
                      </a:pPr>
                      <a:r>
                        <a:rPr lang="en-US" altLang="zh-CN"/>
                        <a:t>0</a:t>
                      </a:r>
                      <a:endParaRPr lang="en-US" altLang="zh-CN"/>
                    </a:p>
                  </a:txBody>
                  <a:tcPr/>
                </a:tc>
                <a:tc>
                  <a:txBody>
                    <a:bodyPr/>
                    <a:p>
                      <a:pPr>
                        <a:buNone/>
                      </a:pPr>
                      <a:r>
                        <a:rPr lang="en-US" altLang="zh-CN"/>
                        <a:t>0</a:t>
                      </a:r>
                      <a:endParaRPr lang="en-US" altLang="zh-CN"/>
                    </a:p>
                  </a:txBody>
                  <a:tcPr/>
                </a:tc>
              </a:tr>
              <a:tr h="381000">
                <a:tc>
                  <a:txBody>
                    <a:bodyPr/>
                    <a:p>
                      <a:pPr algn="r">
                        <a:buNone/>
                      </a:pPr>
                      <a:r>
                        <a:rPr lang="en-US" altLang="zh-CN"/>
                        <a:t>4</a:t>
                      </a:r>
                      <a:endParaRPr lang="en-US" altLang="zh-CN"/>
                    </a:p>
                  </a:txBody>
                  <a:tcPr>
                    <a:solidFill>
                      <a:schemeClr val="bg1"/>
                    </a:solidFill>
                  </a:tcPr>
                </a:tc>
                <a:tc>
                  <a:txBody>
                    <a:bodyPr/>
                    <a:p>
                      <a:pPr>
                        <a:buNone/>
                      </a:pPr>
                      <a:r>
                        <a:rPr lang="en-US" altLang="zh-CN"/>
                        <a:t>0</a:t>
                      </a:r>
                      <a:endParaRPr lang="en-US" altLang="zh-CN"/>
                    </a:p>
                  </a:txBody>
                  <a:tcPr/>
                </a:tc>
                <a:tc>
                  <a:txBody>
                    <a:bodyPr/>
                    <a:p>
                      <a:pPr>
                        <a:buNone/>
                      </a:pPr>
                      <a:r>
                        <a:rPr lang="en-US" altLang="zh-CN"/>
                        <a:t>0</a:t>
                      </a:r>
                      <a:endParaRPr lang="en-US" altLang="zh-CN"/>
                    </a:p>
                  </a:txBody>
                  <a:tcPr/>
                </a:tc>
                <a:tc>
                  <a:txBody>
                    <a:bodyPr/>
                    <a:p>
                      <a:pPr>
                        <a:buNone/>
                      </a:pPr>
                      <a:r>
                        <a:rPr lang="en-US" altLang="zh-CN"/>
                        <a:t>0</a:t>
                      </a:r>
                      <a:endParaRPr lang="en-US" altLang="zh-CN"/>
                    </a:p>
                  </a:txBody>
                  <a:tcPr/>
                </a:tc>
              </a:tr>
              <a:tr h="381000">
                <a:tc>
                  <a:txBody>
                    <a:bodyPr/>
                    <a:p>
                      <a:pPr algn="r">
                        <a:buNone/>
                      </a:pPr>
                      <a:r>
                        <a:rPr lang="en-US" altLang="zh-CN"/>
                        <a:t>5</a:t>
                      </a:r>
                      <a:endParaRPr lang="en-US" altLang="zh-CN"/>
                    </a:p>
                  </a:txBody>
                  <a:tcPr>
                    <a:solidFill>
                      <a:schemeClr val="bg1"/>
                    </a:solidFill>
                  </a:tcPr>
                </a:tc>
                <a:tc>
                  <a:txBody>
                    <a:bodyPr/>
                    <a:p>
                      <a:pPr>
                        <a:buNone/>
                      </a:pPr>
                      <a:r>
                        <a:rPr lang="en-US" altLang="zh-CN"/>
                        <a:t>0</a:t>
                      </a:r>
                      <a:endParaRPr lang="en-US" altLang="zh-CN"/>
                    </a:p>
                  </a:txBody>
                  <a:tcPr/>
                </a:tc>
                <a:tc>
                  <a:txBody>
                    <a:bodyPr/>
                    <a:p>
                      <a:pPr>
                        <a:buNone/>
                      </a:pPr>
                      <a:r>
                        <a:rPr lang="en-US" altLang="zh-CN"/>
                        <a:t>0</a:t>
                      </a:r>
                      <a:endParaRPr lang="en-US" altLang="zh-CN"/>
                    </a:p>
                  </a:txBody>
                  <a:tcPr/>
                </a:tc>
                <a:tc>
                  <a:txBody>
                    <a:bodyPr/>
                    <a:p>
                      <a:pPr>
                        <a:buNone/>
                      </a:pPr>
                      <a:r>
                        <a:rPr lang="en-US" altLang="zh-CN"/>
                        <a:t>0</a:t>
                      </a:r>
                      <a:endParaRPr lang="en-US" altLang="zh-CN"/>
                    </a:p>
                  </a:txBody>
                  <a:tcPr/>
                </a:tc>
              </a:tr>
              <a:tr h="381000">
                <a:tc>
                  <a:txBody>
                    <a:bodyPr/>
                    <a:p>
                      <a:pPr algn="r">
                        <a:buNone/>
                      </a:pPr>
                      <a:r>
                        <a:rPr lang="en-US" altLang="zh-CN"/>
                        <a:t>6</a:t>
                      </a:r>
                      <a:endParaRPr lang="en-US" altLang="zh-CN"/>
                    </a:p>
                  </a:txBody>
                  <a:tcPr>
                    <a:solidFill>
                      <a:schemeClr val="bg1"/>
                    </a:solidFill>
                  </a:tcPr>
                </a:tc>
                <a:tc>
                  <a:txBody>
                    <a:bodyPr/>
                    <a:p>
                      <a:pPr>
                        <a:buNone/>
                      </a:pPr>
                      <a:r>
                        <a:rPr lang="en-US" altLang="zh-CN"/>
                        <a:t>0</a:t>
                      </a:r>
                      <a:endParaRPr lang="en-US" altLang="zh-CN"/>
                    </a:p>
                  </a:txBody>
                  <a:tcPr/>
                </a:tc>
                <a:tc>
                  <a:txBody>
                    <a:bodyPr/>
                    <a:p>
                      <a:pPr>
                        <a:buNone/>
                      </a:pPr>
                      <a:r>
                        <a:rPr lang="en-US" altLang="zh-CN"/>
                        <a:t>0</a:t>
                      </a:r>
                      <a:endParaRPr lang="en-US" altLang="zh-CN"/>
                    </a:p>
                  </a:txBody>
                  <a:tcPr/>
                </a:tc>
                <a:tc>
                  <a:txBody>
                    <a:bodyPr/>
                    <a:p>
                      <a:pPr>
                        <a:buNone/>
                      </a:pPr>
                      <a:r>
                        <a:rPr lang="en-US" altLang="zh-CN"/>
                        <a:t>0</a:t>
                      </a:r>
                      <a:endParaRPr lang="en-US" altLang="zh-CN"/>
                    </a:p>
                  </a:txBody>
                  <a:tcPr/>
                </a:tc>
              </a:tr>
              <a:tr h="381000">
                <a:tc>
                  <a:txBody>
                    <a:bodyPr/>
                    <a:p>
                      <a:pPr algn="r">
                        <a:buNone/>
                      </a:pPr>
                      <a:r>
                        <a:rPr lang="en-US" altLang="zh-CN"/>
                        <a:t>7</a:t>
                      </a:r>
                      <a:endParaRPr lang="en-US" altLang="zh-CN"/>
                    </a:p>
                  </a:txBody>
                  <a:tcPr>
                    <a:solidFill>
                      <a:schemeClr val="bg1"/>
                    </a:solidFill>
                  </a:tcPr>
                </a:tc>
                <a:tc>
                  <a:txBody>
                    <a:bodyPr/>
                    <a:p>
                      <a:pPr>
                        <a:buNone/>
                      </a:pPr>
                      <a:r>
                        <a:rPr lang="en-US" altLang="zh-CN"/>
                        <a:t>0</a:t>
                      </a:r>
                      <a:endParaRPr lang="en-US" altLang="zh-CN"/>
                    </a:p>
                  </a:txBody>
                  <a:tcPr/>
                </a:tc>
                <a:tc>
                  <a:txBody>
                    <a:bodyPr/>
                    <a:p>
                      <a:pPr>
                        <a:buNone/>
                      </a:pPr>
                      <a:r>
                        <a:rPr lang="en-US" altLang="zh-CN"/>
                        <a:t>0</a:t>
                      </a:r>
                      <a:endParaRPr lang="en-US" altLang="zh-CN"/>
                    </a:p>
                  </a:txBody>
                  <a:tcPr/>
                </a:tc>
                <a:tc>
                  <a:txBody>
                    <a:bodyPr/>
                    <a:p>
                      <a:pPr>
                        <a:buNone/>
                      </a:pPr>
                      <a:r>
                        <a:rPr lang="en-US" altLang="zh-CN"/>
                        <a:t>0</a:t>
                      </a:r>
                      <a:endParaRPr lang="en-US" altLang="zh-CN"/>
                    </a:p>
                  </a:txBody>
                  <a:tcPr/>
                </a:tc>
              </a:tr>
            </a:tbl>
          </a:graphicData>
        </a:graphic>
      </p:graphicFrame>
      <p:pic>
        <p:nvPicPr>
          <p:cNvPr id="36866" name="Picture 3"/>
          <p:cNvPicPr>
            <a:picLocks noChangeAspect="1"/>
          </p:cNvPicPr>
          <p:nvPr/>
        </p:nvPicPr>
        <p:blipFill>
          <a:blip r:embed="rId1"/>
          <a:stretch>
            <a:fillRect/>
          </a:stretch>
        </p:blipFill>
        <p:spPr>
          <a:xfrm>
            <a:off x="8580120" y="345440"/>
            <a:ext cx="3505835" cy="2114550"/>
          </a:xfrm>
          <a:prstGeom prst="rect">
            <a:avLst/>
          </a:prstGeom>
          <a:noFill/>
          <a:ln w="9525">
            <a:noFill/>
          </a:ln>
        </p:spPr>
      </p:pic>
      <p:sp>
        <p:nvSpPr>
          <p:cNvPr id="36868" name="Text Box 5"/>
          <p:cNvSpPr txBox="1"/>
          <p:nvPr/>
        </p:nvSpPr>
        <p:spPr>
          <a:xfrm>
            <a:off x="8580120" y="2913380"/>
            <a:ext cx="774065" cy="2529840"/>
          </a:xfrm>
          <a:prstGeom prst="rect">
            <a:avLst/>
          </a:prstGeom>
          <a:noFill/>
          <a:ln w="9525" cap="flat" cmpd="sng">
            <a:solidFill>
              <a:schemeClr val="tx1"/>
            </a:solidFill>
            <a:prstDash val="solid"/>
            <a:miter/>
            <a:headEnd type="none" w="med" len="med"/>
            <a:tailEnd type="none" w="med" len="med"/>
          </a:ln>
        </p:spPr>
        <p:txBody>
          <a:bodyPr wrap="square" anchor="t">
            <a:spAutoFit/>
          </a:bodyPr>
          <a:p>
            <a:pPr lvl="0" indent="0" eaLnBrk="0" hangingPunct="0"/>
            <a:r>
              <a:rPr lang="en-US" altLang="zh-CN" sz="2000" b="1" dirty="0">
                <a:latin typeface="Times New Roman" panose="02020603050405020304" pitchFamily="18" charset="0"/>
                <a:ea typeface="宋体" panose="02010600030101010101" pitchFamily="2" charset="-122"/>
              </a:rPr>
              <a:t>8 7</a:t>
            </a:r>
            <a:endParaRPr lang="en-US" altLang="zh-CN" sz="2000" b="1" dirty="0">
              <a:latin typeface="Times New Roman" panose="02020603050405020304" pitchFamily="18" charset="0"/>
              <a:ea typeface="宋体" panose="02010600030101010101" pitchFamily="2" charset="-122"/>
            </a:endParaRPr>
          </a:p>
          <a:p>
            <a:pPr lvl="0" indent="0" eaLnBrk="0" hangingPunct="0"/>
            <a:r>
              <a:rPr lang="en-US" altLang="zh-CN" sz="2000" b="1" dirty="0">
                <a:latin typeface="Times New Roman" panose="02020603050405020304" pitchFamily="18" charset="0"/>
                <a:ea typeface="宋体" panose="02010600030101010101" pitchFamily="2" charset="-122"/>
              </a:rPr>
              <a:t>4 1</a:t>
            </a:r>
            <a:endParaRPr lang="en-US" altLang="zh-CN" sz="2000" b="1" dirty="0">
              <a:latin typeface="Times New Roman" panose="02020603050405020304" pitchFamily="18" charset="0"/>
              <a:ea typeface="宋体" panose="02010600030101010101" pitchFamily="2" charset="-122"/>
            </a:endParaRPr>
          </a:p>
          <a:p>
            <a:pPr lvl="0" indent="0" eaLnBrk="0" hangingPunct="0"/>
            <a:r>
              <a:rPr lang="en-US" altLang="zh-CN" sz="2000" b="1" dirty="0">
                <a:latin typeface="Times New Roman" panose="02020603050405020304" pitchFamily="18" charset="0"/>
                <a:ea typeface="宋体" panose="02010600030101010101" pitchFamily="2" charset="-122"/>
              </a:rPr>
              <a:t>4 2</a:t>
            </a:r>
            <a:endParaRPr lang="en-US" altLang="zh-CN" sz="2000" b="1" dirty="0">
              <a:latin typeface="Times New Roman" panose="02020603050405020304" pitchFamily="18" charset="0"/>
              <a:ea typeface="宋体" panose="02010600030101010101" pitchFamily="2" charset="-122"/>
            </a:endParaRPr>
          </a:p>
          <a:p>
            <a:pPr lvl="0" indent="0" eaLnBrk="0" hangingPunct="0"/>
            <a:r>
              <a:rPr lang="en-US" altLang="zh-CN" sz="2000" b="1" dirty="0">
                <a:latin typeface="Times New Roman" panose="02020603050405020304" pitchFamily="18" charset="0"/>
                <a:ea typeface="宋体" panose="02010600030101010101" pitchFamily="2" charset="-122"/>
              </a:rPr>
              <a:t>1 3</a:t>
            </a:r>
            <a:endParaRPr lang="en-US" altLang="zh-CN" sz="2000" b="1" dirty="0">
              <a:latin typeface="Times New Roman" panose="02020603050405020304" pitchFamily="18" charset="0"/>
              <a:ea typeface="宋体" panose="02010600030101010101" pitchFamily="2" charset="-122"/>
            </a:endParaRPr>
          </a:p>
          <a:p>
            <a:pPr lvl="0" indent="0" eaLnBrk="0" hangingPunct="0"/>
            <a:r>
              <a:rPr lang="en-US" altLang="zh-CN" sz="2000" b="1" dirty="0">
                <a:latin typeface="Times New Roman" panose="02020603050405020304" pitchFamily="18" charset="0"/>
                <a:ea typeface="宋体" panose="02010600030101010101" pitchFamily="2" charset="-122"/>
              </a:rPr>
              <a:t>1 5</a:t>
            </a:r>
            <a:endParaRPr lang="en-US" altLang="zh-CN" sz="2000" b="1" dirty="0">
              <a:latin typeface="Times New Roman" panose="02020603050405020304" pitchFamily="18" charset="0"/>
              <a:ea typeface="宋体" panose="02010600030101010101" pitchFamily="2" charset="-122"/>
            </a:endParaRPr>
          </a:p>
          <a:p>
            <a:pPr lvl="0" indent="0" eaLnBrk="0" hangingPunct="0"/>
            <a:r>
              <a:rPr lang="en-US" altLang="zh-CN" sz="2000" b="1" dirty="0">
                <a:latin typeface="Times New Roman" panose="02020603050405020304" pitchFamily="18" charset="0"/>
                <a:ea typeface="宋体" panose="02010600030101010101" pitchFamily="2" charset="-122"/>
              </a:rPr>
              <a:t>2 6</a:t>
            </a:r>
            <a:endParaRPr lang="en-US" altLang="zh-CN" sz="2000" b="1" dirty="0">
              <a:latin typeface="Times New Roman" panose="02020603050405020304" pitchFamily="18" charset="0"/>
              <a:ea typeface="宋体" panose="02010600030101010101" pitchFamily="2" charset="-122"/>
            </a:endParaRPr>
          </a:p>
          <a:p>
            <a:pPr lvl="0" indent="0" eaLnBrk="0" hangingPunct="0"/>
            <a:r>
              <a:rPr lang="en-US" altLang="zh-CN" sz="2000" b="1" dirty="0">
                <a:latin typeface="Times New Roman" panose="02020603050405020304" pitchFamily="18" charset="0"/>
                <a:ea typeface="宋体" panose="02010600030101010101" pitchFamily="2" charset="-122"/>
              </a:rPr>
              <a:t>2 7</a:t>
            </a:r>
            <a:endParaRPr lang="en-US" altLang="zh-CN" sz="2000" b="1" dirty="0">
              <a:latin typeface="Times New Roman" panose="02020603050405020304" pitchFamily="18" charset="0"/>
              <a:ea typeface="宋体" panose="02010600030101010101" pitchFamily="2" charset="-122"/>
            </a:endParaRPr>
          </a:p>
          <a:p>
            <a:pPr lvl="0" indent="0" eaLnBrk="0" hangingPunct="0"/>
            <a:r>
              <a:rPr lang="en-US" altLang="zh-CN" sz="2000" b="1" dirty="0">
                <a:latin typeface="Times New Roman" panose="02020603050405020304" pitchFamily="18" charset="0"/>
                <a:ea typeface="宋体" panose="02010600030101010101" pitchFamily="2" charset="-122"/>
              </a:rPr>
              <a:t>2 8</a:t>
            </a:r>
            <a:endParaRPr lang="en-US" altLang="zh-CN" sz="2000" b="1" dirty="0">
              <a:latin typeface="Times New Roman" panose="02020603050405020304" pitchFamily="18" charset="0"/>
              <a:ea typeface="宋体" panose="02010600030101010101" pitchFamily="2" charset="-122"/>
            </a:endParaRPr>
          </a:p>
        </p:txBody>
      </p:sp>
      <p:sp>
        <p:nvSpPr>
          <p:cNvPr id="12" name="矩形标注 11"/>
          <p:cNvSpPr/>
          <p:nvPr/>
        </p:nvSpPr>
        <p:spPr>
          <a:xfrm>
            <a:off x="572135" y="1236345"/>
            <a:ext cx="1320800" cy="331788"/>
          </a:xfrm>
          <a:prstGeom prst="wedgeRectCallout">
            <a:avLst>
              <a:gd name="adj1" fmla="val 67836"/>
              <a:gd name="adj2" fmla="val 170478"/>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4572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rgbClr val="FF0000"/>
                </a:solidFill>
                <a:effectLst/>
                <a:uLnTx/>
                <a:uFillTx/>
                <a:latin typeface="+mn-lt"/>
                <a:ea typeface="+mn-ea"/>
                <a:cs typeface="+mn-cs"/>
              </a:rPr>
              <a:t>儿子数量</a:t>
            </a:r>
            <a:endParaRPr kumimoji="0" lang="zh-CN" altLang="en-US" sz="1800" b="0" i="0" u="none" strike="noStrike" kern="1200" cap="none" spc="0" normalizeH="0" baseline="0" noProof="0" dirty="0">
              <a:ln>
                <a:noFill/>
              </a:ln>
              <a:solidFill>
                <a:srgbClr val="FF0000"/>
              </a:solidFill>
              <a:effectLst/>
              <a:uLnTx/>
              <a:uFillTx/>
              <a:latin typeface="+mn-lt"/>
              <a:ea typeface="+mn-ea"/>
              <a:cs typeface="+mn-cs"/>
            </a:endParaRPr>
          </a:p>
        </p:txBody>
      </p:sp>
      <p:sp>
        <p:nvSpPr>
          <p:cNvPr id="13" name="矩形标注 12"/>
          <p:cNvSpPr/>
          <p:nvPr/>
        </p:nvSpPr>
        <p:spPr>
          <a:xfrm>
            <a:off x="2124075" y="1035685"/>
            <a:ext cx="1676400" cy="331788"/>
          </a:xfrm>
          <a:prstGeom prst="wedgeRectCallout">
            <a:avLst>
              <a:gd name="adj1" fmla="val 14053"/>
              <a:gd name="adj2" fmla="val 221961"/>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4572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rgbClr val="FF0000"/>
                </a:solidFill>
                <a:effectLst/>
                <a:uLnTx/>
                <a:uFillTx/>
                <a:latin typeface="+mn-lt"/>
                <a:ea typeface="+mn-ea"/>
                <a:cs typeface="+mn-cs"/>
              </a:rPr>
              <a:t>父节点</a:t>
            </a:r>
            <a:endParaRPr kumimoji="0" lang="zh-CN" altLang="en-US" sz="1800" b="0" i="0" u="none" strike="noStrike" kern="1200" cap="none" spc="0" normalizeH="0" baseline="0" noProof="0" dirty="0">
              <a:ln>
                <a:noFill/>
              </a:ln>
              <a:solidFill>
                <a:srgbClr val="FF0000"/>
              </a:solidFill>
              <a:effectLst/>
              <a:uLnTx/>
              <a:uFillTx/>
              <a:latin typeface="+mn-lt"/>
              <a:ea typeface="+mn-ea"/>
              <a:cs typeface="+mn-cs"/>
            </a:endParaRPr>
          </a:p>
        </p:txBody>
      </p:sp>
      <p:sp>
        <p:nvSpPr>
          <p:cNvPr id="14" name="矩形标注 13"/>
          <p:cNvSpPr/>
          <p:nvPr/>
        </p:nvSpPr>
        <p:spPr>
          <a:xfrm>
            <a:off x="3950335" y="1035685"/>
            <a:ext cx="813435" cy="568325"/>
          </a:xfrm>
          <a:prstGeom prst="wedgeRectCallout">
            <a:avLst>
              <a:gd name="adj1" fmla="val -46330"/>
              <a:gd name="adj2" fmla="val 116927"/>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4572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rgbClr val="FF0000"/>
                </a:solidFill>
                <a:effectLst/>
                <a:uLnTx/>
                <a:uFillTx/>
                <a:latin typeface="+mn-lt"/>
                <a:ea typeface="+mn-ea"/>
                <a:cs typeface="+mn-cs"/>
              </a:rPr>
              <a:t>儿子链接</a:t>
            </a:r>
            <a:endParaRPr kumimoji="0" lang="zh-CN" altLang="en-US" sz="1800" b="0" i="0" u="none" strike="noStrike" kern="1200" cap="none" spc="0" normalizeH="0" baseline="0" noProof="0" dirty="0">
              <a:ln>
                <a:noFill/>
              </a:ln>
              <a:solidFill>
                <a:srgbClr val="FF0000"/>
              </a:solidFill>
              <a:effectLst/>
              <a:uLnTx/>
              <a:uFillTx/>
              <a:latin typeface="+mn-lt"/>
              <a:ea typeface="+mn-ea"/>
              <a:cs typeface="+mn-cs"/>
            </a:endParaRPr>
          </a:p>
        </p:txBody>
      </p:sp>
      <p:sp>
        <p:nvSpPr>
          <p:cNvPr id="15" name="矩形标注 14"/>
          <p:cNvSpPr/>
          <p:nvPr/>
        </p:nvSpPr>
        <p:spPr>
          <a:xfrm>
            <a:off x="6141085" y="1069975"/>
            <a:ext cx="882650" cy="534035"/>
          </a:xfrm>
          <a:prstGeom prst="wedgeRectCallout">
            <a:avLst>
              <a:gd name="adj1" fmla="val 24263"/>
              <a:gd name="adj2" fmla="val 14200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4572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rgbClr val="FF0000"/>
                </a:solidFill>
                <a:effectLst/>
                <a:uLnTx/>
                <a:uFillTx/>
                <a:latin typeface="+mn-lt"/>
                <a:ea typeface="+mn-ea"/>
                <a:cs typeface="+mn-cs"/>
              </a:rPr>
              <a:t>子节点</a:t>
            </a:r>
            <a:endParaRPr kumimoji="0" lang="zh-CN" altLang="en-US" sz="1800" b="0" i="0" u="none" strike="noStrike" kern="1200" cap="none" spc="0" normalizeH="0" baseline="0" noProof="0" dirty="0">
              <a:ln>
                <a:noFill/>
              </a:ln>
              <a:solidFill>
                <a:srgbClr val="FF0000"/>
              </a:solidFill>
              <a:effectLst/>
              <a:uLnTx/>
              <a:uFillTx/>
              <a:latin typeface="+mn-lt"/>
              <a:ea typeface="+mn-ea"/>
              <a:cs typeface="+mn-cs"/>
            </a:endParaRPr>
          </a:p>
        </p:txBody>
      </p:sp>
      <p:sp>
        <p:nvSpPr>
          <p:cNvPr id="16" name="矩形标注 15"/>
          <p:cNvSpPr/>
          <p:nvPr/>
        </p:nvSpPr>
        <p:spPr>
          <a:xfrm>
            <a:off x="7018020" y="820420"/>
            <a:ext cx="1911350" cy="547370"/>
          </a:xfrm>
          <a:prstGeom prst="wedgeRectCallout">
            <a:avLst>
              <a:gd name="adj1" fmla="val -5448"/>
              <a:gd name="adj2" fmla="val 198723"/>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4572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rgbClr val="FF0000"/>
                </a:solidFill>
                <a:effectLst/>
                <a:uLnTx/>
                <a:uFillTx/>
                <a:latin typeface="+mn-lt"/>
                <a:ea typeface="+mn-ea"/>
                <a:cs typeface="+mn-cs"/>
              </a:rPr>
              <a:t>父亲的下一条边在边表中的位置</a:t>
            </a:r>
            <a:endParaRPr kumimoji="0" lang="zh-CN" altLang="en-US" sz="1800" b="0" i="0" u="none" strike="noStrike" kern="1200" cap="none" spc="0" normalizeH="0" baseline="0" noProof="0" dirty="0">
              <a:ln>
                <a:noFill/>
              </a:ln>
              <a:solidFill>
                <a:srgbClr val="FF0000"/>
              </a:solidFill>
              <a:effectLst/>
              <a:uLnTx/>
              <a:uFillTx/>
              <a:latin typeface="+mn-lt"/>
              <a:ea typeface="+mn-ea"/>
              <a:cs typeface="+mn-cs"/>
            </a:endParaRPr>
          </a:p>
        </p:txBody>
      </p:sp>
      <p:sp>
        <p:nvSpPr>
          <p:cNvPr id="38030" name="文本框 26"/>
          <p:cNvSpPr txBox="1"/>
          <p:nvPr/>
        </p:nvSpPr>
        <p:spPr>
          <a:xfrm>
            <a:off x="1145223" y="6226493"/>
            <a:ext cx="5407660" cy="427990"/>
          </a:xfrm>
          <a:prstGeom prst="rect">
            <a:avLst/>
          </a:prstGeom>
          <a:noFill/>
          <a:ln w="9525">
            <a:noFill/>
          </a:ln>
        </p:spPr>
        <p:txBody>
          <a:bodyPr wrap="none" anchor="t">
            <a:spAutoFit/>
          </a:bodyPr>
          <a:p>
            <a:pPr lvl="0" indent="0" eaLnBrk="0" hangingPunct="0"/>
            <a:r>
              <a:rPr lang="zh-CN" altLang="en-US" dirty="0">
                <a:latin typeface="Century Gothic" panose="020B0502020202020204" pitchFamily="34" charset="0"/>
                <a:ea typeface="宋体" panose="02010600030101010101" pitchFamily="2" charset="-122"/>
              </a:rPr>
              <a:t>结点编号从</a:t>
            </a:r>
            <a:r>
              <a:rPr lang="en-US" altLang="zh-CN" dirty="0">
                <a:latin typeface="Century Gothic" panose="020B0502020202020204" pitchFamily="34" charset="0"/>
                <a:ea typeface="宋体" panose="02010600030101010101" pitchFamily="2" charset="-122"/>
              </a:rPr>
              <a:t>1</a:t>
            </a:r>
            <a:r>
              <a:rPr lang="zh-CN" altLang="en-US" dirty="0">
                <a:latin typeface="Century Gothic" panose="020B0502020202020204" pitchFamily="34" charset="0"/>
                <a:ea typeface="宋体" panose="02010600030101010101" pitchFamily="2" charset="-122"/>
              </a:rPr>
              <a:t>到</a:t>
            </a:r>
            <a:r>
              <a:rPr lang="en-US" altLang="zh-CN" dirty="0">
                <a:latin typeface="Century Gothic" panose="020B0502020202020204" pitchFamily="34" charset="0"/>
                <a:ea typeface="宋体" panose="02010600030101010101" pitchFamily="2" charset="-122"/>
              </a:rPr>
              <a:t>n</a:t>
            </a:r>
            <a:r>
              <a:rPr lang="zh-CN" altLang="en-US" dirty="0">
                <a:latin typeface="Century Gothic" panose="020B0502020202020204" pitchFamily="34" charset="0"/>
                <a:ea typeface="宋体" panose="02010600030101010101" pitchFamily="2" charset="-122"/>
              </a:rPr>
              <a:t>，</a:t>
            </a:r>
            <a:r>
              <a:rPr lang="en-US" altLang="zh-CN" dirty="0">
                <a:latin typeface="Century Gothic" panose="020B0502020202020204" pitchFamily="34" charset="0"/>
                <a:ea typeface="宋体" panose="02010600030101010101" pitchFamily="2" charset="-122"/>
              </a:rPr>
              <a:t>0</a:t>
            </a:r>
            <a:r>
              <a:rPr lang="zh-CN" altLang="en-US" dirty="0">
                <a:latin typeface="Century Gothic" panose="020B0502020202020204" pitchFamily="34" charset="0"/>
                <a:ea typeface="宋体" panose="02010600030101010101" pitchFamily="2" charset="-122"/>
              </a:rPr>
              <a:t>表示结点不存在，数组初值为</a:t>
            </a:r>
            <a:r>
              <a:rPr lang="en-US" altLang="zh-CN" dirty="0">
                <a:latin typeface="Century Gothic" panose="020B0502020202020204" pitchFamily="34" charset="0"/>
                <a:ea typeface="宋体" panose="02010600030101010101" pitchFamily="2" charset="-122"/>
              </a:rPr>
              <a:t>0</a:t>
            </a:r>
            <a:endParaRPr lang="en-US" altLang="zh-CN" dirty="0">
              <a:latin typeface="Century Gothic" panose="020B0502020202020204" pitchFamily="34" charset="0"/>
              <a:ea typeface="宋体" panose="02010600030101010101" pitchFamily="2" charset="-122"/>
            </a:endParaRPr>
          </a:p>
        </p:txBody>
      </p:sp>
      <p:sp>
        <p:nvSpPr>
          <p:cNvPr id="27" name="文本框 26"/>
          <p:cNvSpPr txBox="1"/>
          <p:nvPr/>
        </p:nvSpPr>
        <p:spPr>
          <a:xfrm>
            <a:off x="4763770" y="1770380"/>
            <a:ext cx="767080" cy="365760"/>
          </a:xfrm>
          <a:prstGeom prst="rect">
            <a:avLst/>
          </a:prstGeom>
          <a:noFill/>
        </p:spPr>
        <p:txBody>
          <a:bodyPr wrap="none" rtlCol="0">
            <a:spAutoFit/>
          </a:bodyPr>
          <a:p>
            <a:r>
              <a:rPr lang="zh-CN" altLang="en-US"/>
              <a:t>边表</a:t>
            </a:r>
            <a:r>
              <a:rPr lang="en-US" altLang="zh-CN"/>
              <a:t>b</a:t>
            </a:r>
            <a:endParaRPr lang="en-US" altLang="zh-CN"/>
          </a:p>
        </p:txBody>
      </p:sp>
      <p:sp>
        <p:nvSpPr>
          <p:cNvPr id="28" name="文本框 27"/>
          <p:cNvSpPr txBox="1"/>
          <p:nvPr/>
        </p:nvSpPr>
        <p:spPr>
          <a:xfrm>
            <a:off x="734695" y="1649730"/>
            <a:ext cx="995680" cy="365760"/>
          </a:xfrm>
          <a:prstGeom prst="rect">
            <a:avLst/>
          </a:prstGeom>
          <a:noFill/>
        </p:spPr>
        <p:txBody>
          <a:bodyPr wrap="none" rtlCol="0">
            <a:spAutoFit/>
          </a:bodyPr>
          <a:p>
            <a:pPr algn="l"/>
            <a:r>
              <a:rPr lang="zh-CN" altLang="en-US">
                <a:sym typeface="+mn-ea"/>
              </a:rPr>
              <a:t>结点表</a:t>
            </a:r>
            <a:r>
              <a:rPr lang="en-US" altLang="zh-CN">
                <a:sym typeface="+mn-ea"/>
              </a:rPr>
              <a:t>a</a:t>
            </a:r>
            <a:endParaRPr lang="en-US" altLang="zh-CN"/>
          </a:p>
        </p:txBody>
      </p:sp>
      <p:sp>
        <p:nvSpPr>
          <p:cNvPr id="29" name="文本框 28"/>
          <p:cNvSpPr txBox="1"/>
          <p:nvPr/>
        </p:nvSpPr>
        <p:spPr>
          <a:xfrm>
            <a:off x="9354185" y="2924175"/>
            <a:ext cx="2887980" cy="1737360"/>
          </a:xfrm>
          <a:prstGeom prst="rect">
            <a:avLst/>
          </a:prstGeom>
          <a:noFill/>
        </p:spPr>
        <p:txBody>
          <a:bodyPr wrap="none" rtlCol="0">
            <a:spAutoFit/>
          </a:bodyPr>
          <a:p>
            <a:pPr algn="l"/>
            <a:r>
              <a:rPr lang="zh-CN" altLang="en-US"/>
              <a:t>读入第</a:t>
            </a:r>
            <a:r>
              <a:rPr lang="en-US" altLang="zh-CN"/>
              <a:t>i</a:t>
            </a:r>
            <a:r>
              <a:rPr lang="zh-CN" altLang="en-US"/>
              <a:t>条边</a:t>
            </a:r>
            <a:r>
              <a:rPr lang="en-US" altLang="zh-CN"/>
              <a:t>x </a:t>
            </a:r>
            <a:r>
              <a:rPr lang="zh-CN" altLang="en-US"/>
              <a:t>，</a:t>
            </a:r>
            <a:r>
              <a:rPr lang="en-US" altLang="zh-CN"/>
              <a:t>y</a:t>
            </a:r>
            <a:endParaRPr lang="en-US" altLang="zh-CN"/>
          </a:p>
          <a:p>
            <a:pPr algn="l"/>
            <a:r>
              <a:rPr lang="en-US" altLang="zh-CN">
                <a:sym typeface="+mn-ea"/>
              </a:rPr>
              <a:t>1.</a:t>
            </a:r>
            <a:r>
              <a:rPr lang="zh-CN" altLang="en-US">
                <a:sym typeface="+mn-ea"/>
              </a:rPr>
              <a:t>将此边加入边表</a:t>
            </a:r>
            <a:r>
              <a:rPr lang="en-US" altLang="zh-CN">
                <a:sym typeface="+mn-ea"/>
              </a:rPr>
              <a:t>b[i]</a:t>
            </a:r>
            <a:endParaRPr lang="en-US" altLang="zh-CN">
              <a:sym typeface="+mn-ea"/>
            </a:endParaRPr>
          </a:p>
          <a:p>
            <a:pPr algn="l"/>
            <a:r>
              <a:rPr lang="en-US" altLang="zh-CN"/>
              <a:t>2.</a:t>
            </a:r>
            <a:r>
              <a:rPr lang="zh-CN" altLang="en-US">
                <a:sym typeface="+mn-ea"/>
              </a:rPr>
              <a:t>记录</a:t>
            </a:r>
            <a:r>
              <a:rPr lang="en-US" altLang="zh-CN">
                <a:sym typeface="+mn-ea"/>
              </a:rPr>
              <a:t>y</a:t>
            </a:r>
            <a:r>
              <a:rPr lang="zh-CN" altLang="en-US">
                <a:sym typeface="+mn-ea"/>
              </a:rPr>
              <a:t>的父亲是</a:t>
            </a:r>
            <a:r>
              <a:rPr lang="en-US" altLang="zh-CN">
                <a:sym typeface="+mn-ea"/>
              </a:rPr>
              <a:t>x</a:t>
            </a:r>
            <a:endParaRPr lang="en-US" altLang="zh-CN">
              <a:sym typeface="+mn-ea"/>
            </a:endParaRPr>
          </a:p>
          <a:p>
            <a:pPr algn="l"/>
            <a:r>
              <a:rPr lang="en-US" altLang="zh-CN"/>
              <a:t>3.</a:t>
            </a:r>
            <a:r>
              <a:rPr lang="en-US" altLang="zh-CN">
                <a:sym typeface="+mn-ea"/>
              </a:rPr>
              <a:t>x</a:t>
            </a:r>
            <a:r>
              <a:rPr lang="zh-CN" altLang="en-US">
                <a:sym typeface="+mn-ea"/>
              </a:rPr>
              <a:t>的孩子数量</a:t>
            </a:r>
            <a:r>
              <a:rPr lang="en-US" altLang="zh-CN">
                <a:sym typeface="+mn-ea"/>
              </a:rPr>
              <a:t>+1</a:t>
            </a:r>
            <a:endParaRPr lang="en-US" altLang="zh-CN">
              <a:sym typeface="+mn-ea"/>
            </a:endParaRPr>
          </a:p>
          <a:p>
            <a:pPr algn="l"/>
            <a:r>
              <a:rPr lang="en-US" altLang="zh-CN"/>
              <a:t>4.</a:t>
            </a:r>
            <a:r>
              <a:rPr lang="zh-CN" altLang="en-US">
                <a:sym typeface="+mn-ea"/>
              </a:rPr>
              <a:t>边表的</a:t>
            </a:r>
            <a:r>
              <a:rPr lang="en-US" altLang="zh-CN">
                <a:sym typeface="+mn-ea"/>
              </a:rPr>
              <a:t>next</a:t>
            </a:r>
            <a:r>
              <a:rPr lang="zh-CN" altLang="en-US">
                <a:sym typeface="+mn-ea"/>
              </a:rPr>
              <a:t>为</a:t>
            </a:r>
            <a:r>
              <a:rPr lang="en-US" altLang="zh-CN">
                <a:sym typeface="+mn-ea"/>
              </a:rPr>
              <a:t>x</a:t>
            </a:r>
            <a:r>
              <a:rPr lang="zh-CN" altLang="en-US">
                <a:sym typeface="+mn-ea"/>
              </a:rPr>
              <a:t>结点的</a:t>
            </a:r>
            <a:r>
              <a:rPr lang="en-US" altLang="zh-CN">
                <a:sym typeface="+mn-ea"/>
              </a:rPr>
              <a:t>son</a:t>
            </a:r>
            <a:endParaRPr lang="en-US" altLang="zh-CN"/>
          </a:p>
          <a:p>
            <a:pPr algn="l"/>
            <a:r>
              <a:rPr lang="en-US" altLang="zh-CN">
                <a:sym typeface="+mn-ea"/>
              </a:rPr>
              <a:t>5.x</a:t>
            </a:r>
            <a:r>
              <a:rPr lang="zh-CN" altLang="en-US">
                <a:sym typeface="+mn-ea"/>
              </a:rPr>
              <a:t>结点的</a:t>
            </a:r>
            <a:r>
              <a:rPr lang="en-US" altLang="zh-CN">
                <a:sym typeface="+mn-ea"/>
              </a:rPr>
              <a:t>son</a:t>
            </a:r>
            <a:r>
              <a:rPr lang="zh-CN" altLang="en-US">
                <a:sym typeface="+mn-ea"/>
              </a:rPr>
              <a:t>为</a:t>
            </a:r>
            <a:r>
              <a:rPr lang="en-US" altLang="zh-CN">
                <a:sym typeface="+mn-ea"/>
              </a:rPr>
              <a:t>i</a:t>
            </a:r>
            <a:endParaRPr lang="en-US" altLang="zh-CN"/>
          </a:p>
        </p:txBody>
      </p:sp>
      <p:sp>
        <p:nvSpPr>
          <p:cNvPr id="30" name="矩形标注 29"/>
          <p:cNvSpPr/>
          <p:nvPr/>
        </p:nvSpPr>
        <p:spPr>
          <a:xfrm>
            <a:off x="5258435" y="1069975"/>
            <a:ext cx="882650" cy="534035"/>
          </a:xfrm>
          <a:prstGeom prst="wedgeRectCallout">
            <a:avLst>
              <a:gd name="adj1" fmla="val 24263"/>
              <a:gd name="adj2" fmla="val 14200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4572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rgbClr val="FF0000"/>
                </a:solidFill>
                <a:effectLst/>
                <a:uLnTx/>
                <a:uFillTx/>
                <a:latin typeface="+mn-lt"/>
                <a:ea typeface="+mn-ea"/>
                <a:cs typeface="+mn-cs"/>
              </a:rPr>
              <a:t>父节点</a:t>
            </a:r>
            <a:endParaRPr kumimoji="0" lang="zh-CN" altLang="en-US" sz="1800" b="0" i="0" u="none" strike="noStrike" kern="1200" cap="none" spc="0" normalizeH="0" baseline="0" noProof="0" dirty="0">
              <a:ln>
                <a:noFill/>
              </a:ln>
              <a:solidFill>
                <a:srgbClr val="FF0000"/>
              </a:solidFill>
              <a:effectLst/>
              <a:uLnTx/>
              <a:uFillTx/>
              <a:latin typeface="+mn-lt"/>
              <a:ea typeface="+mn-ea"/>
              <a:cs typeface="+mn-cs"/>
            </a:endParaRPr>
          </a:p>
        </p:txBody>
      </p:sp>
      <p:sp>
        <p:nvSpPr>
          <p:cNvPr id="31" name="矩形标注 30"/>
          <p:cNvSpPr/>
          <p:nvPr/>
        </p:nvSpPr>
        <p:spPr>
          <a:xfrm>
            <a:off x="4763770" y="5629275"/>
            <a:ext cx="5654675" cy="412115"/>
          </a:xfrm>
          <a:prstGeom prst="wedgeRectCallout">
            <a:avLst>
              <a:gd name="adj1" fmla="val -30123"/>
              <a:gd name="adj2" fmla="val -112557"/>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4572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rgbClr val="FF0000"/>
                </a:solidFill>
                <a:effectLst/>
                <a:uLnTx/>
                <a:uFillTx/>
                <a:latin typeface="+mn-lt"/>
                <a:ea typeface="+mn-ea"/>
                <a:cs typeface="+mn-cs"/>
              </a:rPr>
              <a:t>为便于讲解添加父结点这项，具体程序实现中可不写</a:t>
            </a:r>
            <a:endParaRPr kumimoji="0" lang="zh-CN" altLang="en-US" sz="1800" b="0" i="0" u="none" strike="noStrike" kern="1200" cap="none" spc="0" normalizeH="0" baseline="0" noProof="0" dirty="0">
              <a:ln>
                <a:noFill/>
              </a:ln>
              <a:solidFill>
                <a:srgbClr val="FF0000"/>
              </a:solidFill>
              <a:effectLst/>
              <a:uLnTx/>
              <a:uFillTx/>
              <a:latin typeface="+mn-lt"/>
              <a:ea typeface="+mn-ea"/>
              <a:cs typeface="+mn-cs"/>
            </a:endParaRPr>
          </a:p>
        </p:txBody>
      </p:sp>
    </p:spTree>
    <p:custDataLst>
      <p:tags r:id="rId2"/>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838200" y="106680"/>
            <a:ext cx="2294890" cy="929005"/>
          </a:xfrm>
          <a:prstGeom prst="rect">
            <a:avLst/>
          </a:prstGeom>
        </p:spPr>
        <p:txBody>
          <a:bodyPr vert="horz" lIns="91440" tIns="45720" rIns="91440" bIns="45720" rtlCol="0" anchor="ctr">
            <a:normAutofit lnSpcReduction="20000"/>
          </a:bodyPr>
          <a:lstStyle>
            <a:lvl1pPr>
              <a:lnSpc>
                <a:spcPct val="90000"/>
              </a:lnSpc>
              <a:spcBef>
                <a:spcPct val="0"/>
              </a:spcBef>
              <a:buNone/>
              <a:defRPr sz="3200">
                <a:latin typeface="+mj-lt"/>
                <a:ea typeface="+mj-ea"/>
                <a:cs typeface="+mj-cs"/>
              </a:defRPr>
            </a:lvl1pPr>
          </a:lstStyle>
          <a:p>
            <a:r>
              <a:rPr lang="zh-CN" altLang="en-US" smtClean="0"/>
              <a:t>参考代码：</a:t>
            </a:r>
            <a:endParaRPr lang="zh-CN" altLang="en-US" smtClean="0"/>
          </a:p>
        </p:txBody>
      </p:sp>
      <p:sp>
        <p:nvSpPr>
          <p:cNvPr id="6" name="文本框 5"/>
          <p:cNvSpPr txBox="1"/>
          <p:nvPr/>
        </p:nvSpPr>
        <p:spPr>
          <a:xfrm>
            <a:off x="5960110" y="515620"/>
            <a:ext cx="6245225" cy="6187440"/>
          </a:xfrm>
          <a:prstGeom prst="rect">
            <a:avLst/>
          </a:prstGeom>
          <a:noFill/>
        </p:spPr>
        <p:txBody>
          <a:bodyPr wrap="square" rtlCol="0" anchor="t">
            <a:spAutoFit/>
          </a:bodyPr>
          <a:p>
            <a:endParaRPr lang="zh-CN" altLang="en-US" sz="1600"/>
          </a:p>
          <a:p>
            <a:r>
              <a:rPr lang="zh-CN" altLang="en-US" sz="1600"/>
              <a:t>	for(int i=1;i&lt;=n;i++) {//找树根 </a:t>
            </a:r>
            <a:endParaRPr lang="zh-CN" altLang="en-US" sz="1600"/>
          </a:p>
          <a:p>
            <a:r>
              <a:rPr lang="zh-CN" altLang="en-US" sz="1600"/>
              <a:t>		if(a[i].father==0) {</a:t>
            </a:r>
            <a:endParaRPr lang="zh-CN" altLang="en-US" sz="1600"/>
          </a:p>
          <a:p>
            <a:r>
              <a:rPr lang="zh-CN" altLang="en-US" sz="1600"/>
              <a:t>			printf("%d\n",i);</a:t>
            </a:r>
            <a:endParaRPr lang="zh-CN" altLang="en-US" sz="1600"/>
          </a:p>
          <a:p>
            <a:r>
              <a:rPr lang="zh-CN" altLang="en-US" sz="1600"/>
              <a:t>			break;</a:t>
            </a:r>
            <a:endParaRPr lang="zh-CN" altLang="en-US" sz="1600"/>
          </a:p>
          <a:p>
            <a:r>
              <a:rPr lang="zh-CN" altLang="en-US" sz="1600"/>
              <a:t>		}</a:t>
            </a:r>
            <a:endParaRPr lang="zh-CN" altLang="en-US" sz="1600"/>
          </a:p>
          <a:p>
            <a:r>
              <a:rPr lang="zh-CN" altLang="en-US" sz="1600"/>
              <a:t>	}</a:t>
            </a:r>
            <a:endParaRPr lang="zh-CN" altLang="en-US" sz="1600"/>
          </a:p>
          <a:p>
            <a:r>
              <a:rPr lang="zh-CN" altLang="en-US" sz="1600"/>
              <a:t>	int max=0,maxi;</a:t>
            </a:r>
            <a:endParaRPr lang="zh-CN" altLang="en-US" sz="1600"/>
          </a:p>
          <a:p>
            <a:r>
              <a:rPr lang="zh-CN" altLang="en-US" sz="1600"/>
              <a:t>	for(int i=1;i&lt;=n;i++){ // 找儿子最多的结点 </a:t>
            </a:r>
            <a:endParaRPr lang="zh-CN" altLang="en-US" sz="1600"/>
          </a:p>
          <a:p>
            <a:r>
              <a:rPr lang="zh-CN" altLang="en-US" sz="1600"/>
              <a:t>		if(a[i].num&gt;max){</a:t>
            </a:r>
            <a:endParaRPr lang="zh-CN" altLang="en-US" sz="1600"/>
          </a:p>
          <a:p>
            <a:r>
              <a:rPr lang="zh-CN" altLang="en-US" sz="1600"/>
              <a:t>			max=a[i].num;</a:t>
            </a:r>
            <a:endParaRPr lang="zh-CN" altLang="en-US" sz="1600"/>
          </a:p>
          <a:p>
            <a:r>
              <a:rPr lang="zh-CN" altLang="en-US" sz="1600"/>
              <a:t>			maxi=i;</a:t>
            </a:r>
            <a:endParaRPr lang="zh-CN" altLang="en-US" sz="1600"/>
          </a:p>
          <a:p>
            <a:r>
              <a:rPr lang="zh-CN" altLang="en-US" sz="1600"/>
              <a:t>		}</a:t>
            </a:r>
            <a:endParaRPr lang="zh-CN" altLang="en-US" sz="1600"/>
          </a:p>
          <a:p>
            <a:r>
              <a:rPr lang="zh-CN" altLang="en-US" sz="1600"/>
              <a:t>	}</a:t>
            </a:r>
            <a:endParaRPr lang="zh-CN" altLang="en-US" sz="1600"/>
          </a:p>
          <a:p>
            <a:r>
              <a:rPr lang="zh-CN" altLang="en-US" sz="1600"/>
              <a:t>	printf("%d\n",maxi);</a:t>
            </a:r>
            <a:endParaRPr lang="zh-CN" altLang="en-US" sz="1600"/>
          </a:p>
          <a:p>
            <a:r>
              <a:rPr lang="zh-CN" altLang="en-US" sz="1600"/>
              <a:t>	int t=a[maxi].son;</a:t>
            </a:r>
            <a:endParaRPr lang="zh-CN" altLang="en-US" sz="1600"/>
          </a:p>
          <a:p>
            <a:r>
              <a:rPr lang="zh-CN" altLang="en-US" sz="1600"/>
              <a:t>	while(t!=0){</a:t>
            </a:r>
            <a:endParaRPr lang="zh-CN" altLang="en-US" sz="1600"/>
          </a:p>
          <a:p>
            <a:r>
              <a:rPr lang="zh-CN" altLang="en-US" sz="1600"/>
              <a:t>		printf("%d ",b[t].s);</a:t>
            </a:r>
            <a:endParaRPr lang="zh-CN" altLang="en-US" sz="1600"/>
          </a:p>
          <a:p>
            <a:r>
              <a:rPr lang="zh-CN" altLang="en-US" sz="1600"/>
              <a:t>		t=b[t].next;</a:t>
            </a:r>
            <a:endParaRPr lang="zh-CN" altLang="en-US" sz="1600"/>
          </a:p>
          <a:p>
            <a:r>
              <a:rPr lang="zh-CN" altLang="en-US" sz="1600"/>
              <a:t>	}</a:t>
            </a:r>
            <a:endParaRPr lang="zh-CN" altLang="en-US" sz="1600"/>
          </a:p>
          <a:p>
            <a:r>
              <a:rPr lang="zh-CN" altLang="en-US" sz="1600"/>
              <a:t>	printf("\n");</a:t>
            </a:r>
            <a:endParaRPr lang="zh-CN" altLang="en-US" sz="1600"/>
          </a:p>
          <a:p>
            <a:r>
              <a:rPr lang="zh-CN" altLang="en-US" sz="1600"/>
              <a:t>	print(a[maxi].son);</a:t>
            </a:r>
            <a:endParaRPr lang="zh-CN" altLang="en-US" sz="1600"/>
          </a:p>
          <a:p>
            <a:r>
              <a:rPr lang="zh-CN" altLang="en-US" sz="1600"/>
              <a:t>	return 0;	</a:t>
            </a:r>
            <a:endParaRPr lang="zh-CN" altLang="en-US" sz="1600"/>
          </a:p>
          <a:p>
            <a:r>
              <a:rPr lang="zh-CN" altLang="en-US" sz="1600"/>
              <a:t>}</a:t>
            </a:r>
            <a:endParaRPr lang="zh-CN" altLang="en-US" sz="1600"/>
          </a:p>
          <a:p>
            <a:endParaRPr lang="zh-CN" altLang="en-US" sz="1600"/>
          </a:p>
        </p:txBody>
      </p:sp>
      <p:sp>
        <p:nvSpPr>
          <p:cNvPr id="7" name="文本框 6"/>
          <p:cNvSpPr txBox="1"/>
          <p:nvPr/>
        </p:nvSpPr>
        <p:spPr>
          <a:xfrm>
            <a:off x="515620" y="715645"/>
            <a:ext cx="5185410" cy="6187440"/>
          </a:xfrm>
          <a:prstGeom prst="rect">
            <a:avLst/>
          </a:prstGeom>
          <a:noFill/>
        </p:spPr>
        <p:txBody>
          <a:bodyPr wrap="square" rtlCol="0" anchor="t">
            <a:spAutoFit/>
          </a:bodyPr>
          <a:p>
            <a:r>
              <a:rPr lang="zh-CN" altLang="en-US" sz="1600">
                <a:sym typeface="+mn-ea"/>
              </a:rPr>
              <a:t>#include&lt;cstdio&gt;</a:t>
            </a:r>
            <a:endParaRPr lang="zh-CN" altLang="en-US" sz="1600"/>
          </a:p>
          <a:p>
            <a:r>
              <a:rPr lang="zh-CN" altLang="en-US" sz="1600">
                <a:sym typeface="+mn-ea"/>
              </a:rPr>
              <a:t>#include&lt;cstring&gt;</a:t>
            </a:r>
            <a:endParaRPr lang="zh-CN" altLang="en-US" sz="1600"/>
          </a:p>
          <a:p>
            <a:r>
              <a:rPr lang="zh-CN" altLang="en-US" sz="1600">
                <a:sym typeface="+mn-ea"/>
              </a:rPr>
              <a:t>using namespace std;</a:t>
            </a:r>
            <a:endParaRPr lang="zh-CN" altLang="en-US" sz="1600"/>
          </a:p>
          <a:p>
            <a:r>
              <a:rPr lang="zh-CN" altLang="en-US" sz="1600">
                <a:sym typeface="+mn-ea"/>
              </a:rPr>
              <a:t>const int maxn=100001;</a:t>
            </a:r>
            <a:endParaRPr lang="zh-CN" altLang="en-US" sz="1600"/>
          </a:p>
          <a:p>
            <a:r>
              <a:rPr lang="zh-CN" altLang="en-US" sz="1600">
                <a:sym typeface="+mn-ea"/>
              </a:rPr>
              <a:t>struct sonnode{ int s,next;};</a:t>
            </a:r>
            <a:endParaRPr lang="zh-CN" altLang="en-US" sz="1600"/>
          </a:p>
          <a:p>
            <a:r>
              <a:rPr lang="zh-CN" altLang="en-US" sz="1600">
                <a:sym typeface="+mn-ea"/>
              </a:rPr>
              <a:t>struct node{int num,father,son;};  //儿子数量,父亲,儿子的指针	</a:t>
            </a:r>
            <a:endParaRPr lang="zh-CN" altLang="en-US" sz="1600"/>
          </a:p>
          <a:p>
            <a:r>
              <a:rPr lang="zh-CN" altLang="en-US" sz="1600">
                <a:sym typeface="+mn-ea"/>
              </a:rPr>
              <a:t>node a[maxn];</a:t>
            </a:r>
            <a:endParaRPr lang="zh-CN" altLang="en-US" sz="1600"/>
          </a:p>
          <a:p>
            <a:r>
              <a:rPr lang="zh-CN" altLang="en-US" sz="1600">
                <a:sym typeface="+mn-ea"/>
              </a:rPr>
              <a:t>sonnode b[maxn];</a:t>
            </a:r>
            <a:endParaRPr lang="zh-CN" altLang="en-US" sz="1600"/>
          </a:p>
          <a:p>
            <a:r>
              <a:rPr lang="zh-CN" altLang="en-US" sz="1600">
                <a:sym typeface="+mn-ea"/>
              </a:rPr>
              <a:t>void print(int t) {</a:t>
            </a:r>
            <a:endParaRPr lang="zh-CN" altLang="en-US" sz="1600"/>
          </a:p>
          <a:p>
            <a:r>
              <a:rPr lang="zh-CN" altLang="en-US" sz="1600">
                <a:sym typeface="+mn-ea"/>
              </a:rPr>
              <a:t>	if(b[t].next!=0) print(b[t].next);</a:t>
            </a:r>
            <a:endParaRPr lang="zh-CN" altLang="en-US" sz="1600"/>
          </a:p>
          <a:p>
            <a:r>
              <a:rPr lang="zh-CN" altLang="en-US" sz="1600">
                <a:sym typeface="+mn-ea"/>
              </a:rPr>
              <a:t>	printf("%d ",b[t].s);</a:t>
            </a:r>
            <a:endParaRPr lang="zh-CN" altLang="en-US" sz="1600"/>
          </a:p>
          <a:p>
            <a:r>
              <a:rPr lang="zh-CN" altLang="en-US" sz="1600">
                <a:sym typeface="+mn-ea"/>
              </a:rPr>
              <a:t>}</a:t>
            </a:r>
            <a:endParaRPr lang="zh-CN" altLang="en-US" sz="1600">
              <a:sym typeface="+mn-ea"/>
            </a:endParaRPr>
          </a:p>
          <a:p>
            <a:r>
              <a:rPr lang="zh-CN" altLang="en-US" sz="1600">
                <a:sym typeface="+mn-ea"/>
              </a:rPr>
              <a:t>int main() {</a:t>
            </a:r>
            <a:endParaRPr lang="zh-CN" altLang="en-US" sz="1600"/>
          </a:p>
          <a:p>
            <a:r>
              <a:rPr lang="zh-CN" altLang="en-US" sz="1600">
                <a:sym typeface="+mn-ea"/>
              </a:rPr>
              <a:t>	int n,m,x,y;</a:t>
            </a:r>
            <a:endParaRPr lang="zh-CN" altLang="en-US" sz="1600"/>
          </a:p>
          <a:p>
            <a:r>
              <a:rPr lang="zh-CN" altLang="en-US" sz="1600">
                <a:sym typeface="+mn-ea"/>
              </a:rPr>
              <a:t>	scanf("%d%d",&amp;n,&amp;m);</a:t>
            </a:r>
            <a:endParaRPr lang="zh-CN" altLang="en-US" sz="1600"/>
          </a:p>
          <a:p>
            <a:r>
              <a:rPr lang="zh-CN" altLang="en-US" sz="1600">
                <a:sym typeface="+mn-ea"/>
              </a:rPr>
              <a:t>	for(int i=1;i&lt;=m;i++){</a:t>
            </a:r>
            <a:endParaRPr lang="zh-CN" altLang="en-US" sz="1600"/>
          </a:p>
          <a:p>
            <a:r>
              <a:rPr lang="zh-CN" altLang="en-US" sz="1600">
                <a:sym typeface="+mn-ea"/>
              </a:rPr>
              <a:t>		scanf("%d%d",&amp;x,&amp;y);</a:t>
            </a:r>
            <a:endParaRPr lang="zh-CN" altLang="en-US" sz="1600"/>
          </a:p>
          <a:p>
            <a:r>
              <a:rPr lang="zh-CN" altLang="en-US" sz="1600">
                <a:sym typeface="+mn-ea"/>
              </a:rPr>
              <a:t>		a[y].father=x;</a:t>
            </a:r>
            <a:endParaRPr lang="zh-CN" altLang="en-US" sz="1600"/>
          </a:p>
          <a:p>
            <a:r>
              <a:rPr lang="zh-CN" altLang="en-US" sz="1600">
                <a:sym typeface="+mn-ea"/>
              </a:rPr>
              <a:t>		a[x].num++;</a:t>
            </a:r>
            <a:endParaRPr lang="zh-CN" altLang="en-US" sz="1600"/>
          </a:p>
          <a:p>
            <a:r>
              <a:rPr lang="zh-CN" altLang="en-US" sz="1600">
                <a:sym typeface="+mn-ea"/>
              </a:rPr>
              <a:t>		b[i].s=y;</a:t>
            </a:r>
            <a:endParaRPr lang="zh-CN" altLang="en-US" sz="1600"/>
          </a:p>
          <a:p>
            <a:r>
              <a:rPr lang="zh-CN" altLang="en-US" sz="1600">
                <a:sym typeface="+mn-ea"/>
              </a:rPr>
              <a:t>		b[i].next=a[x].son;</a:t>
            </a:r>
            <a:endParaRPr lang="zh-CN" altLang="en-US" sz="1600"/>
          </a:p>
          <a:p>
            <a:r>
              <a:rPr lang="zh-CN" altLang="en-US" sz="1600">
                <a:sym typeface="+mn-ea"/>
              </a:rPr>
              <a:t>		a[x].son=i;</a:t>
            </a:r>
            <a:endParaRPr lang="zh-CN" altLang="en-US" sz="1600"/>
          </a:p>
          <a:p>
            <a:r>
              <a:rPr lang="zh-CN" altLang="en-US" sz="1600">
                <a:sym typeface="+mn-ea"/>
              </a:rPr>
              <a:t>	}</a:t>
            </a:r>
            <a:endParaRPr lang="zh-CN" altLang="en-US" sz="1600"/>
          </a:p>
          <a:p>
            <a:endParaRPr lang="zh-CN" altLang="en-US" sz="1600"/>
          </a:p>
        </p:txBody>
      </p:sp>
    </p:spTree>
    <p:custDataLst>
      <p:tags r:id="rId2"/>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zh-CN"/>
              <a:t>二叉树</a:t>
            </a:r>
            <a:endParaRPr lang="zh-CN"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7" name="Picture 5"/>
          <p:cNvPicPr>
            <a:picLocks noChangeAspect="1"/>
          </p:cNvPicPr>
          <p:nvPr/>
        </p:nvPicPr>
        <p:blipFill>
          <a:blip r:embed="rId1"/>
          <a:stretch>
            <a:fillRect/>
          </a:stretch>
        </p:blipFill>
        <p:spPr>
          <a:xfrm>
            <a:off x="7952740" y="2393633"/>
            <a:ext cx="3095625" cy="3017837"/>
          </a:xfrm>
          <a:prstGeom prst="rect">
            <a:avLst/>
          </a:prstGeom>
          <a:noFill/>
          <a:ln w="9525">
            <a:noFill/>
          </a:ln>
        </p:spPr>
      </p:pic>
      <p:sp>
        <p:nvSpPr>
          <p:cNvPr id="2" name="文本框 1"/>
          <p:cNvSpPr txBox="1"/>
          <p:nvPr/>
        </p:nvSpPr>
        <p:spPr>
          <a:xfrm>
            <a:off x="876300" y="260985"/>
            <a:ext cx="2720975" cy="518160"/>
          </a:xfrm>
          <a:prstGeom prst="rect">
            <a:avLst/>
          </a:prstGeom>
          <a:noFill/>
        </p:spPr>
        <p:txBody>
          <a:bodyPr wrap="square" rtlCol="0">
            <a:spAutoFit/>
          </a:bodyPr>
          <a:p>
            <a:r>
              <a:rPr lang="zh-CN" altLang="en-US" sz="2800"/>
              <a:t>二叉树</a:t>
            </a:r>
            <a:endParaRPr lang="zh-CN" altLang="en-US" sz="2800"/>
          </a:p>
        </p:txBody>
      </p:sp>
      <p:sp>
        <p:nvSpPr>
          <p:cNvPr id="3" name="文本框 2"/>
          <p:cNvSpPr txBox="1"/>
          <p:nvPr/>
        </p:nvSpPr>
        <p:spPr>
          <a:xfrm>
            <a:off x="638810" y="1337310"/>
            <a:ext cx="10914380" cy="822960"/>
          </a:xfrm>
          <a:prstGeom prst="rect">
            <a:avLst/>
          </a:prstGeom>
          <a:noFill/>
        </p:spPr>
        <p:txBody>
          <a:bodyPr wrap="square" rtlCol="0" anchor="t">
            <a:spAutoFit/>
          </a:bodyPr>
          <a:p>
            <a:pPr lvl="0" indent="0" algn="just">
              <a:spcBef>
                <a:spcPct val="50000"/>
              </a:spcBef>
            </a:pPr>
            <a:r>
              <a:rPr lang="zh-CN" altLang="en-US" sz="2400" b="1" dirty="0">
                <a:solidFill>
                  <a:srgbClr val="000000"/>
                </a:solidFill>
                <a:latin typeface="楷体_GB2312" pitchFamily="49" charset="-122"/>
                <a:ea typeface="楷体_GB2312" pitchFamily="49" charset="-122"/>
                <a:sym typeface="+mn-ea"/>
              </a:rPr>
              <a:t>二叉树（</a:t>
            </a:r>
            <a:r>
              <a:rPr lang="en-US" altLang="zh-CN" sz="2400" b="1">
                <a:solidFill>
                  <a:srgbClr val="000000"/>
                </a:solidFill>
                <a:latin typeface="楷体_GB2312" pitchFamily="49" charset="-122"/>
                <a:ea typeface="楷体_GB2312" pitchFamily="49" charset="-122"/>
                <a:sym typeface="+mn-ea"/>
              </a:rPr>
              <a:t>Binary Tree</a:t>
            </a:r>
            <a:r>
              <a:rPr lang="zh-CN" altLang="en-US" sz="2400" b="1" dirty="0">
                <a:solidFill>
                  <a:srgbClr val="000000"/>
                </a:solidFill>
                <a:latin typeface="楷体_GB2312" pitchFamily="49" charset="-122"/>
                <a:ea typeface="楷体_GB2312" pitchFamily="49" charset="-122"/>
                <a:sym typeface="+mn-ea"/>
              </a:rPr>
              <a:t>）是每个结点最多有两个孩子，且其子树有左右之分的有序树。</a:t>
            </a:r>
            <a:endParaRPr lang="zh-CN" altLang="en-US" sz="2400"/>
          </a:p>
        </p:txBody>
      </p:sp>
      <p:sp>
        <p:nvSpPr>
          <p:cNvPr id="14339" name="Text Box 2"/>
          <p:cNvSpPr txBox="1"/>
          <p:nvPr/>
        </p:nvSpPr>
        <p:spPr>
          <a:xfrm>
            <a:off x="638810" y="3354070"/>
            <a:ext cx="6264275" cy="2286000"/>
          </a:xfrm>
          <a:prstGeom prst="rect">
            <a:avLst/>
          </a:prstGeom>
          <a:noFill/>
          <a:ln w="9525">
            <a:noFill/>
          </a:ln>
        </p:spPr>
        <p:txBody>
          <a:bodyPr wrap="square" anchor="t">
            <a:spAutoFit/>
          </a:bodyPr>
          <a:p>
            <a:pPr lvl="0" indent="0" algn="just">
              <a:spcBef>
                <a:spcPct val="50000"/>
              </a:spcBef>
            </a:pPr>
            <a:r>
              <a:rPr lang="zh-CN" altLang="en-US" sz="2400" b="1" dirty="0">
                <a:solidFill>
                  <a:srgbClr val="000000"/>
                </a:solidFill>
                <a:latin typeface="楷体_GB2312" pitchFamily="49" charset="-122"/>
                <a:ea typeface="楷体_GB2312" pitchFamily="49" charset="-122"/>
              </a:rPr>
              <a:t>二叉树和树的区别：</a:t>
            </a:r>
            <a:endParaRPr lang="zh-CN" altLang="en-US" sz="2400" b="1" dirty="0">
              <a:solidFill>
                <a:srgbClr val="000000"/>
              </a:solidFill>
              <a:latin typeface="楷体_GB2312" pitchFamily="49" charset="-122"/>
              <a:ea typeface="楷体_GB2312" pitchFamily="49" charset="-122"/>
            </a:endParaRPr>
          </a:p>
          <a:p>
            <a:pPr lvl="0" indent="0" algn="just">
              <a:spcBef>
                <a:spcPct val="50000"/>
              </a:spcBef>
            </a:pPr>
            <a:r>
              <a:rPr lang="zh-CN" altLang="en-US" sz="2400" b="1" dirty="0">
                <a:solidFill>
                  <a:srgbClr val="000000"/>
                </a:solidFill>
                <a:latin typeface="楷体_GB2312" pitchFamily="49" charset="-122"/>
                <a:ea typeface="楷体_GB2312" pitchFamily="49" charset="-122"/>
              </a:rPr>
              <a:t>⑴、树的每一个结点可以有任意多个孩子，而二叉树中每个结点的孩子数不能超过</a:t>
            </a:r>
            <a:r>
              <a:rPr lang="en-US" altLang="zh-CN" sz="2400" b="1">
                <a:solidFill>
                  <a:srgbClr val="000000"/>
                </a:solidFill>
                <a:latin typeface="楷体_GB2312" pitchFamily="49" charset="-122"/>
                <a:ea typeface="楷体_GB2312" pitchFamily="49" charset="-122"/>
              </a:rPr>
              <a:t>2</a:t>
            </a:r>
            <a:r>
              <a:rPr lang="zh-CN" altLang="en-US" sz="2400" b="1" dirty="0">
                <a:solidFill>
                  <a:srgbClr val="000000"/>
                </a:solidFill>
                <a:latin typeface="楷体_GB2312" pitchFamily="49" charset="-122"/>
                <a:ea typeface="楷体_GB2312" pitchFamily="49" charset="-122"/>
              </a:rPr>
              <a:t>；</a:t>
            </a:r>
            <a:endParaRPr lang="zh-CN" altLang="en-US" sz="2400" b="1" dirty="0">
              <a:solidFill>
                <a:srgbClr val="000000"/>
              </a:solidFill>
              <a:latin typeface="楷体_GB2312" pitchFamily="49" charset="-122"/>
              <a:ea typeface="楷体_GB2312" pitchFamily="49" charset="-122"/>
            </a:endParaRPr>
          </a:p>
          <a:p>
            <a:pPr lvl="0" indent="0" algn="just">
              <a:spcBef>
                <a:spcPct val="50000"/>
              </a:spcBef>
            </a:pPr>
            <a:r>
              <a:rPr lang="zh-CN" altLang="en-US" sz="2400" b="1" dirty="0">
                <a:solidFill>
                  <a:srgbClr val="000000"/>
                </a:solidFill>
                <a:latin typeface="楷体_GB2312" pitchFamily="49" charset="-122"/>
                <a:ea typeface="楷体_GB2312" pitchFamily="49" charset="-122"/>
              </a:rPr>
              <a:t>⑵、树的子树可以不分次序；而二叉树的子树有左右之分。</a:t>
            </a:r>
            <a:endParaRPr lang="zh-CN" altLang="en-US" sz="2400" b="1" dirty="0">
              <a:solidFill>
                <a:srgbClr val="000000"/>
              </a:solidFill>
              <a:latin typeface="楷体_GB2312" pitchFamily="49" charset="-122"/>
              <a:ea typeface="楷体_GB2312" pitchFamily="49" charset="-122"/>
            </a:endParaRPr>
          </a:p>
        </p:txBody>
      </p:sp>
    </p:spTree>
    <p:custDataLst>
      <p:tags r:id="rId2"/>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4"/>
          <p:cNvSpPr/>
          <p:nvPr/>
        </p:nvSpPr>
        <p:spPr>
          <a:xfrm>
            <a:off x="1073785" y="244793"/>
            <a:ext cx="4115435" cy="518160"/>
          </a:xfrm>
          <a:prstGeom prst="rect">
            <a:avLst/>
          </a:prstGeom>
          <a:noFill/>
          <a:ln w="9525">
            <a:noFill/>
          </a:ln>
        </p:spPr>
        <p:txBody>
          <a:bodyPr wrap="none" anchor="t">
            <a:spAutoFit/>
          </a:bodyPr>
          <a:p>
            <a:pPr lvl="0" indent="0"/>
            <a:r>
              <a:rPr lang="zh-CN" altLang="en-US" sz="2800" b="1" dirty="0">
                <a:solidFill>
                  <a:srgbClr val="000000"/>
                </a:solidFill>
                <a:latin typeface="Times New Roman" panose="02020603050405020304" pitchFamily="18" charset="0"/>
                <a:ea typeface="宋体" panose="02010600030101010101" pitchFamily="2" charset="-122"/>
              </a:rPr>
              <a:t>二叉树的五种基本形态：</a:t>
            </a:r>
            <a:endParaRPr lang="zh-CN" altLang="en-US" sz="2800" b="1" dirty="0">
              <a:solidFill>
                <a:srgbClr val="000000"/>
              </a:solidFill>
              <a:latin typeface="Times New Roman" panose="02020603050405020304" pitchFamily="18" charset="0"/>
              <a:ea typeface="宋体" panose="02010600030101010101" pitchFamily="2" charset="-122"/>
            </a:endParaRPr>
          </a:p>
        </p:txBody>
      </p:sp>
      <p:graphicFrame>
        <p:nvGraphicFramePr>
          <p:cNvPr id="15362" name="Object 6"/>
          <p:cNvGraphicFramePr>
            <a:graphicFrameLocks noChangeAspect="1"/>
          </p:cNvGraphicFramePr>
          <p:nvPr/>
        </p:nvGraphicFramePr>
        <p:xfrm>
          <a:off x="3738563" y="1233488"/>
          <a:ext cx="668337" cy="720725"/>
        </p:xfrm>
        <a:graphic>
          <a:graphicData uri="http://schemas.openxmlformats.org/presentationml/2006/ole">
            <mc:AlternateContent xmlns:mc="http://schemas.openxmlformats.org/markup-compatibility/2006">
              <mc:Choice xmlns:v="urn:schemas-microsoft-com:vml" Requires="v">
                <p:oleObj spid="_x0000_s3076" name="" r:id="rId1" imgW="165100" imgH="177800" progId="Equation.DSMT4">
                  <p:embed/>
                </p:oleObj>
              </mc:Choice>
              <mc:Fallback>
                <p:oleObj name="" r:id="rId1" imgW="165100" imgH="177800" progId="Equation.DSMT4">
                  <p:embed/>
                  <p:pic>
                    <p:nvPicPr>
                      <p:cNvPr id="0" name="图片 3075"/>
                      <p:cNvPicPr/>
                      <p:nvPr/>
                    </p:nvPicPr>
                    <p:blipFill>
                      <a:blip r:embed="rId2"/>
                      <a:stretch>
                        <a:fillRect/>
                      </a:stretch>
                    </p:blipFill>
                    <p:spPr>
                      <a:xfrm>
                        <a:off x="3738563" y="1233488"/>
                        <a:ext cx="668337" cy="720725"/>
                      </a:xfrm>
                      <a:prstGeom prst="rect">
                        <a:avLst/>
                      </a:prstGeom>
                      <a:noFill/>
                      <a:ln w="38100">
                        <a:noFill/>
                        <a:miter/>
                      </a:ln>
                    </p:spPr>
                  </p:pic>
                </p:oleObj>
              </mc:Fallback>
            </mc:AlternateContent>
          </a:graphicData>
        </a:graphic>
      </p:graphicFrame>
      <p:sp>
        <p:nvSpPr>
          <p:cNvPr id="15363" name="Text Box 7"/>
          <p:cNvSpPr txBox="1"/>
          <p:nvPr/>
        </p:nvSpPr>
        <p:spPr>
          <a:xfrm>
            <a:off x="1651000" y="1449388"/>
            <a:ext cx="1655763" cy="396875"/>
          </a:xfrm>
          <a:prstGeom prst="rect">
            <a:avLst/>
          </a:prstGeom>
          <a:noFill/>
          <a:ln w="9525">
            <a:noFill/>
          </a:ln>
        </p:spPr>
        <p:txBody>
          <a:bodyPr anchor="t">
            <a:spAutoFit/>
          </a:bodyPr>
          <a:p>
            <a:pPr lvl="0" indent="0">
              <a:spcBef>
                <a:spcPct val="50000"/>
              </a:spcBef>
            </a:pPr>
            <a:r>
              <a:rPr lang="zh-CN" altLang="en-US" sz="2000" b="1" dirty="0">
                <a:solidFill>
                  <a:srgbClr val="000000"/>
                </a:solidFill>
                <a:latin typeface="Times New Roman" panose="02020603050405020304" pitchFamily="18" charset="0"/>
                <a:ea typeface="宋体" panose="02010600030101010101" pitchFamily="2" charset="-122"/>
              </a:rPr>
              <a:t>空二叉树</a:t>
            </a:r>
            <a:endParaRPr lang="zh-CN" altLang="en-US" sz="2000" b="1" dirty="0">
              <a:solidFill>
                <a:srgbClr val="000000"/>
              </a:solidFill>
              <a:latin typeface="Times New Roman" panose="02020603050405020304" pitchFamily="18" charset="0"/>
              <a:ea typeface="宋体" panose="02010600030101010101" pitchFamily="2" charset="-122"/>
            </a:endParaRPr>
          </a:p>
        </p:txBody>
      </p:sp>
      <p:sp>
        <p:nvSpPr>
          <p:cNvPr id="15364" name="Oval 9"/>
          <p:cNvSpPr/>
          <p:nvPr/>
        </p:nvSpPr>
        <p:spPr>
          <a:xfrm>
            <a:off x="3883025" y="2170113"/>
            <a:ext cx="431800" cy="431800"/>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pPr lvl="0" indent="0"/>
            <a:endParaRPr lang="zh-CN" altLang="en-US" dirty="0">
              <a:solidFill>
                <a:srgbClr val="000000"/>
              </a:solidFill>
              <a:latin typeface="Arial" panose="020B0604020202020204" pitchFamily="34" charset="0"/>
              <a:ea typeface="宋体" panose="02010600030101010101" pitchFamily="2" charset="-122"/>
            </a:endParaRPr>
          </a:p>
        </p:txBody>
      </p:sp>
      <p:grpSp>
        <p:nvGrpSpPr>
          <p:cNvPr id="15365" name="Group 30"/>
          <p:cNvGrpSpPr/>
          <p:nvPr/>
        </p:nvGrpSpPr>
        <p:grpSpPr>
          <a:xfrm>
            <a:off x="3883025" y="3970338"/>
            <a:ext cx="509588" cy="660400"/>
            <a:chOff x="2446" y="2501"/>
            <a:chExt cx="321" cy="416"/>
          </a:xfrm>
        </p:grpSpPr>
        <p:sp>
          <p:nvSpPr>
            <p:cNvPr id="15366" name="Oval 11"/>
            <p:cNvSpPr/>
            <p:nvPr/>
          </p:nvSpPr>
          <p:spPr>
            <a:xfrm>
              <a:off x="2446" y="2501"/>
              <a:ext cx="214" cy="208"/>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pPr lvl="0" indent="0"/>
              <a:endParaRPr lang="zh-CN" altLang="en-US" dirty="0">
                <a:solidFill>
                  <a:srgbClr val="000000"/>
                </a:solidFill>
                <a:latin typeface="Arial" panose="020B0604020202020204" pitchFamily="34" charset="0"/>
                <a:ea typeface="宋体" panose="02010600030101010101" pitchFamily="2" charset="-122"/>
              </a:endParaRPr>
            </a:p>
          </p:txBody>
        </p:sp>
        <p:sp>
          <p:nvSpPr>
            <p:cNvPr id="15367" name="Line 16"/>
            <p:cNvSpPr/>
            <p:nvPr/>
          </p:nvSpPr>
          <p:spPr>
            <a:xfrm>
              <a:off x="2588" y="2709"/>
              <a:ext cx="179" cy="208"/>
            </a:xfrm>
            <a:prstGeom prst="line">
              <a:avLst/>
            </a:prstGeom>
            <a:ln w="28575" cap="flat" cmpd="sng">
              <a:solidFill>
                <a:schemeClr val="tx1"/>
              </a:solidFill>
              <a:prstDash val="solid"/>
              <a:round/>
              <a:headEnd type="none" w="med" len="med"/>
              <a:tailEnd type="none" w="med" len="med"/>
            </a:ln>
          </p:spPr>
          <p:txBody>
            <a:bodyPr anchor="t"/>
            <a:p>
              <a:pPr lvl="0" indent="0" eaLnBrk="0" hangingPunct="0"/>
              <a:endParaRPr lang="zh-CN" altLang="en-US" dirty="0">
                <a:latin typeface="Century Gothic" panose="020B0502020202020204" pitchFamily="34" charset="0"/>
                <a:ea typeface="宋体" panose="02010600030101010101" pitchFamily="2" charset="-122"/>
              </a:endParaRPr>
            </a:p>
          </p:txBody>
        </p:sp>
      </p:grpSp>
      <p:sp>
        <p:nvSpPr>
          <p:cNvPr id="15368" name="Oval 10"/>
          <p:cNvSpPr/>
          <p:nvPr/>
        </p:nvSpPr>
        <p:spPr>
          <a:xfrm>
            <a:off x="4305300" y="2744788"/>
            <a:ext cx="369888" cy="350837"/>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pPr lvl="0" indent="0"/>
            <a:endParaRPr lang="zh-CN" altLang="en-US" dirty="0">
              <a:solidFill>
                <a:srgbClr val="000000"/>
              </a:solidFill>
              <a:latin typeface="Arial" panose="020B0604020202020204" pitchFamily="34" charset="0"/>
              <a:ea typeface="宋体" panose="02010600030101010101" pitchFamily="2" charset="-122"/>
            </a:endParaRPr>
          </a:p>
        </p:txBody>
      </p:sp>
      <p:sp>
        <p:nvSpPr>
          <p:cNvPr id="15369" name="Line 17"/>
          <p:cNvSpPr/>
          <p:nvPr/>
        </p:nvSpPr>
        <p:spPr>
          <a:xfrm flipH="1">
            <a:off x="4119563" y="3036888"/>
            <a:ext cx="246062" cy="352425"/>
          </a:xfrm>
          <a:prstGeom prst="line">
            <a:avLst/>
          </a:prstGeom>
          <a:ln w="28575" cap="flat" cmpd="sng">
            <a:solidFill>
              <a:schemeClr val="tx1"/>
            </a:solidFill>
            <a:prstDash val="solid"/>
            <a:round/>
            <a:headEnd type="none" w="med" len="med"/>
            <a:tailEnd type="none" w="med" len="med"/>
          </a:ln>
        </p:spPr>
        <p:txBody>
          <a:bodyPr anchor="t"/>
          <a:p>
            <a:pPr lvl="0" indent="0" eaLnBrk="0" hangingPunct="0"/>
            <a:endParaRPr lang="zh-CN" altLang="en-US" dirty="0">
              <a:latin typeface="Century Gothic" panose="020B0502020202020204" pitchFamily="34" charset="0"/>
              <a:ea typeface="宋体" panose="02010600030101010101" pitchFamily="2" charset="-122"/>
            </a:endParaRPr>
          </a:p>
        </p:txBody>
      </p:sp>
      <p:sp>
        <p:nvSpPr>
          <p:cNvPr id="15370" name="Oval 13"/>
          <p:cNvSpPr/>
          <p:nvPr/>
        </p:nvSpPr>
        <p:spPr>
          <a:xfrm>
            <a:off x="4064000" y="5265738"/>
            <a:ext cx="354013" cy="330200"/>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pPr lvl="0" indent="0"/>
            <a:endParaRPr lang="zh-CN" altLang="en-US" dirty="0">
              <a:solidFill>
                <a:srgbClr val="000000"/>
              </a:solidFill>
              <a:latin typeface="Arial" panose="020B0604020202020204" pitchFamily="34" charset="0"/>
              <a:ea typeface="宋体" panose="02010600030101010101" pitchFamily="2" charset="-122"/>
            </a:endParaRPr>
          </a:p>
        </p:txBody>
      </p:sp>
      <p:sp>
        <p:nvSpPr>
          <p:cNvPr id="15371" name="Line 18"/>
          <p:cNvSpPr/>
          <p:nvPr/>
        </p:nvSpPr>
        <p:spPr>
          <a:xfrm flipH="1">
            <a:off x="3887788" y="5540375"/>
            <a:ext cx="234950" cy="385763"/>
          </a:xfrm>
          <a:prstGeom prst="line">
            <a:avLst/>
          </a:prstGeom>
          <a:ln w="28575" cap="flat" cmpd="sng">
            <a:solidFill>
              <a:schemeClr val="tx1"/>
            </a:solidFill>
            <a:prstDash val="solid"/>
            <a:round/>
            <a:headEnd type="none" w="med" len="med"/>
            <a:tailEnd type="none" w="med" len="med"/>
          </a:ln>
        </p:spPr>
        <p:txBody>
          <a:bodyPr anchor="t"/>
          <a:p>
            <a:pPr lvl="0" indent="0" eaLnBrk="0" hangingPunct="0"/>
            <a:endParaRPr lang="zh-CN" altLang="en-US" dirty="0">
              <a:latin typeface="Century Gothic" panose="020B0502020202020204" pitchFamily="34" charset="0"/>
              <a:ea typeface="宋体" panose="02010600030101010101" pitchFamily="2" charset="-122"/>
            </a:endParaRPr>
          </a:p>
        </p:txBody>
      </p:sp>
      <p:sp>
        <p:nvSpPr>
          <p:cNvPr id="15372" name="Line 19"/>
          <p:cNvSpPr/>
          <p:nvPr/>
        </p:nvSpPr>
        <p:spPr>
          <a:xfrm>
            <a:off x="4359275" y="5540375"/>
            <a:ext cx="295275" cy="330200"/>
          </a:xfrm>
          <a:prstGeom prst="line">
            <a:avLst/>
          </a:prstGeom>
          <a:ln w="28575" cap="flat" cmpd="sng">
            <a:solidFill>
              <a:schemeClr val="tx1"/>
            </a:solidFill>
            <a:prstDash val="solid"/>
            <a:round/>
            <a:headEnd type="none" w="med" len="med"/>
            <a:tailEnd type="none" w="med" len="med"/>
          </a:ln>
        </p:spPr>
        <p:txBody>
          <a:bodyPr anchor="t"/>
          <a:p>
            <a:pPr lvl="0" indent="0" eaLnBrk="0" hangingPunct="0"/>
            <a:endParaRPr lang="zh-CN" altLang="en-US" dirty="0">
              <a:latin typeface="Century Gothic" panose="020B0502020202020204" pitchFamily="34" charset="0"/>
              <a:ea typeface="宋体" panose="02010600030101010101" pitchFamily="2" charset="-122"/>
            </a:endParaRPr>
          </a:p>
        </p:txBody>
      </p:sp>
      <p:sp>
        <p:nvSpPr>
          <p:cNvPr id="15373" name="Text Box 24"/>
          <p:cNvSpPr txBox="1"/>
          <p:nvPr/>
        </p:nvSpPr>
        <p:spPr>
          <a:xfrm>
            <a:off x="1577975" y="2170113"/>
            <a:ext cx="1462088" cy="396875"/>
          </a:xfrm>
          <a:prstGeom prst="rect">
            <a:avLst/>
          </a:prstGeom>
          <a:noFill/>
          <a:ln w="9525">
            <a:noFill/>
          </a:ln>
        </p:spPr>
        <p:txBody>
          <a:bodyPr wrap="none" anchor="t">
            <a:spAutoFit/>
          </a:bodyPr>
          <a:p>
            <a:pPr lvl="0" indent="0"/>
            <a:r>
              <a:rPr lang="zh-CN" altLang="en-US" sz="2000" b="1" dirty="0">
                <a:solidFill>
                  <a:srgbClr val="000000"/>
                </a:solidFill>
                <a:latin typeface="Times New Roman" panose="02020603050405020304" pitchFamily="18" charset="0"/>
                <a:ea typeface="宋体" panose="02010600030101010101" pitchFamily="2" charset="-122"/>
              </a:rPr>
              <a:t>只有一个根</a:t>
            </a:r>
            <a:endParaRPr lang="zh-CN" altLang="en-US" sz="2000" b="1" dirty="0">
              <a:solidFill>
                <a:srgbClr val="000000"/>
              </a:solidFill>
              <a:latin typeface="Times New Roman" panose="02020603050405020304" pitchFamily="18" charset="0"/>
              <a:ea typeface="宋体" panose="02010600030101010101" pitchFamily="2" charset="-122"/>
            </a:endParaRPr>
          </a:p>
        </p:txBody>
      </p:sp>
      <p:sp>
        <p:nvSpPr>
          <p:cNvPr id="15374" name="Text Box 25"/>
          <p:cNvSpPr txBox="1"/>
          <p:nvPr/>
        </p:nvSpPr>
        <p:spPr>
          <a:xfrm>
            <a:off x="1577975" y="3178175"/>
            <a:ext cx="1462088" cy="396875"/>
          </a:xfrm>
          <a:prstGeom prst="rect">
            <a:avLst/>
          </a:prstGeom>
          <a:noFill/>
          <a:ln w="9525">
            <a:noFill/>
          </a:ln>
        </p:spPr>
        <p:txBody>
          <a:bodyPr wrap="none" anchor="t">
            <a:spAutoFit/>
          </a:bodyPr>
          <a:p>
            <a:pPr lvl="0" indent="0"/>
            <a:r>
              <a:rPr lang="zh-CN" altLang="en-US" sz="2000" b="1" dirty="0">
                <a:solidFill>
                  <a:srgbClr val="000000"/>
                </a:solidFill>
                <a:latin typeface="Times New Roman" panose="02020603050405020304" pitchFamily="18" charset="0"/>
                <a:ea typeface="宋体" panose="02010600030101010101" pitchFamily="2" charset="-122"/>
              </a:rPr>
              <a:t>只有左孩子</a:t>
            </a:r>
            <a:endParaRPr lang="zh-CN" altLang="en-US" sz="2000" b="1" dirty="0">
              <a:solidFill>
                <a:srgbClr val="000000"/>
              </a:solidFill>
              <a:latin typeface="Times New Roman" panose="02020603050405020304" pitchFamily="18" charset="0"/>
              <a:ea typeface="宋体" panose="02010600030101010101" pitchFamily="2" charset="-122"/>
            </a:endParaRPr>
          </a:p>
        </p:txBody>
      </p:sp>
      <p:sp>
        <p:nvSpPr>
          <p:cNvPr id="15375" name="Text Box 26"/>
          <p:cNvSpPr txBox="1"/>
          <p:nvPr/>
        </p:nvSpPr>
        <p:spPr>
          <a:xfrm>
            <a:off x="1651000" y="4330700"/>
            <a:ext cx="1462088" cy="396875"/>
          </a:xfrm>
          <a:prstGeom prst="rect">
            <a:avLst/>
          </a:prstGeom>
          <a:noFill/>
          <a:ln w="9525">
            <a:noFill/>
          </a:ln>
        </p:spPr>
        <p:txBody>
          <a:bodyPr wrap="none" anchor="t">
            <a:spAutoFit/>
          </a:bodyPr>
          <a:p>
            <a:pPr lvl="0" indent="0"/>
            <a:r>
              <a:rPr lang="zh-CN" altLang="en-US" sz="2000" b="1" dirty="0">
                <a:solidFill>
                  <a:srgbClr val="000000"/>
                </a:solidFill>
                <a:latin typeface="Times New Roman" panose="02020603050405020304" pitchFamily="18" charset="0"/>
                <a:ea typeface="宋体" panose="02010600030101010101" pitchFamily="2" charset="-122"/>
              </a:rPr>
              <a:t>只有右孩子</a:t>
            </a:r>
            <a:endParaRPr lang="zh-CN" altLang="en-US" sz="2000" b="1" dirty="0">
              <a:solidFill>
                <a:srgbClr val="000000"/>
              </a:solidFill>
              <a:latin typeface="Times New Roman" panose="02020603050405020304" pitchFamily="18" charset="0"/>
              <a:ea typeface="宋体" panose="02010600030101010101" pitchFamily="2" charset="-122"/>
            </a:endParaRPr>
          </a:p>
        </p:txBody>
      </p:sp>
      <p:sp>
        <p:nvSpPr>
          <p:cNvPr id="15376" name="Text Box 27"/>
          <p:cNvSpPr txBox="1"/>
          <p:nvPr/>
        </p:nvSpPr>
        <p:spPr>
          <a:xfrm>
            <a:off x="1651000" y="5554663"/>
            <a:ext cx="1462088" cy="396875"/>
          </a:xfrm>
          <a:prstGeom prst="rect">
            <a:avLst/>
          </a:prstGeom>
          <a:noFill/>
          <a:ln w="9525">
            <a:noFill/>
          </a:ln>
        </p:spPr>
        <p:txBody>
          <a:bodyPr wrap="none" anchor="t">
            <a:spAutoFit/>
          </a:bodyPr>
          <a:p>
            <a:pPr lvl="0" indent="0"/>
            <a:r>
              <a:rPr lang="zh-CN" altLang="en-US" sz="2000" b="1" dirty="0">
                <a:solidFill>
                  <a:srgbClr val="000000"/>
                </a:solidFill>
                <a:latin typeface="Times New Roman" panose="02020603050405020304" pitchFamily="18" charset="0"/>
                <a:ea typeface="宋体" panose="02010600030101010101" pitchFamily="2" charset="-122"/>
              </a:rPr>
              <a:t>有左右孩子</a:t>
            </a:r>
            <a:endParaRPr lang="zh-CN" altLang="en-US" sz="2000" b="1" dirty="0">
              <a:solidFill>
                <a:srgbClr val="000000"/>
              </a:solidFill>
              <a:latin typeface="Times New Roman" panose="02020603050405020304" pitchFamily="18" charset="0"/>
              <a:ea typeface="宋体" panose="02010600030101010101" pitchFamily="2" charset="-122"/>
            </a:endParaRPr>
          </a:p>
        </p:txBody>
      </p:sp>
      <p:sp>
        <p:nvSpPr>
          <p:cNvPr id="15378" name="AutoShape 26"/>
          <p:cNvSpPr/>
          <p:nvPr/>
        </p:nvSpPr>
        <p:spPr>
          <a:xfrm>
            <a:off x="3851275" y="3311525"/>
            <a:ext cx="527050" cy="423863"/>
          </a:xfrm>
          <a:prstGeom prst="triangle">
            <a:avLst>
              <a:gd name="adj" fmla="val 50000"/>
            </a:avLst>
          </a:prstGeom>
          <a:solidFill>
            <a:schemeClr val="accent1"/>
          </a:solidFill>
          <a:ln w="9525" cap="flat" cmpd="sng">
            <a:solidFill>
              <a:schemeClr val="tx1"/>
            </a:solidFill>
            <a:prstDash val="solid"/>
            <a:miter/>
            <a:headEnd type="none" w="med" len="med"/>
            <a:tailEnd type="none" w="med" len="med"/>
          </a:ln>
        </p:spPr>
        <p:txBody>
          <a:bodyPr wrap="none" anchor="ctr"/>
          <a:p>
            <a:pPr lvl="0" indent="0" eaLnBrk="0" hangingPunct="0"/>
            <a:endParaRPr lang="zh-CN" altLang="en-US" dirty="0">
              <a:latin typeface="Century Gothic" panose="020B0502020202020204" pitchFamily="34" charset="0"/>
              <a:ea typeface="宋体" panose="02010600030101010101" pitchFamily="2" charset="-122"/>
            </a:endParaRPr>
          </a:p>
        </p:txBody>
      </p:sp>
      <p:sp>
        <p:nvSpPr>
          <p:cNvPr id="15379" name="AutoShape 31"/>
          <p:cNvSpPr/>
          <p:nvPr/>
        </p:nvSpPr>
        <p:spPr>
          <a:xfrm>
            <a:off x="4117975" y="4584700"/>
            <a:ext cx="527050" cy="423863"/>
          </a:xfrm>
          <a:prstGeom prst="triangle">
            <a:avLst>
              <a:gd name="adj" fmla="val 50000"/>
            </a:avLst>
          </a:prstGeom>
          <a:solidFill>
            <a:schemeClr val="accent1"/>
          </a:solidFill>
          <a:ln w="9525" cap="flat" cmpd="sng">
            <a:solidFill>
              <a:schemeClr val="tx1"/>
            </a:solidFill>
            <a:prstDash val="solid"/>
            <a:miter/>
            <a:headEnd type="none" w="med" len="med"/>
            <a:tailEnd type="none" w="med" len="med"/>
          </a:ln>
        </p:spPr>
        <p:txBody>
          <a:bodyPr wrap="none" anchor="ctr"/>
          <a:p>
            <a:pPr lvl="0" indent="0" eaLnBrk="0" hangingPunct="0"/>
            <a:endParaRPr lang="zh-CN" altLang="en-US" dirty="0">
              <a:latin typeface="Century Gothic" panose="020B0502020202020204" pitchFamily="34" charset="0"/>
              <a:ea typeface="宋体" panose="02010600030101010101" pitchFamily="2" charset="-122"/>
            </a:endParaRPr>
          </a:p>
        </p:txBody>
      </p:sp>
      <p:sp>
        <p:nvSpPr>
          <p:cNvPr id="15380" name="AutoShape 32"/>
          <p:cNvSpPr/>
          <p:nvPr/>
        </p:nvSpPr>
        <p:spPr>
          <a:xfrm>
            <a:off x="4371975" y="5818188"/>
            <a:ext cx="527050" cy="423862"/>
          </a:xfrm>
          <a:prstGeom prst="triangle">
            <a:avLst>
              <a:gd name="adj" fmla="val 50000"/>
            </a:avLst>
          </a:prstGeom>
          <a:solidFill>
            <a:schemeClr val="accent1"/>
          </a:solidFill>
          <a:ln w="9525" cap="flat" cmpd="sng">
            <a:solidFill>
              <a:schemeClr val="tx1"/>
            </a:solidFill>
            <a:prstDash val="solid"/>
            <a:miter/>
            <a:headEnd type="none" w="med" len="med"/>
            <a:tailEnd type="none" w="med" len="med"/>
          </a:ln>
        </p:spPr>
        <p:txBody>
          <a:bodyPr wrap="none" anchor="ctr"/>
          <a:p>
            <a:pPr lvl="0" indent="0" eaLnBrk="0" hangingPunct="0"/>
            <a:endParaRPr lang="zh-CN" altLang="en-US" dirty="0">
              <a:latin typeface="Century Gothic" panose="020B0502020202020204" pitchFamily="34" charset="0"/>
              <a:ea typeface="宋体" panose="02010600030101010101" pitchFamily="2" charset="-122"/>
            </a:endParaRPr>
          </a:p>
        </p:txBody>
      </p:sp>
      <p:sp>
        <p:nvSpPr>
          <p:cNvPr id="15381" name="AutoShape 33"/>
          <p:cNvSpPr/>
          <p:nvPr/>
        </p:nvSpPr>
        <p:spPr>
          <a:xfrm>
            <a:off x="3635375" y="5851525"/>
            <a:ext cx="527050" cy="423863"/>
          </a:xfrm>
          <a:prstGeom prst="triangle">
            <a:avLst>
              <a:gd name="adj" fmla="val 50000"/>
            </a:avLst>
          </a:prstGeom>
          <a:solidFill>
            <a:schemeClr val="accent1"/>
          </a:solidFill>
          <a:ln w="9525" cap="flat" cmpd="sng">
            <a:solidFill>
              <a:schemeClr val="tx1"/>
            </a:solidFill>
            <a:prstDash val="solid"/>
            <a:miter/>
            <a:headEnd type="none" w="med" len="med"/>
            <a:tailEnd type="none" w="med" len="med"/>
          </a:ln>
        </p:spPr>
        <p:txBody>
          <a:bodyPr wrap="none" anchor="ctr"/>
          <a:p>
            <a:pPr lvl="0" indent="0" eaLnBrk="0" hangingPunct="0"/>
            <a:endParaRPr lang="zh-CN" altLang="en-US" dirty="0">
              <a:latin typeface="Century Gothic" panose="020B0502020202020204" pitchFamily="34" charset="0"/>
              <a:ea typeface="宋体" panose="02010600030101010101" pitchFamily="2" charset="-122"/>
            </a:endParaRPr>
          </a:p>
        </p:txBody>
      </p:sp>
    </p:spTree>
    <p:custDataLst>
      <p:tags r:id="rId3"/>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ext Box 28"/>
          <p:cNvSpPr txBox="1"/>
          <p:nvPr/>
        </p:nvSpPr>
        <p:spPr>
          <a:xfrm>
            <a:off x="1078230" y="1221105"/>
            <a:ext cx="4937125" cy="2647950"/>
          </a:xfrm>
          <a:prstGeom prst="rect">
            <a:avLst/>
          </a:prstGeom>
          <a:noFill/>
          <a:ln w="9525">
            <a:noFill/>
          </a:ln>
        </p:spPr>
        <p:txBody>
          <a:bodyPr anchor="t">
            <a:spAutoFit/>
          </a:bodyPr>
          <a:p>
            <a:pPr lvl="0" indent="0">
              <a:spcBef>
                <a:spcPct val="50000"/>
              </a:spcBef>
            </a:pPr>
            <a:r>
              <a:rPr lang="en-US" altLang="zh-CN" sz="2400" b="1">
                <a:solidFill>
                  <a:srgbClr val="000000"/>
                </a:solidFill>
                <a:latin typeface="华文中宋" panose="02010600040101010101" pitchFamily="2" charset="-122"/>
                <a:ea typeface="华文中宋" panose="02010600040101010101" pitchFamily="2" charset="-122"/>
              </a:rPr>
              <a:t>0</a:t>
            </a:r>
            <a:r>
              <a:rPr lang="zh-CN" altLang="en-US" sz="2400" b="1" dirty="0">
                <a:solidFill>
                  <a:srgbClr val="000000"/>
                </a:solidFill>
                <a:latin typeface="华文中宋" panose="02010600040101010101" pitchFamily="2" charset="-122"/>
                <a:ea typeface="华文中宋" panose="02010600040101010101" pitchFamily="2" charset="-122"/>
              </a:rPr>
              <a:t>个结点的二叉树有多少种？</a:t>
            </a:r>
            <a:endParaRPr lang="en-US" altLang="zh-CN" sz="2400" b="1">
              <a:solidFill>
                <a:srgbClr val="000000"/>
              </a:solidFill>
              <a:latin typeface="华文中宋" panose="02010600040101010101" pitchFamily="2" charset="-122"/>
              <a:ea typeface="华文中宋" panose="02010600040101010101" pitchFamily="2" charset="-122"/>
            </a:endParaRPr>
          </a:p>
          <a:p>
            <a:pPr lvl="0" indent="0">
              <a:spcBef>
                <a:spcPct val="50000"/>
              </a:spcBef>
            </a:pPr>
            <a:r>
              <a:rPr lang="en-US" altLang="zh-CN" sz="2400" b="1">
                <a:solidFill>
                  <a:srgbClr val="000000"/>
                </a:solidFill>
                <a:latin typeface="华文中宋" panose="02010600040101010101" pitchFamily="2" charset="-122"/>
                <a:ea typeface="华文中宋" panose="02010600040101010101" pitchFamily="2" charset="-122"/>
              </a:rPr>
              <a:t>1</a:t>
            </a:r>
            <a:r>
              <a:rPr lang="zh-CN" altLang="en-US" sz="2400" b="1" dirty="0">
                <a:solidFill>
                  <a:srgbClr val="000000"/>
                </a:solidFill>
                <a:latin typeface="华文中宋" panose="02010600040101010101" pitchFamily="2" charset="-122"/>
                <a:ea typeface="华文中宋" panose="02010600040101010101" pitchFamily="2" charset="-122"/>
              </a:rPr>
              <a:t>个结点的二叉树有多少种？</a:t>
            </a:r>
            <a:endParaRPr lang="zh-CN" altLang="en-US" sz="2400" b="1" dirty="0">
              <a:solidFill>
                <a:srgbClr val="000000"/>
              </a:solidFill>
              <a:latin typeface="华文中宋" panose="02010600040101010101" pitchFamily="2" charset="-122"/>
              <a:ea typeface="华文中宋" panose="02010600040101010101" pitchFamily="2" charset="-122"/>
            </a:endParaRPr>
          </a:p>
          <a:p>
            <a:pPr lvl="0" indent="0">
              <a:spcBef>
                <a:spcPct val="50000"/>
              </a:spcBef>
            </a:pPr>
            <a:r>
              <a:rPr lang="en-US" altLang="zh-CN" sz="2400" b="1">
                <a:solidFill>
                  <a:srgbClr val="000000"/>
                </a:solidFill>
                <a:latin typeface="华文中宋" panose="02010600040101010101" pitchFamily="2" charset="-122"/>
                <a:ea typeface="华文中宋" panose="02010600040101010101" pitchFamily="2" charset="-122"/>
              </a:rPr>
              <a:t>2</a:t>
            </a:r>
            <a:r>
              <a:rPr lang="zh-CN" altLang="en-US" sz="2400" b="1" dirty="0">
                <a:solidFill>
                  <a:srgbClr val="000000"/>
                </a:solidFill>
                <a:latin typeface="华文中宋" panose="02010600040101010101" pitchFamily="2" charset="-122"/>
                <a:ea typeface="华文中宋" panose="02010600040101010101" pitchFamily="2" charset="-122"/>
              </a:rPr>
              <a:t>个结点的二叉树有多少种？</a:t>
            </a:r>
            <a:endParaRPr lang="zh-CN" altLang="en-US" sz="2400" b="1" dirty="0">
              <a:solidFill>
                <a:srgbClr val="000000"/>
              </a:solidFill>
              <a:latin typeface="华文中宋" panose="02010600040101010101" pitchFamily="2" charset="-122"/>
              <a:ea typeface="华文中宋" panose="02010600040101010101" pitchFamily="2" charset="-122"/>
            </a:endParaRPr>
          </a:p>
          <a:p>
            <a:pPr lvl="0" indent="0">
              <a:spcBef>
                <a:spcPct val="50000"/>
              </a:spcBef>
            </a:pPr>
            <a:r>
              <a:rPr lang="en-US" altLang="zh-CN" sz="2400" b="1">
                <a:solidFill>
                  <a:srgbClr val="000000"/>
                </a:solidFill>
                <a:latin typeface="华文中宋" panose="02010600040101010101" pitchFamily="2" charset="-122"/>
                <a:ea typeface="华文中宋" panose="02010600040101010101" pitchFamily="2" charset="-122"/>
              </a:rPr>
              <a:t>3</a:t>
            </a:r>
            <a:r>
              <a:rPr lang="zh-CN" altLang="en-US" sz="2400" b="1" dirty="0">
                <a:solidFill>
                  <a:srgbClr val="000000"/>
                </a:solidFill>
                <a:latin typeface="华文中宋" panose="02010600040101010101" pitchFamily="2" charset="-122"/>
                <a:ea typeface="华文中宋" panose="02010600040101010101" pitchFamily="2" charset="-122"/>
              </a:rPr>
              <a:t>个结点的二叉树有多少种？</a:t>
            </a:r>
            <a:endParaRPr lang="zh-CN" altLang="en-US" sz="2400" b="1" dirty="0">
              <a:solidFill>
                <a:srgbClr val="000000"/>
              </a:solidFill>
              <a:latin typeface="华文中宋" panose="02010600040101010101" pitchFamily="2" charset="-122"/>
              <a:ea typeface="华文中宋" panose="02010600040101010101" pitchFamily="2" charset="-122"/>
            </a:endParaRPr>
          </a:p>
          <a:p>
            <a:pPr lvl="0" indent="0">
              <a:spcBef>
                <a:spcPct val="50000"/>
              </a:spcBef>
            </a:pPr>
            <a:r>
              <a:rPr lang="en-US" altLang="zh-CN" sz="2400" b="1">
                <a:solidFill>
                  <a:srgbClr val="000000"/>
                </a:solidFill>
                <a:latin typeface="华文中宋" panose="02010600040101010101" pitchFamily="2" charset="-122"/>
                <a:ea typeface="华文中宋" panose="02010600040101010101" pitchFamily="2" charset="-122"/>
              </a:rPr>
              <a:t>4</a:t>
            </a:r>
            <a:r>
              <a:rPr lang="zh-CN" altLang="en-US" sz="2400" b="1" dirty="0">
                <a:solidFill>
                  <a:srgbClr val="000000"/>
                </a:solidFill>
                <a:latin typeface="华文中宋" panose="02010600040101010101" pitchFamily="2" charset="-122"/>
                <a:ea typeface="华文中宋" panose="02010600040101010101" pitchFamily="2" charset="-122"/>
              </a:rPr>
              <a:t>个结点的二叉树有多少种？</a:t>
            </a:r>
            <a:endParaRPr lang="zh-CN" altLang="en-US" sz="2400" b="1" dirty="0">
              <a:solidFill>
                <a:srgbClr val="000000"/>
              </a:solidFill>
              <a:latin typeface="华文中宋" panose="02010600040101010101" pitchFamily="2" charset="-122"/>
              <a:ea typeface="华文中宋" panose="02010600040101010101" pitchFamily="2" charset="-122"/>
            </a:endParaRPr>
          </a:p>
        </p:txBody>
      </p:sp>
      <p:sp>
        <p:nvSpPr>
          <p:cNvPr id="10" name="Text Box 34"/>
          <p:cNvSpPr txBox="1"/>
          <p:nvPr/>
        </p:nvSpPr>
        <p:spPr>
          <a:xfrm>
            <a:off x="5924868" y="3878263"/>
            <a:ext cx="184150" cy="366712"/>
          </a:xfrm>
          <a:prstGeom prst="rect">
            <a:avLst/>
          </a:prstGeom>
          <a:noFill/>
          <a:ln w="9525">
            <a:noFill/>
          </a:ln>
        </p:spPr>
        <p:txBody>
          <a:bodyPr wrap="none" anchor="t">
            <a:spAutoFit/>
          </a:bodyPr>
          <a:p>
            <a:pPr lvl="0" indent="0" defTabSz="914400" eaLnBrk="0" hangingPunct="0"/>
            <a:endParaRPr lang="zh-CN" altLang="en-US" dirty="0">
              <a:latin typeface="Century Gothic" panose="020B0502020202020204" pitchFamily="34" charset="0"/>
              <a:ea typeface="宋体" panose="02010600030101010101" pitchFamily="2" charset="-122"/>
            </a:endParaRPr>
          </a:p>
        </p:txBody>
      </p:sp>
      <p:sp>
        <p:nvSpPr>
          <p:cNvPr id="11" name="Text Box 35"/>
          <p:cNvSpPr txBox="1"/>
          <p:nvPr/>
        </p:nvSpPr>
        <p:spPr>
          <a:xfrm>
            <a:off x="1036955" y="4771708"/>
            <a:ext cx="4332288" cy="457200"/>
          </a:xfrm>
          <a:prstGeom prst="rect">
            <a:avLst/>
          </a:prstGeom>
          <a:noFill/>
          <a:ln w="9525">
            <a:noFill/>
          </a:ln>
        </p:spPr>
        <p:txBody>
          <a:bodyPr wrap="none" anchor="t">
            <a:spAutoFit/>
          </a:bodyPr>
          <a:p>
            <a:pPr lvl="0" indent="0" defTabSz="914400" eaLnBrk="0" hangingPunct="0"/>
            <a:r>
              <a:rPr lang="en-US" altLang="zh-CN" sz="2400" b="1">
                <a:latin typeface="Century Gothic" panose="020B0502020202020204" pitchFamily="34" charset="0"/>
                <a:ea typeface="宋体" panose="02010600030101010101" pitchFamily="2" charset="-122"/>
              </a:rPr>
              <a:t>n</a:t>
            </a:r>
            <a:r>
              <a:rPr lang="zh-CN" altLang="en-US" sz="2400" b="1" dirty="0">
                <a:latin typeface="Century Gothic" panose="020B0502020202020204" pitchFamily="34" charset="0"/>
                <a:ea typeface="宋体" panose="02010600030101010101" pitchFamily="2" charset="-122"/>
              </a:rPr>
              <a:t>个结点的二叉树的有多少种？</a:t>
            </a:r>
            <a:endParaRPr lang="zh-CN" altLang="en-US" sz="2400" b="1" dirty="0">
              <a:latin typeface="Century Gothic" panose="020B0502020202020204" pitchFamily="34" charset="0"/>
              <a:ea typeface="宋体" panose="02010600030101010101" pitchFamily="2" charset="-122"/>
            </a:endParaRPr>
          </a:p>
        </p:txBody>
      </p:sp>
      <p:sp>
        <p:nvSpPr>
          <p:cNvPr id="12" name="文本框 11"/>
          <p:cNvSpPr txBox="1"/>
          <p:nvPr/>
        </p:nvSpPr>
        <p:spPr>
          <a:xfrm>
            <a:off x="5369560" y="1221105"/>
            <a:ext cx="906780" cy="365760"/>
          </a:xfrm>
          <a:prstGeom prst="rect">
            <a:avLst/>
          </a:prstGeom>
          <a:noFill/>
        </p:spPr>
        <p:txBody>
          <a:bodyPr wrap="square" rtlCol="0">
            <a:spAutoFit/>
          </a:bodyPr>
          <a:p>
            <a:r>
              <a:rPr lang="en-US" altLang="zh-CN"/>
              <a:t>1</a:t>
            </a:r>
            <a:endParaRPr lang="en-US" altLang="zh-CN"/>
          </a:p>
        </p:txBody>
      </p:sp>
      <p:sp>
        <p:nvSpPr>
          <p:cNvPr id="13" name="文本框 12"/>
          <p:cNvSpPr txBox="1"/>
          <p:nvPr/>
        </p:nvSpPr>
        <p:spPr>
          <a:xfrm>
            <a:off x="5369560" y="1713865"/>
            <a:ext cx="906780" cy="365760"/>
          </a:xfrm>
          <a:prstGeom prst="rect">
            <a:avLst/>
          </a:prstGeom>
          <a:noFill/>
        </p:spPr>
        <p:txBody>
          <a:bodyPr wrap="square" rtlCol="0">
            <a:spAutoFit/>
          </a:bodyPr>
          <a:p>
            <a:r>
              <a:rPr lang="en-US" altLang="zh-CN"/>
              <a:t>1</a:t>
            </a:r>
            <a:endParaRPr lang="en-US" altLang="zh-CN"/>
          </a:p>
        </p:txBody>
      </p:sp>
      <p:sp>
        <p:nvSpPr>
          <p:cNvPr id="14" name="文本框 13"/>
          <p:cNvSpPr txBox="1"/>
          <p:nvPr/>
        </p:nvSpPr>
        <p:spPr>
          <a:xfrm>
            <a:off x="5369560" y="2228215"/>
            <a:ext cx="906780" cy="365760"/>
          </a:xfrm>
          <a:prstGeom prst="rect">
            <a:avLst/>
          </a:prstGeom>
          <a:noFill/>
        </p:spPr>
        <p:txBody>
          <a:bodyPr wrap="square" rtlCol="0">
            <a:spAutoFit/>
          </a:bodyPr>
          <a:p>
            <a:r>
              <a:rPr lang="en-US" altLang="zh-CN"/>
              <a:t>2</a:t>
            </a:r>
            <a:endParaRPr lang="en-US" altLang="zh-CN"/>
          </a:p>
        </p:txBody>
      </p:sp>
      <p:sp>
        <p:nvSpPr>
          <p:cNvPr id="15" name="文本框 14"/>
          <p:cNvSpPr txBox="1"/>
          <p:nvPr/>
        </p:nvSpPr>
        <p:spPr>
          <a:xfrm>
            <a:off x="5369560" y="2795905"/>
            <a:ext cx="1751330" cy="365760"/>
          </a:xfrm>
          <a:prstGeom prst="rect">
            <a:avLst/>
          </a:prstGeom>
          <a:noFill/>
        </p:spPr>
        <p:txBody>
          <a:bodyPr wrap="square" rtlCol="0">
            <a:spAutoFit/>
          </a:bodyPr>
          <a:p>
            <a:r>
              <a:rPr lang="en-US" altLang="zh-CN"/>
              <a:t>5=2*1+1*1+1*2</a:t>
            </a:r>
            <a:endParaRPr lang="en-US" altLang="zh-CN"/>
          </a:p>
        </p:txBody>
      </p:sp>
      <p:sp>
        <p:nvSpPr>
          <p:cNvPr id="16" name="文本框 15"/>
          <p:cNvSpPr txBox="1"/>
          <p:nvPr/>
        </p:nvSpPr>
        <p:spPr>
          <a:xfrm>
            <a:off x="2094230" y="4035425"/>
            <a:ext cx="4904740" cy="365760"/>
          </a:xfrm>
          <a:prstGeom prst="rect">
            <a:avLst/>
          </a:prstGeom>
          <a:noFill/>
        </p:spPr>
        <p:txBody>
          <a:bodyPr wrap="square" rtlCol="0">
            <a:spAutoFit/>
          </a:bodyPr>
          <a:p>
            <a:r>
              <a:rPr lang="en-US" altLang="zh-CN"/>
              <a:t>5*1+2*1+1*2+1*5=14</a:t>
            </a:r>
            <a:endParaRPr lang="en-US" altLang="zh-CN"/>
          </a:p>
        </p:txBody>
      </p:sp>
      <p:sp>
        <p:nvSpPr>
          <p:cNvPr id="17" name="文本框 16"/>
          <p:cNvSpPr txBox="1"/>
          <p:nvPr/>
        </p:nvSpPr>
        <p:spPr>
          <a:xfrm>
            <a:off x="1159510" y="5473065"/>
            <a:ext cx="7715250" cy="457200"/>
          </a:xfrm>
          <a:prstGeom prst="rect">
            <a:avLst/>
          </a:prstGeom>
          <a:noFill/>
        </p:spPr>
        <p:txBody>
          <a:bodyPr wrap="square" rtlCol="0">
            <a:spAutoFit/>
          </a:bodyPr>
          <a:p>
            <a:r>
              <a:rPr lang="en-US" altLang="zh-CN" sz="2400">
                <a:solidFill>
                  <a:srgbClr val="FF0000"/>
                </a:solidFill>
              </a:rPr>
              <a:t>f(n)=f(n-1)f(0)+f(n-2)f(1)+...+f(1)f(n-2)+f(0)f(n-1)</a:t>
            </a:r>
            <a:endParaRPr lang="en-US" altLang="zh-CN" sz="2400">
              <a:solidFill>
                <a:srgbClr val="FF0000"/>
              </a:solidFill>
            </a:endParaRPr>
          </a:p>
        </p:txBody>
      </p:sp>
      <p:sp>
        <p:nvSpPr>
          <p:cNvPr id="4" name="文本框 3"/>
          <p:cNvSpPr txBox="1"/>
          <p:nvPr/>
        </p:nvSpPr>
        <p:spPr>
          <a:xfrm>
            <a:off x="1270635" y="268605"/>
            <a:ext cx="5358765" cy="518160"/>
          </a:xfrm>
          <a:prstGeom prst="rect">
            <a:avLst/>
          </a:prstGeom>
          <a:noFill/>
        </p:spPr>
        <p:txBody>
          <a:bodyPr wrap="none" rtlCol="0">
            <a:spAutoFit/>
          </a:bodyPr>
          <a:p>
            <a:r>
              <a:rPr lang="en-US" altLang="zh-CN" sz="2800"/>
              <a:t>n</a:t>
            </a:r>
            <a:r>
              <a:rPr lang="zh-CN" altLang="en-US" sz="2800"/>
              <a:t>个结点的不同二叉树有多少种？</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xEl>
                                              <p:charRg st="0" end="14"/>
                                            </p:txEl>
                                          </p:spTgt>
                                        </p:tgtEl>
                                        <p:attrNameLst>
                                          <p:attrName>style.visibility</p:attrName>
                                        </p:attrNameLst>
                                      </p:cBhvr>
                                      <p:to>
                                        <p:strVal val="visible"/>
                                      </p:to>
                                    </p:set>
                                    <p:animEffect transition="in" filter="blinds(horizontal)">
                                      <p:cBhvr>
                                        <p:cTn id="7" dur="500"/>
                                        <p:tgtEl>
                                          <p:spTgt spid="9">
                                            <p:txEl>
                                              <p:charRg st="0" end="1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9">
                                            <p:txEl>
                                              <p:charRg st="14" end="28"/>
                                            </p:txEl>
                                          </p:spTgt>
                                        </p:tgtEl>
                                        <p:attrNameLst>
                                          <p:attrName>style.visibility</p:attrName>
                                        </p:attrNameLst>
                                      </p:cBhvr>
                                      <p:to>
                                        <p:strVal val="visible"/>
                                      </p:to>
                                    </p:set>
                                    <p:animEffect transition="in" filter="blinds(horizontal)">
                                      <p:cBhvr>
                                        <p:cTn id="18" dur="500"/>
                                        <p:tgtEl>
                                          <p:spTgt spid="9">
                                            <p:txEl>
                                              <p:charRg st="14" end="2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9">
                                            <p:txEl>
                                              <p:charRg st="28" end="42"/>
                                            </p:txEl>
                                          </p:spTgt>
                                        </p:tgtEl>
                                        <p:attrNameLst>
                                          <p:attrName>style.visibility</p:attrName>
                                        </p:attrNameLst>
                                      </p:cBhvr>
                                      <p:to>
                                        <p:strVal val="visible"/>
                                      </p:to>
                                    </p:set>
                                    <p:animEffect transition="in" filter="blinds(horizontal)">
                                      <p:cBhvr>
                                        <p:cTn id="29" dur="500"/>
                                        <p:tgtEl>
                                          <p:spTgt spid="9">
                                            <p:txEl>
                                              <p:charRg st="28" end="4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ppt_x"/>
                                          </p:val>
                                        </p:tav>
                                        <p:tav tm="100000">
                                          <p:val>
                                            <p:strVal val="#ppt_x"/>
                                          </p:val>
                                        </p:tav>
                                      </p:tavLst>
                                    </p:anim>
                                    <p:anim calcmode="lin" valueType="num">
                                      <p:cBhvr additive="base">
                                        <p:cTn id="35"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9">
                                            <p:txEl>
                                              <p:charRg st="42" end="56"/>
                                            </p:txEl>
                                          </p:spTgt>
                                        </p:tgtEl>
                                        <p:attrNameLst>
                                          <p:attrName>style.visibility</p:attrName>
                                        </p:attrNameLst>
                                      </p:cBhvr>
                                      <p:to>
                                        <p:strVal val="visible"/>
                                      </p:to>
                                    </p:set>
                                    <p:animEffect transition="in" filter="blinds(horizontal)">
                                      <p:cBhvr>
                                        <p:cTn id="40" dur="500"/>
                                        <p:tgtEl>
                                          <p:spTgt spid="9">
                                            <p:txEl>
                                              <p:charRg st="42" end="5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ppt_x"/>
                                          </p:val>
                                        </p:tav>
                                        <p:tav tm="100000">
                                          <p:val>
                                            <p:strVal val="#ppt_x"/>
                                          </p:val>
                                        </p:tav>
                                      </p:tavLst>
                                    </p:anim>
                                    <p:anim calcmode="lin" valueType="num">
                                      <p:cBhvr additive="base">
                                        <p:cTn id="4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9">
                                            <p:txEl>
                                              <p:charRg st="56" end="70"/>
                                            </p:txEl>
                                          </p:spTgt>
                                        </p:tgtEl>
                                        <p:attrNameLst>
                                          <p:attrName>style.visibility</p:attrName>
                                        </p:attrNameLst>
                                      </p:cBhvr>
                                      <p:to>
                                        <p:strVal val="visible"/>
                                      </p:to>
                                    </p:set>
                                    <p:animEffect transition="in" filter="blinds(horizontal)">
                                      <p:cBhvr>
                                        <p:cTn id="51" dur="500"/>
                                        <p:tgtEl>
                                          <p:spTgt spid="9">
                                            <p:txEl>
                                              <p:charRg st="56" end="7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16"/>
                                        </p:tgtEl>
                                        <p:attrNameLst>
                                          <p:attrName>style.visibility</p:attrName>
                                        </p:attrNameLst>
                                      </p:cBhvr>
                                      <p:to>
                                        <p:strVal val="visible"/>
                                      </p:to>
                                    </p:set>
                                    <p:anim calcmode="lin" valueType="num">
                                      <p:cBhvr additive="base">
                                        <p:cTn id="56" dur="500" fill="hold"/>
                                        <p:tgtEl>
                                          <p:spTgt spid="16"/>
                                        </p:tgtEl>
                                        <p:attrNameLst>
                                          <p:attrName>ppt_x</p:attrName>
                                        </p:attrNameLst>
                                      </p:cBhvr>
                                      <p:tavLst>
                                        <p:tav tm="0">
                                          <p:val>
                                            <p:strVal val="#ppt_x"/>
                                          </p:val>
                                        </p:tav>
                                        <p:tav tm="100000">
                                          <p:val>
                                            <p:strVal val="#ppt_x"/>
                                          </p:val>
                                        </p:tav>
                                      </p:tavLst>
                                    </p:anim>
                                    <p:anim calcmode="lin" valueType="num">
                                      <p:cBhvr additive="base">
                                        <p:cTn id="57"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1"/>
                                        </p:tgtEl>
                                        <p:attrNameLst>
                                          <p:attrName>style.visibility</p:attrName>
                                        </p:attrNameLst>
                                      </p:cBhvr>
                                      <p:to>
                                        <p:strVal val="visible"/>
                                      </p:to>
                                    </p:set>
                                    <p:animEffect transition="in" filter="blinds(horizontal)">
                                      <p:cBhvr>
                                        <p:cTn id="62" dur="500"/>
                                        <p:tgtEl>
                                          <p:spTgt spid="11"/>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7"/>
                                        </p:tgtEl>
                                        <p:attrNameLst>
                                          <p:attrName>style.visibility</p:attrName>
                                        </p:attrNameLst>
                                      </p:cBhvr>
                                      <p:to>
                                        <p:strVal val="visible"/>
                                      </p:to>
                                    </p:set>
                                    <p:anim calcmode="lin" valueType="num">
                                      <p:cBhvr additive="base">
                                        <p:cTn id="67" dur="500" fill="hold"/>
                                        <p:tgtEl>
                                          <p:spTgt spid="17"/>
                                        </p:tgtEl>
                                        <p:attrNameLst>
                                          <p:attrName>ppt_x</p:attrName>
                                        </p:attrNameLst>
                                      </p:cBhvr>
                                      <p:tavLst>
                                        <p:tav tm="0">
                                          <p:val>
                                            <p:strVal val="#ppt_x"/>
                                          </p:val>
                                        </p:tav>
                                        <p:tav tm="100000">
                                          <p:val>
                                            <p:strVal val="#ppt_x"/>
                                          </p:val>
                                        </p:tav>
                                      </p:tavLst>
                                    </p:anim>
                                    <p:anim calcmode="lin" valueType="num">
                                      <p:cBhvr additive="base">
                                        <p:cTn id="6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11" grpId="0"/>
      <p:bldP spid="12" grpId="0"/>
      <p:bldP spid="14" grpId="0"/>
      <p:bldP spid="13" grpId="0"/>
      <p:bldP spid="15" grpId="0"/>
      <p:bldP spid="16" grpId="0"/>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2"/>
          <p:cNvSpPr txBox="1"/>
          <p:nvPr/>
        </p:nvSpPr>
        <p:spPr>
          <a:xfrm>
            <a:off x="298450" y="335598"/>
            <a:ext cx="4271963" cy="5029200"/>
          </a:xfrm>
          <a:prstGeom prst="rect">
            <a:avLst/>
          </a:prstGeom>
          <a:noFill/>
          <a:ln w="9525">
            <a:noFill/>
          </a:ln>
        </p:spPr>
        <p:txBody>
          <a:bodyPr anchor="t">
            <a:spAutoFit/>
          </a:bodyPr>
          <a:p>
            <a:pPr lvl="0" indent="0" algn="just">
              <a:spcBef>
                <a:spcPct val="50000"/>
              </a:spcBef>
            </a:pPr>
            <a:r>
              <a:rPr lang="en-US" altLang="zh-CN" sz="2400" b="1" dirty="0">
                <a:solidFill>
                  <a:srgbClr val="000000"/>
                </a:solidFill>
                <a:latin typeface="宋体" panose="02010600030101010101" pitchFamily="2" charset="-122"/>
                <a:ea typeface="宋体" panose="02010600030101010101" pitchFamily="2" charset="-122"/>
              </a:rPr>
              <a:t>    </a:t>
            </a:r>
            <a:r>
              <a:rPr lang="zh-CN" altLang="en-US" sz="2400" b="1" dirty="0">
                <a:solidFill>
                  <a:srgbClr val="000000"/>
                </a:solidFill>
                <a:latin typeface="宋体" panose="02010600030101010101" pitchFamily="2" charset="-122"/>
                <a:ea typeface="宋体" panose="02010600030101010101" pitchFamily="2" charset="-122"/>
              </a:rPr>
              <a:t>二叉树的两个特殊形态</a:t>
            </a:r>
            <a:endParaRPr lang="zh-CN" altLang="en-US" sz="2400" b="1" dirty="0">
              <a:solidFill>
                <a:srgbClr val="000000"/>
              </a:solidFill>
              <a:latin typeface="宋体" panose="02010600030101010101" pitchFamily="2" charset="-122"/>
              <a:ea typeface="宋体" panose="02010600030101010101" pitchFamily="2" charset="-122"/>
            </a:endParaRPr>
          </a:p>
          <a:p>
            <a:pPr lvl="0" indent="0" algn="just">
              <a:spcBef>
                <a:spcPct val="50000"/>
              </a:spcBef>
            </a:pPr>
            <a:endParaRPr lang="zh-CN" altLang="en-US" sz="2400" b="1" dirty="0">
              <a:solidFill>
                <a:srgbClr val="000000"/>
              </a:solidFill>
              <a:latin typeface="宋体" panose="02010600030101010101" pitchFamily="2" charset="-122"/>
              <a:ea typeface="宋体" panose="02010600030101010101" pitchFamily="2" charset="-122"/>
            </a:endParaRPr>
          </a:p>
          <a:p>
            <a:pPr lvl="0" indent="0" algn="just">
              <a:spcBef>
                <a:spcPct val="50000"/>
              </a:spcBef>
            </a:pPr>
            <a:r>
              <a:rPr lang="zh-CN" altLang="en-US" sz="2400" b="1" dirty="0">
                <a:solidFill>
                  <a:srgbClr val="000000"/>
                </a:solidFill>
                <a:latin typeface="楷体_GB2312" pitchFamily="49" charset="-122"/>
                <a:ea typeface="楷体_GB2312" pitchFamily="49" charset="-122"/>
              </a:rPr>
              <a:t>⑴</a:t>
            </a:r>
            <a:r>
              <a:rPr lang="zh-CN" altLang="en-US" sz="2400" b="1" dirty="0">
                <a:solidFill>
                  <a:srgbClr val="000000"/>
                </a:solidFill>
                <a:latin typeface="华文中宋" panose="02010600040101010101" pitchFamily="2" charset="-122"/>
                <a:ea typeface="华文中宋" panose="02010600040101010101" pitchFamily="2" charset="-122"/>
              </a:rPr>
              <a:t>满二叉树</a:t>
            </a:r>
            <a:r>
              <a:rPr lang="zh-CN" altLang="en-US" sz="2400" b="1" dirty="0">
                <a:solidFill>
                  <a:srgbClr val="000000"/>
                </a:solidFill>
                <a:latin typeface="楷体_GB2312" pitchFamily="49" charset="-122"/>
                <a:ea typeface="楷体_GB2312" pitchFamily="49" charset="-122"/>
              </a:rPr>
              <a:t>： </a:t>
            </a:r>
            <a:endParaRPr lang="zh-CN" altLang="en-US" sz="2400" b="1" dirty="0">
              <a:solidFill>
                <a:srgbClr val="000000"/>
              </a:solidFill>
              <a:latin typeface="楷体_GB2312" pitchFamily="49" charset="-122"/>
              <a:ea typeface="楷体_GB2312" pitchFamily="49" charset="-122"/>
            </a:endParaRPr>
          </a:p>
          <a:p>
            <a:pPr lvl="0" indent="0" algn="just">
              <a:spcBef>
                <a:spcPct val="50000"/>
              </a:spcBef>
            </a:pPr>
            <a:r>
              <a:rPr lang="zh-CN" altLang="en-US" sz="2400" b="1" dirty="0">
                <a:solidFill>
                  <a:srgbClr val="000000"/>
                </a:solidFill>
                <a:latin typeface="楷体_GB2312" pitchFamily="49" charset="-122"/>
                <a:ea typeface="楷体_GB2312" pitchFamily="49" charset="-122"/>
              </a:rPr>
              <a:t>   </a:t>
            </a:r>
            <a:r>
              <a:rPr lang="zh-CN" altLang="en-US" sz="2000" b="1" dirty="0">
                <a:solidFill>
                  <a:srgbClr val="000000"/>
                </a:solidFill>
                <a:latin typeface="楷体_GB2312" pitchFamily="49" charset="-122"/>
                <a:ea typeface="楷体_GB2312" pitchFamily="49" charset="-122"/>
              </a:rPr>
              <a:t>如果一棵深度为</a:t>
            </a:r>
            <a:r>
              <a:rPr lang="en-US" altLang="zh-CN" sz="2000" b="1">
                <a:solidFill>
                  <a:srgbClr val="000000"/>
                </a:solidFill>
                <a:latin typeface="楷体_GB2312" pitchFamily="49" charset="-122"/>
                <a:ea typeface="楷体_GB2312" pitchFamily="49" charset="-122"/>
              </a:rPr>
              <a:t>K</a:t>
            </a:r>
            <a:r>
              <a:rPr lang="zh-CN" altLang="en-US" sz="2000" b="1" dirty="0">
                <a:solidFill>
                  <a:srgbClr val="000000"/>
                </a:solidFill>
                <a:latin typeface="楷体_GB2312" pitchFamily="49" charset="-122"/>
                <a:ea typeface="楷体_GB2312" pitchFamily="49" charset="-122"/>
              </a:rPr>
              <a:t>的二叉树，共有</a:t>
            </a:r>
            <a:r>
              <a:rPr lang="en-US" altLang="zh-CN" sz="2000" b="1">
                <a:solidFill>
                  <a:srgbClr val="000000"/>
                </a:solidFill>
                <a:latin typeface="楷体_GB2312" pitchFamily="49" charset="-122"/>
                <a:ea typeface="楷体_GB2312" pitchFamily="49" charset="-122"/>
              </a:rPr>
              <a:t>2</a:t>
            </a:r>
            <a:r>
              <a:rPr lang="en-US" altLang="zh-CN" sz="2000" b="1" baseline="30000">
                <a:solidFill>
                  <a:srgbClr val="000000"/>
                </a:solidFill>
                <a:latin typeface="楷体_GB2312" pitchFamily="49" charset="-122"/>
                <a:ea typeface="楷体_GB2312" pitchFamily="49" charset="-122"/>
              </a:rPr>
              <a:t>K</a:t>
            </a:r>
            <a:r>
              <a:rPr lang="en-US" altLang="zh-CN" sz="2000" b="1">
                <a:solidFill>
                  <a:srgbClr val="000000"/>
                </a:solidFill>
                <a:latin typeface="楷体_GB2312" pitchFamily="49" charset="-122"/>
                <a:ea typeface="楷体_GB2312" pitchFamily="49" charset="-122"/>
              </a:rPr>
              <a:t>-1</a:t>
            </a:r>
            <a:r>
              <a:rPr lang="zh-CN" altLang="en-US" sz="2000" b="1" dirty="0">
                <a:solidFill>
                  <a:srgbClr val="000000"/>
                </a:solidFill>
                <a:latin typeface="楷体_GB2312" pitchFamily="49" charset="-122"/>
                <a:ea typeface="楷体_GB2312" pitchFamily="49" charset="-122"/>
              </a:rPr>
              <a:t>个结点，即第</a:t>
            </a:r>
            <a:r>
              <a:rPr lang="en-US" altLang="zh-CN" sz="2000" b="1">
                <a:solidFill>
                  <a:srgbClr val="000000"/>
                </a:solidFill>
                <a:latin typeface="楷体_GB2312" pitchFamily="49" charset="-122"/>
                <a:ea typeface="楷体_GB2312" pitchFamily="49" charset="-122"/>
              </a:rPr>
              <a:t>I</a:t>
            </a:r>
            <a:r>
              <a:rPr lang="zh-CN" altLang="en-US" sz="2000" b="1" dirty="0">
                <a:solidFill>
                  <a:srgbClr val="000000"/>
                </a:solidFill>
                <a:latin typeface="楷体_GB2312" pitchFamily="49" charset="-122"/>
                <a:ea typeface="楷体_GB2312" pitchFamily="49" charset="-122"/>
              </a:rPr>
              <a:t>层有</a:t>
            </a:r>
            <a:r>
              <a:rPr lang="en-US" altLang="zh-CN" sz="2000" b="1">
                <a:solidFill>
                  <a:srgbClr val="000000"/>
                </a:solidFill>
                <a:latin typeface="楷体_GB2312" pitchFamily="49" charset="-122"/>
                <a:ea typeface="楷体_GB2312" pitchFamily="49" charset="-122"/>
              </a:rPr>
              <a:t>2</a:t>
            </a:r>
            <a:r>
              <a:rPr lang="en-US" altLang="zh-CN" sz="2000" b="1" baseline="30000">
                <a:solidFill>
                  <a:srgbClr val="000000"/>
                </a:solidFill>
                <a:latin typeface="楷体_GB2312" pitchFamily="49" charset="-122"/>
                <a:ea typeface="楷体_GB2312" pitchFamily="49" charset="-122"/>
              </a:rPr>
              <a:t>I-1</a:t>
            </a:r>
            <a:r>
              <a:rPr lang="zh-CN" altLang="en-US" sz="2000" b="1" dirty="0">
                <a:solidFill>
                  <a:srgbClr val="000000"/>
                </a:solidFill>
                <a:latin typeface="楷体_GB2312" pitchFamily="49" charset="-122"/>
                <a:ea typeface="楷体_GB2312" pitchFamily="49" charset="-122"/>
              </a:rPr>
              <a:t>的结点，称为满二叉树。</a:t>
            </a:r>
            <a:endParaRPr lang="en-US" altLang="zh-CN" sz="2000" b="1">
              <a:solidFill>
                <a:srgbClr val="000000"/>
              </a:solidFill>
              <a:latin typeface="楷体_GB2312" pitchFamily="49" charset="-122"/>
              <a:ea typeface="楷体_GB2312" pitchFamily="49" charset="-122"/>
            </a:endParaRPr>
          </a:p>
          <a:p>
            <a:pPr lvl="0" indent="0" algn="just">
              <a:spcBef>
                <a:spcPct val="50000"/>
              </a:spcBef>
            </a:pPr>
            <a:r>
              <a:rPr lang="en-US" altLang="zh-CN" sz="2400" b="1">
                <a:solidFill>
                  <a:srgbClr val="000000"/>
                </a:solidFill>
                <a:latin typeface="楷体_GB2312" pitchFamily="49" charset="-122"/>
                <a:ea typeface="楷体_GB2312" pitchFamily="49" charset="-122"/>
              </a:rPr>
              <a:t>⑵</a:t>
            </a:r>
            <a:r>
              <a:rPr lang="zh-CN" altLang="en-US" sz="2400" b="1" dirty="0">
                <a:solidFill>
                  <a:srgbClr val="000000"/>
                </a:solidFill>
                <a:latin typeface="华文中宋" panose="02010600040101010101" pitchFamily="2" charset="-122"/>
                <a:ea typeface="华文中宋" panose="02010600040101010101" pitchFamily="2" charset="-122"/>
              </a:rPr>
              <a:t>完全二叉树</a:t>
            </a:r>
            <a:r>
              <a:rPr lang="zh-CN" altLang="en-US" sz="2400" b="1" dirty="0">
                <a:solidFill>
                  <a:srgbClr val="000000"/>
                </a:solidFill>
                <a:latin typeface="楷体_GB2312" pitchFamily="49" charset="-122"/>
                <a:ea typeface="楷体_GB2312" pitchFamily="49" charset="-122"/>
              </a:rPr>
              <a:t>：</a:t>
            </a:r>
            <a:endParaRPr lang="zh-CN" altLang="en-US" sz="2400" b="1" dirty="0">
              <a:solidFill>
                <a:srgbClr val="000000"/>
              </a:solidFill>
              <a:latin typeface="楷体_GB2312" pitchFamily="49" charset="-122"/>
              <a:ea typeface="楷体_GB2312" pitchFamily="49" charset="-122"/>
            </a:endParaRPr>
          </a:p>
          <a:p>
            <a:pPr lvl="0" indent="0" algn="just">
              <a:spcBef>
                <a:spcPct val="50000"/>
              </a:spcBef>
            </a:pPr>
            <a:r>
              <a:rPr lang="zh-CN" altLang="en-US" sz="2400" b="1" dirty="0">
                <a:solidFill>
                  <a:srgbClr val="000000"/>
                </a:solidFill>
                <a:latin typeface="楷体_GB2312" pitchFamily="49" charset="-122"/>
                <a:ea typeface="楷体_GB2312" pitchFamily="49" charset="-122"/>
              </a:rPr>
              <a:t>   </a:t>
            </a:r>
            <a:r>
              <a:rPr lang="zh-CN" altLang="en-US" sz="2000" b="1" dirty="0">
                <a:solidFill>
                  <a:srgbClr val="000000"/>
                </a:solidFill>
                <a:latin typeface="楷体_GB2312" pitchFamily="49" charset="-122"/>
                <a:ea typeface="楷体_GB2312" pitchFamily="49" charset="-122"/>
              </a:rPr>
              <a:t>如果一棵二叉树最多只有最下面两层结点度数可以小于</a:t>
            </a:r>
            <a:r>
              <a:rPr lang="en-US" altLang="zh-CN" sz="2000" b="1">
                <a:solidFill>
                  <a:srgbClr val="000000"/>
                </a:solidFill>
                <a:latin typeface="楷体_GB2312" pitchFamily="49" charset="-122"/>
                <a:ea typeface="楷体_GB2312" pitchFamily="49" charset="-122"/>
              </a:rPr>
              <a:t>2</a:t>
            </a:r>
            <a:r>
              <a:rPr lang="zh-CN" altLang="en-US" sz="2000" b="1" dirty="0">
                <a:solidFill>
                  <a:srgbClr val="000000"/>
                </a:solidFill>
                <a:latin typeface="楷体_GB2312" pitchFamily="49" charset="-122"/>
                <a:ea typeface="楷体_GB2312" pitchFamily="49" charset="-122"/>
              </a:rPr>
              <a:t>，并且最下面一层的结点都集中在该层最左边的若干位置上，则称此二叉树为完全二叉树</a:t>
            </a:r>
            <a:r>
              <a:rPr lang="en-US" altLang="zh-CN" sz="2000" b="1">
                <a:solidFill>
                  <a:srgbClr val="000000"/>
                </a:solidFill>
                <a:latin typeface="楷体_GB2312" pitchFamily="49" charset="-122"/>
                <a:ea typeface="楷体_GB2312" pitchFamily="49" charset="-122"/>
              </a:rPr>
              <a:t>.</a:t>
            </a:r>
            <a:endParaRPr lang="en-US" altLang="zh-CN" sz="2000" b="1">
              <a:solidFill>
                <a:srgbClr val="000000"/>
              </a:solidFill>
              <a:latin typeface="楷体_GB2312" pitchFamily="49" charset="-122"/>
              <a:ea typeface="楷体_GB2312" pitchFamily="49" charset="-122"/>
            </a:endParaRPr>
          </a:p>
        </p:txBody>
      </p:sp>
      <p:pic>
        <p:nvPicPr>
          <p:cNvPr id="16386" name="Picture 12" descr="image"/>
          <p:cNvPicPr>
            <a:picLocks noChangeAspect="1"/>
          </p:cNvPicPr>
          <p:nvPr/>
        </p:nvPicPr>
        <p:blipFill>
          <a:blip r:embed="rId1"/>
          <a:stretch>
            <a:fillRect/>
          </a:stretch>
        </p:blipFill>
        <p:spPr>
          <a:xfrm>
            <a:off x="5573713" y="863283"/>
            <a:ext cx="5829300" cy="4676775"/>
          </a:xfrm>
          <a:prstGeom prst="rect">
            <a:avLst/>
          </a:prstGeom>
          <a:noFill/>
          <a:ln w="9525" cap="flat" cmpd="sng">
            <a:solidFill>
              <a:schemeClr val="tx1"/>
            </a:solidFill>
            <a:prstDash val="solid"/>
            <a:miter/>
            <a:headEnd type="none" w="med" len="med"/>
            <a:tailEnd type="none" w="med" len="med"/>
          </a:ln>
        </p:spPr>
      </p:pic>
      <p:sp>
        <p:nvSpPr>
          <p:cNvPr id="16387" name="Rectangle 13"/>
          <p:cNvSpPr/>
          <p:nvPr/>
        </p:nvSpPr>
        <p:spPr>
          <a:xfrm>
            <a:off x="7415213" y="4816158"/>
            <a:ext cx="2500312" cy="309562"/>
          </a:xfrm>
          <a:prstGeom prst="rect">
            <a:avLst/>
          </a:prstGeom>
          <a:solidFill>
            <a:srgbClr val="FFFFFF"/>
          </a:solidFill>
          <a:ln w="9525" cap="flat" cmpd="sng">
            <a:solidFill>
              <a:srgbClr val="FFFFFF"/>
            </a:solidFill>
            <a:prstDash val="solid"/>
            <a:miter/>
            <a:headEnd type="none" w="med" len="med"/>
            <a:tailEnd type="none" w="med" len="med"/>
          </a:ln>
        </p:spPr>
        <p:txBody>
          <a:bodyPr wrap="none" anchor="ctr"/>
          <a:p>
            <a:pPr lvl="0" indent="0" eaLnBrk="0" hangingPunct="0"/>
            <a:endParaRPr lang="zh-CN" altLang="en-US" dirty="0">
              <a:latin typeface="Century Gothic" panose="020B0502020202020204" pitchFamily="34" charset="0"/>
              <a:ea typeface="宋体" panose="02010600030101010101" pitchFamily="2" charset="-122"/>
            </a:endParaRPr>
          </a:p>
        </p:txBody>
      </p:sp>
      <p:sp>
        <p:nvSpPr>
          <p:cNvPr id="2" name="文本框 1"/>
          <p:cNvSpPr txBox="1"/>
          <p:nvPr/>
        </p:nvSpPr>
        <p:spPr>
          <a:xfrm>
            <a:off x="451803" y="5776278"/>
            <a:ext cx="10756900" cy="702310"/>
          </a:xfrm>
          <a:prstGeom prst="rect">
            <a:avLst/>
          </a:prstGeom>
          <a:noFill/>
          <a:ln w="9525">
            <a:noFill/>
          </a:ln>
        </p:spPr>
        <p:txBody>
          <a:bodyPr wrap="none" anchor="t">
            <a:spAutoFit/>
          </a:bodyPr>
          <a:p>
            <a:pPr lvl="0" indent="0" eaLnBrk="0" hangingPunct="0"/>
            <a:r>
              <a:rPr lang="zh-CN" altLang="en-US" b="1" dirty="0">
                <a:solidFill>
                  <a:srgbClr val="FF0000"/>
                </a:solidFill>
                <a:latin typeface="Century Gothic" panose="020B0502020202020204" pitchFamily="34" charset="0"/>
                <a:ea typeface="宋体" panose="02010600030101010101" pitchFamily="2" charset="-122"/>
              </a:rPr>
              <a:t>重要性质： 编号为</a:t>
            </a:r>
            <a:r>
              <a:rPr lang="en-US" altLang="zh-CN" b="1">
                <a:solidFill>
                  <a:srgbClr val="FF0000"/>
                </a:solidFill>
                <a:latin typeface="Century Gothic" panose="020B0502020202020204" pitchFamily="34" charset="0"/>
                <a:ea typeface="宋体" panose="02010600030101010101" pitchFamily="2" charset="-122"/>
              </a:rPr>
              <a:t>i</a:t>
            </a:r>
            <a:r>
              <a:rPr lang="zh-CN" altLang="en-US" b="1" dirty="0">
                <a:solidFill>
                  <a:srgbClr val="FF0000"/>
                </a:solidFill>
                <a:latin typeface="Century Gothic" panose="020B0502020202020204" pitchFamily="34" charset="0"/>
                <a:ea typeface="宋体" panose="02010600030101010101" pitchFamily="2" charset="-122"/>
              </a:rPr>
              <a:t>的节点，左儿子节点编号为</a:t>
            </a:r>
            <a:r>
              <a:rPr lang="en-US" altLang="zh-CN" b="1">
                <a:solidFill>
                  <a:srgbClr val="FF0000"/>
                </a:solidFill>
                <a:latin typeface="Century Gothic" panose="020B0502020202020204" pitchFamily="34" charset="0"/>
                <a:ea typeface="宋体" panose="02010600030101010101" pitchFamily="2" charset="-122"/>
              </a:rPr>
              <a:t>2</a:t>
            </a:r>
            <a:r>
              <a:rPr lang="zh-CN" altLang="en-US" b="1" dirty="0">
                <a:solidFill>
                  <a:srgbClr val="FF0000"/>
                </a:solidFill>
                <a:latin typeface="Century Gothic" panose="020B0502020202020204" pitchFamily="34" charset="0"/>
                <a:ea typeface="宋体" panose="02010600030101010101" pitchFamily="2" charset="-122"/>
              </a:rPr>
              <a:t>*</a:t>
            </a:r>
            <a:r>
              <a:rPr lang="en-US" altLang="zh-CN" b="1">
                <a:solidFill>
                  <a:srgbClr val="FF0000"/>
                </a:solidFill>
                <a:latin typeface="Century Gothic" panose="020B0502020202020204" pitchFamily="34" charset="0"/>
                <a:ea typeface="宋体" panose="02010600030101010101" pitchFamily="2" charset="-122"/>
              </a:rPr>
              <a:t>i</a:t>
            </a:r>
            <a:r>
              <a:rPr lang="zh-CN" altLang="en-US" b="1" dirty="0">
                <a:solidFill>
                  <a:srgbClr val="FF0000"/>
                </a:solidFill>
                <a:latin typeface="Century Gothic" panose="020B0502020202020204" pitchFamily="34" charset="0"/>
                <a:ea typeface="宋体" panose="02010600030101010101" pitchFamily="2" charset="-122"/>
              </a:rPr>
              <a:t>，右儿子节点编号</a:t>
            </a:r>
            <a:r>
              <a:rPr lang="en-US" altLang="zh-CN" b="1">
                <a:solidFill>
                  <a:srgbClr val="FF0000"/>
                </a:solidFill>
                <a:latin typeface="Century Gothic" panose="020B0502020202020204" pitchFamily="34" charset="0"/>
                <a:ea typeface="宋体" panose="02010600030101010101" pitchFamily="2" charset="-122"/>
              </a:rPr>
              <a:t>2</a:t>
            </a:r>
            <a:r>
              <a:rPr lang="zh-CN" altLang="en-US" b="1" dirty="0">
                <a:solidFill>
                  <a:srgbClr val="FF0000"/>
                </a:solidFill>
                <a:latin typeface="Century Gothic" panose="020B0502020202020204" pitchFamily="34" charset="0"/>
                <a:ea typeface="宋体" panose="02010600030101010101" pitchFamily="2" charset="-122"/>
              </a:rPr>
              <a:t>*</a:t>
            </a:r>
            <a:r>
              <a:rPr lang="en-US" altLang="zh-CN" b="1">
                <a:solidFill>
                  <a:srgbClr val="FF0000"/>
                </a:solidFill>
                <a:latin typeface="Century Gothic" panose="020B0502020202020204" pitchFamily="34" charset="0"/>
                <a:ea typeface="宋体" panose="02010600030101010101" pitchFamily="2" charset="-122"/>
              </a:rPr>
              <a:t>i+1</a:t>
            </a:r>
            <a:r>
              <a:rPr lang="zh-CN" altLang="en-US" b="1" dirty="0">
                <a:solidFill>
                  <a:srgbClr val="FF0000"/>
                </a:solidFill>
                <a:latin typeface="Century Gothic" panose="020B0502020202020204" pitchFamily="34" charset="0"/>
                <a:ea typeface="宋体" panose="02010600030101010101" pitchFamily="2" charset="-122"/>
              </a:rPr>
              <a:t>，父节点编号为 </a:t>
            </a:r>
            <a:r>
              <a:rPr lang="en-US" altLang="zh-CN" b="1">
                <a:solidFill>
                  <a:srgbClr val="FF0000"/>
                </a:solidFill>
                <a:latin typeface="Century Gothic" panose="020B0502020202020204" pitchFamily="34" charset="0"/>
                <a:ea typeface="宋体" panose="02010600030101010101" pitchFamily="2" charset="-122"/>
              </a:rPr>
              <a:t>i/2</a:t>
            </a:r>
            <a:endParaRPr lang="en-US" altLang="zh-CN" b="1">
              <a:solidFill>
                <a:srgbClr val="FF0000"/>
              </a:solidFill>
              <a:latin typeface="Century Gothic" panose="020B0502020202020204" pitchFamily="34" charset="0"/>
              <a:ea typeface="宋体" panose="02010600030101010101" pitchFamily="2" charset="-122"/>
            </a:endParaRPr>
          </a:p>
          <a:p>
            <a:pPr lvl="0" indent="0" eaLnBrk="0" hangingPunct="0"/>
            <a:r>
              <a:rPr lang="zh-CN" altLang="en-US" b="1" dirty="0">
                <a:solidFill>
                  <a:srgbClr val="FF0000"/>
                </a:solidFill>
                <a:latin typeface="Century Gothic" panose="020B0502020202020204" pitchFamily="34" charset="0"/>
                <a:ea typeface="宋体" panose="02010600030101010101" pitchFamily="2" charset="-122"/>
              </a:rPr>
              <a:t>这两种特殊类型的树使用数组存储，因为通过结点的编号就可以明确结点的父子关系，不需要另外保存。</a:t>
            </a:r>
            <a:endParaRPr lang="zh-CN" altLang="en-US" b="1" dirty="0">
              <a:solidFill>
                <a:srgbClr val="FF0000"/>
              </a:solidFill>
              <a:latin typeface="Century Gothic" panose="020B0502020202020204" pitchFamily="34" charset="0"/>
              <a:ea typeface="宋体" panose="02010600030101010101" pitchFamily="2" charset="-122"/>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000000"/>
                                          </p:val>
                                        </p:tav>
                                        <p:tav tm="100000">
                                          <p:val>
                                            <p:strVal val="#ppt_w"/>
                                          </p:val>
                                        </p:tav>
                                      </p:tavLst>
                                    </p:anim>
                                    <p:anim calcmode="lin" valueType="num">
                                      <p:cBhvr>
                                        <p:cTn id="8" dur="500" fill="hold"/>
                                        <p:tgtEl>
                                          <p:spTgt spid="2"/>
                                        </p:tgtEl>
                                        <p:attrNameLst>
                                          <p:attrName>ppt_h</p:attrName>
                                        </p:attrNameLst>
                                      </p:cBhvr>
                                      <p:tavLst>
                                        <p:tav tm="0">
                                          <p:val>
                                            <p:fltVal val="0.00000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Text Box 2"/>
          <p:cNvSpPr txBox="1"/>
          <p:nvPr/>
        </p:nvSpPr>
        <p:spPr>
          <a:xfrm>
            <a:off x="769620" y="299403"/>
            <a:ext cx="8461375" cy="3749040"/>
          </a:xfrm>
          <a:prstGeom prst="rect">
            <a:avLst/>
          </a:prstGeom>
          <a:noFill/>
          <a:ln w="9525">
            <a:noFill/>
          </a:ln>
        </p:spPr>
        <p:txBody>
          <a:bodyPr anchor="t">
            <a:spAutoFit/>
          </a:bodyPr>
          <a:p>
            <a:pPr lvl="0" indent="0" algn="just">
              <a:spcBef>
                <a:spcPct val="50000"/>
              </a:spcBef>
            </a:pPr>
            <a:r>
              <a:rPr lang="zh-CN" altLang="en-US" sz="2400" b="1" dirty="0">
                <a:solidFill>
                  <a:srgbClr val="000000"/>
                </a:solidFill>
                <a:latin typeface="楷体_GB2312" pitchFamily="49" charset="-122"/>
                <a:ea typeface="楷体_GB2312" pitchFamily="49" charset="-122"/>
              </a:rPr>
              <a:t>二叉树的三个主要性质</a:t>
            </a:r>
            <a:endParaRPr lang="zh-CN" altLang="en-US" sz="2400" b="1" dirty="0">
              <a:solidFill>
                <a:srgbClr val="000000"/>
              </a:solidFill>
              <a:latin typeface="楷体_GB2312" pitchFamily="49" charset="-122"/>
              <a:ea typeface="楷体_GB2312" pitchFamily="49" charset="-122"/>
            </a:endParaRPr>
          </a:p>
          <a:p>
            <a:pPr lvl="0" indent="0" algn="just">
              <a:spcBef>
                <a:spcPct val="50000"/>
              </a:spcBef>
            </a:pPr>
            <a:endParaRPr lang="zh-CN" altLang="en-US" sz="2400" b="1" dirty="0">
              <a:solidFill>
                <a:srgbClr val="000000"/>
              </a:solidFill>
              <a:latin typeface="楷体_GB2312" pitchFamily="49" charset="-122"/>
              <a:ea typeface="楷体_GB2312" pitchFamily="49" charset="-122"/>
            </a:endParaRPr>
          </a:p>
          <a:p>
            <a:pPr lvl="0" indent="0" algn="just">
              <a:spcBef>
                <a:spcPct val="50000"/>
              </a:spcBef>
            </a:pPr>
            <a:r>
              <a:rPr lang="zh-CN" altLang="en-US" sz="2400" b="1" dirty="0">
                <a:solidFill>
                  <a:srgbClr val="000000"/>
                </a:solidFill>
                <a:latin typeface="楷体_GB2312" pitchFamily="49" charset="-122"/>
                <a:ea typeface="楷体_GB2312" pitchFamily="49" charset="-122"/>
              </a:rPr>
              <a:t>性质</a:t>
            </a:r>
            <a:r>
              <a:rPr lang="en-US" altLang="zh-CN" sz="2400" b="1">
                <a:solidFill>
                  <a:srgbClr val="000000"/>
                </a:solidFill>
                <a:latin typeface="楷体_GB2312" pitchFamily="49" charset="-122"/>
                <a:ea typeface="楷体_GB2312" pitchFamily="49" charset="-122"/>
              </a:rPr>
              <a:t>1</a:t>
            </a:r>
            <a:r>
              <a:rPr lang="zh-CN" altLang="en-US" sz="2400" b="1" dirty="0">
                <a:solidFill>
                  <a:srgbClr val="000000"/>
                </a:solidFill>
                <a:latin typeface="楷体_GB2312" pitchFamily="49" charset="-122"/>
                <a:ea typeface="楷体_GB2312" pitchFamily="49" charset="-122"/>
              </a:rPr>
              <a:t>：在二叉树的第</a:t>
            </a:r>
            <a:r>
              <a:rPr lang="en-US" altLang="zh-CN" sz="2400" b="1">
                <a:solidFill>
                  <a:srgbClr val="000000"/>
                </a:solidFill>
                <a:latin typeface="楷体_GB2312" pitchFamily="49" charset="-122"/>
                <a:ea typeface="楷体_GB2312" pitchFamily="49" charset="-122"/>
              </a:rPr>
              <a:t>i</a:t>
            </a:r>
            <a:r>
              <a:rPr lang="zh-CN" altLang="en-US" sz="2400" b="1" dirty="0">
                <a:solidFill>
                  <a:srgbClr val="000000"/>
                </a:solidFill>
                <a:latin typeface="楷体_GB2312" pitchFamily="49" charset="-122"/>
                <a:ea typeface="楷体_GB2312" pitchFamily="49" charset="-122"/>
              </a:rPr>
              <a:t>（≥</a:t>
            </a:r>
            <a:r>
              <a:rPr lang="en-US" altLang="zh-CN" sz="2400" b="1">
                <a:solidFill>
                  <a:srgbClr val="000000"/>
                </a:solidFill>
                <a:latin typeface="楷体_GB2312" pitchFamily="49" charset="-122"/>
                <a:ea typeface="楷体_GB2312" pitchFamily="49" charset="-122"/>
              </a:rPr>
              <a:t>1</a:t>
            </a:r>
            <a:r>
              <a:rPr lang="zh-CN" altLang="en-US" sz="2400" b="1" dirty="0">
                <a:solidFill>
                  <a:srgbClr val="000000"/>
                </a:solidFill>
                <a:latin typeface="楷体_GB2312" pitchFamily="49" charset="-122"/>
                <a:ea typeface="楷体_GB2312" pitchFamily="49" charset="-122"/>
              </a:rPr>
              <a:t>）层上，最多有</a:t>
            </a:r>
            <a:r>
              <a:rPr lang="en-US" altLang="zh-CN" sz="2400" b="1">
                <a:solidFill>
                  <a:srgbClr val="000000"/>
                </a:solidFill>
                <a:latin typeface="楷体_GB2312" pitchFamily="49" charset="-122"/>
                <a:ea typeface="楷体_GB2312" pitchFamily="49" charset="-122"/>
              </a:rPr>
              <a:t>2</a:t>
            </a:r>
            <a:r>
              <a:rPr lang="en-US" altLang="zh-CN" sz="2400" b="1" baseline="30000">
                <a:solidFill>
                  <a:srgbClr val="000000"/>
                </a:solidFill>
                <a:latin typeface="楷体_GB2312" pitchFamily="49" charset="-122"/>
                <a:ea typeface="楷体_GB2312" pitchFamily="49" charset="-122"/>
              </a:rPr>
              <a:t>i-1</a:t>
            </a:r>
            <a:r>
              <a:rPr lang="zh-CN" altLang="en-US" sz="2400" b="1" dirty="0">
                <a:solidFill>
                  <a:srgbClr val="000000"/>
                </a:solidFill>
                <a:latin typeface="楷体_GB2312" pitchFamily="49" charset="-122"/>
                <a:ea typeface="楷体_GB2312" pitchFamily="49" charset="-122"/>
              </a:rPr>
              <a:t>个结点</a:t>
            </a:r>
            <a:endParaRPr lang="zh-CN" altLang="en-US" sz="2400" b="1" dirty="0">
              <a:solidFill>
                <a:srgbClr val="000000"/>
              </a:solidFill>
              <a:latin typeface="楷体_GB2312" pitchFamily="49" charset="-122"/>
              <a:ea typeface="楷体_GB2312" pitchFamily="49" charset="-122"/>
            </a:endParaRPr>
          </a:p>
          <a:p>
            <a:pPr lvl="0" indent="0" algn="just">
              <a:spcBef>
                <a:spcPct val="50000"/>
              </a:spcBef>
            </a:pPr>
            <a:r>
              <a:rPr lang="zh-CN" altLang="en-US" sz="2400" b="1" dirty="0">
                <a:solidFill>
                  <a:srgbClr val="000000"/>
                </a:solidFill>
                <a:latin typeface="楷体_GB2312" pitchFamily="49" charset="-122"/>
                <a:ea typeface="楷体_GB2312" pitchFamily="49" charset="-122"/>
              </a:rPr>
              <a:t>性质</a:t>
            </a:r>
            <a:r>
              <a:rPr lang="en-US" altLang="zh-CN" sz="2400" b="1">
                <a:solidFill>
                  <a:srgbClr val="000000"/>
                </a:solidFill>
                <a:latin typeface="楷体_GB2312" pitchFamily="49" charset="-122"/>
                <a:ea typeface="楷体_GB2312" pitchFamily="49" charset="-122"/>
              </a:rPr>
              <a:t>2</a:t>
            </a:r>
            <a:r>
              <a:rPr lang="zh-CN" altLang="en-US" sz="2400" b="1" dirty="0">
                <a:solidFill>
                  <a:srgbClr val="000000"/>
                </a:solidFill>
                <a:latin typeface="楷体_GB2312" pitchFamily="49" charset="-122"/>
                <a:ea typeface="楷体_GB2312" pitchFamily="49" charset="-122"/>
              </a:rPr>
              <a:t>：在深度为</a:t>
            </a:r>
            <a:r>
              <a:rPr lang="en-US" altLang="zh-CN" sz="2400" b="1">
                <a:solidFill>
                  <a:srgbClr val="000000"/>
                </a:solidFill>
                <a:latin typeface="楷体_GB2312" pitchFamily="49" charset="-122"/>
                <a:ea typeface="楷体_GB2312" pitchFamily="49" charset="-122"/>
              </a:rPr>
              <a:t>k(k≥1)</a:t>
            </a:r>
            <a:r>
              <a:rPr lang="zh-CN" altLang="en-US" sz="2400" b="1" dirty="0">
                <a:solidFill>
                  <a:srgbClr val="000000"/>
                </a:solidFill>
                <a:latin typeface="楷体_GB2312" pitchFamily="49" charset="-122"/>
                <a:ea typeface="楷体_GB2312" pitchFamily="49" charset="-122"/>
              </a:rPr>
              <a:t>的二叉树中最多有</a:t>
            </a:r>
            <a:r>
              <a:rPr lang="en-US" altLang="zh-CN" sz="2400" b="1">
                <a:solidFill>
                  <a:srgbClr val="000000"/>
                </a:solidFill>
                <a:latin typeface="楷体_GB2312" pitchFamily="49" charset="-122"/>
                <a:ea typeface="楷体_GB2312" pitchFamily="49" charset="-122"/>
              </a:rPr>
              <a:t>2</a:t>
            </a:r>
            <a:r>
              <a:rPr lang="en-US" altLang="zh-CN" sz="2400" b="1" baseline="30000">
                <a:solidFill>
                  <a:srgbClr val="000000"/>
                </a:solidFill>
                <a:latin typeface="楷体_GB2312" pitchFamily="49" charset="-122"/>
                <a:ea typeface="楷体_GB2312" pitchFamily="49" charset="-122"/>
              </a:rPr>
              <a:t>k</a:t>
            </a:r>
            <a:r>
              <a:rPr lang="en-US" altLang="zh-CN" sz="2400" b="1">
                <a:solidFill>
                  <a:srgbClr val="000000"/>
                </a:solidFill>
                <a:latin typeface="楷体_GB2312" pitchFamily="49" charset="-122"/>
                <a:ea typeface="楷体_GB2312" pitchFamily="49" charset="-122"/>
              </a:rPr>
              <a:t>-1</a:t>
            </a:r>
            <a:r>
              <a:rPr lang="zh-CN" altLang="en-US" sz="2400" b="1" dirty="0">
                <a:solidFill>
                  <a:srgbClr val="000000"/>
                </a:solidFill>
                <a:latin typeface="楷体_GB2312" pitchFamily="49" charset="-122"/>
                <a:ea typeface="楷体_GB2312" pitchFamily="49" charset="-122"/>
              </a:rPr>
              <a:t>个结点。</a:t>
            </a:r>
            <a:endParaRPr lang="zh-CN" altLang="en-US" sz="2400" b="1" dirty="0">
              <a:solidFill>
                <a:srgbClr val="000000"/>
              </a:solidFill>
              <a:latin typeface="楷体_GB2312" pitchFamily="49" charset="-122"/>
              <a:ea typeface="楷体_GB2312" pitchFamily="49" charset="-122"/>
            </a:endParaRPr>
          </a:p>
          <a:p>
            <a:pPr lvl="0" indent="0" algn="just">
              <a:spcBef>
                <a:spcPct val="50000"/>
              </a:spcBef>
            </a:pPr>
            <a:r>
              <a:rPr lang="zh-CN" altLang="en-US" sz="2400" b="1" dirty="0">
                <a:solidFill>
                  <a:srgbClr val="000000"/>
                </a:solidFill>
                <a:latin typeface="楷体_GB2312" pitchFamily="49" charset="-122"/>
                <a:ea typeface="楷体_GB2312" pitchFamily="49" charset="-122"/>
              </a:rPr>
              <a:t>性质</a:t>
            </a:r>
            <a:r>
              <a:rPr lang="en-US" altLang="zh-CN" sz="2400" b="1">
                <a:solidFill>
                  <a:srgbClr val="000000"/>
                </a:solidFill>
                <a:latin typeface="楷体_GB2312" pitchFamily="49" charset="-122"/>
                <a:ea typeface="楷体_GB2312" pitchFamily="49" charset="-122"/>
              </a:rPr>
              <a:t>3</a:t>
            </a:r>
            <a:r>
              <a:rPr lang="zh-CN" altLang="en-US" sz="2400" b="1" dirty="0">
                <a:solidFill>
                  <a:srgbClr val="000000"/>
                </a:solidFill>
                <a:latin typeface="楷体_GB2312" pitchFamily="49" charset="-122"/>
                <a:ea typeface="楷体_GB2312" pitchFamily="49" charset="-122"/>
              </a:rPr>
              <a:t>：在任何二叉树中，叶子结点数总比度为</a:t>
            </a:r>
            <a:r>
              <a:rPr lang="en-US" altLang="zh-CN" sz="2400" b="1">
                <a:solidFill>
                  <a:srgbClr val="000000"/>
                </a:solidFill>
                <a:latin typeface="楷体_GB2312" pitchFamily="49" charset="-122"/>
                <a:ea typeface="楷体_GB2312" pitchFamily="49" charset="-122"/>
              </a:rPr>
              <a:t>2</a:t>
            </a:r>
            <a:r>
              <a:rPr lang="zh-CN" altLang="en-US" sz="2400" b="1" dirty="0">
                <a:solidFill>
                  <a:srgbClr val="000000"/>
                </a:solidFill>
                <a:latin typeface="楷体_GB2312" pitchFamily="49" charset="-122"/>
                <a:ea typeface="楷体_GB2312" pitchFamily="49" charset="-122"/>
              </a:rPr>
              <a:t>的结点多</a:t>
            </a:r>
            <a:r>
              <a:rPr lang="en-US" altLang="zh-CN" sz="2400" b="1">
                <a:solidFill>
                  <a:srgbClr val="000000"/>
                </a:solidFill>
                <a:latin typeface="楷体_GB2312" pitchFamily="49" charset="-122"/>
                <a:ea typeface="楷体_GB2312" pitchFamily="49" charset="-122"/>
              </a:rPr>
              <a:t>1</a:t>
            </a:r>
            <a:r>
              <a:rPr lang="zh-CN" altLang="en-US" sz="2400" b="1" dirty="0">
                <a:solidFill>
                  <a:srgbClr val="000000"/>
                </a:solidFill>
                <a:latin typeface="楷体_GB2312" pitchFamily="49" charset="-122"/>
                <a:ea typeface="楷体_GB2312" pitchFamily="49" charset="-122"/>
              </a:rPr>
              <a:t>。                  </a:t>
            </a:r>
            <a:endParaRPr lang="zh-CN" altLang="en-US" sz="2400" b="1" dirty="0">
              <a:solidFill>
                <a:srgbClr val="000000"/>
              </a:solidFill>
              <a:latin typeface="楷体_GB2312" pitchFamily="49" charset="-122"/>
              <a:ea typeface="楷体_GB2312" pitchFamily="49" charset="-122"/>
            </a:endParaRPr>
          </a:p>
          <a:p>
            <a:pPr lvl="0" indent="0" algn="just">
              <a:spcBef>
                <a:spcPct val="50000"/>
              </a:spcBef>
            </a:pPr>
            <a:r>
              <a:rPr lang="zh-CN" altLang="en-US" sz="2400" b="1" dirty="0">
                <a:solidFill>
                  <a:srgbClr val="000000"/>
                </a:solidFill>
                <a:latin typeface="楷体_GB2312" pitchFamily="49" charset="-122"/>
                <a:ea typeface="楷体_GB2312" pitchFamily="49" charset="-122"/>
              </a:rPr>
              <a:t>               </a:t>
            </a:r>
            <a:r>
              <a:rPr lang="en-US" altLang="zh-CN" sz="2400" b="1">
                <a:solidFill>
                  <a:srgbClr val="000000"/>
                </a:solidFill>
                <a:latin typeface="楷体_GB2312" pitchFamily="49" charset="-122"/>
                <a:ea typeface="楷体_GB2312" pitchFamily="49" charset="-122"/>
              </a:rPr>
              <a:t>n</a:t>
            </a:r>
            <a:r>
              <a:rPr lang="en-US" altLang="zh-CN" sz="2400" b="1" baseline="-30000">
                <a:solidFill>
                  <a:srgbClr val="000000"/>
                </a:solidFill>
                <a:latin typeface="楷体_GB2312" pitchFamily="49" charset="-122"/>
                <a:ea typeface="楷体_GB2312" pitchFamily="49" charset="-122"/>
              </a:rPr>
              <a:t>0</a:t>
            </a:r>
            <a:r>
              <a:rPr lang="en-US" altLang="zh-CN" sz="2400" b="1">
                <a:solidFill>
                  <a:srgbClr val="000000"/>
                </a:solidFill>
                <a:latin typeface="楷体_GB2312" pitchFamily="49" charset="-122"/>
                <a:ea typeface="楷体_GB2312" pitchFamily="49" charset="-122"/>
              </a:rPr>
              <a:t>=n</a:t>
            </a:r>
            <a:r>
              <a:rPr lang="en-US" altLang="zh-CN" sz="2400" b="1" baseline="-30000">
                <a:solidFill>
                  <a:srgbClr val="000000"/>
                </a:solidFill>
                <a:latin typeface="楷体_GB2312" pitchFamily="49" charset="-122"/>
                <a:ea typeface="楷体_GB2312" pitchFamily="49" charset="-122"/>
              </a:rPr>
              <a:t>2</a:t>
            </a:r>
            <a:r>
              <a:rPr lang="en-US" altLang="zh-CN" sz="2400" b="1">
                <a:solidFill>
                  <a:srgbClr val="000000"/>
                </a:solidFill>
                <a:latin typeface="楷体_GB2312" pitchFamily="49" charset="-122"/>
                <a:ea typeface="楷体_GB2312" pitchFamily="49" charset="-122"/>
              </a:rPr>
              <a:t>+1</a:t>
            </a:r>
            <a:endParaRPr lang="en-US" altLang="zh-CN" sz="2400" b="1">
              <a:solidFill>
                <a:srgbClr val="000000"/>
              </a:solidFill>
              <a:latin typeface="楷体_GB2312" pitchFamily="49" charset="-122"/>
              <a:ea typeface="楷体_GB2312" pitchFamily="49" charset="-122"/>
            </a:endParaRPr>
          </a:p>
          <a:p>
            <a:pPr lvl="0" indent="0" algn="just">
              <a:spcBef>
                <a:spcPct val="50000"/>
              </a:spcBef>
            </a:pPr>
            <a:r>
              <a:rPr lang="en-US" altLang="zh-CN" sz="2400" b="1">
                <a:solidFill>
                  <a:srgbClr val="000000"/>
                </a:solidFill>
                <a:latin typeface="楷体_GB2312" pitchFamily="49" charset="-122"/>
                <a:ea typeface="楷体_GB2312" pitchFamily="49" charset="-122"/>
              </a:rPr>
              <a:t>(</a:t>
            </a:r>
            <a:r>
              <a:rPr lang="zh-CN" altLang="en-US" sz="2400" b="1" dirty="0">
                <a:solidFill>
                  <a:srgbClr val="000000"/>
                </a:solidFill>
                <a:latin typeface="楷体_GB2312" pitchFamily="49" charset="-122"/>
                <a:ea typeface="楷体_GB2312" pitchFamily="49" charset="-122"/>
              </a:rPr>
              <a:t>设</a:t>
            </a:r>
            <a:r>
              <a:rPr lang="en-US" altLang="zh-CN" sz="2400" b="1">
                <a:solidFill>
                  <a:srgbClr val="000000"/>
                </a:solidFill>
                <a:latin typeface="楷体_GB2312" pitchFamily="49" charset="-122"/>
                <a:ea typeface="楷体_GB2312" pitchFamily="49" charset="-122"/>
              </a:rPr>
              <a:t>n</a:t>
            </a:r>
            <a:r>
              <a:rPr lang="en-US" altLang="zh-CN" sz="2400" b="1" baseline="-30000">
                <a:solidFill>
                  <a:srgbClr val="000000"/>
                </a:solidFill>
                <a:latin typeface="楷体_GB2312" pitchFamily="49" charset="-122"/>
                <a:ea typeface="楷体_GB2312" pitchFamily="49" charset="-122"/>
              </a:rPr>
              <a:t>0</a:t>
            </a:r>
            <a:r>
              <a:rPr lang="zh-CN" altLang="en-US" sz="2400" b="1" dirty="0">
                <a:solidFill>
                  <a:srgbClr val="000000"/>
                </a:solidFill>
                <a:latin typeface="楷体_GB2312" pitchFamily="49" charset="-122"/>
                <a:ea typeface="楷体_GB2312" pitchFamily="49" charset="-122"/>
              </a:rPr>
              <a:t>为二叉树的叶结点数；</a:t>
            </a:r>
            <a:r>
              <a:rPr lang="en-US" altLang="zh-CN" sz="2400" b="1">
                <a:solidFill>
                  <a:srgbClr val="000000"/>
                </a:solidFill>
                <a:latin typeface="楷体_GB2312" pitchFamily="49" charset="-122"/>
                <a:ea typeface="楷体_GB2312" pitchFamily="49" charset="-122"/>
              </a:rPr>
              <a:t>n</a:t>
            </a:r>
            <a:r>
              <a:rPr lang="en-US" altLang="zh-CN" sz="2400" b="1" baseline="-30000">
                <a:solidFill>
                  <a:srgbClr val="000000"/>
                </a:solidFill>
                <a:latin typeface="楷体_GB2312" pitchFamily="49" charset="-122"/>
                <a:ea typeface="楷体_GB2312" pitchFamily="49" charset="-122"/>
              </a:rPr>
              <a:t>2</a:t>
            </a:r>
            <a:r>
              <a:rPr lang="zh-CN" altLang="en-US" sz="2400" b="1" dirty="0">
                <a:solidFill>
                  <a:srgbClr val="000000"/>
                </a:solidFill>
                <a:latin typeface="楷体_GB2312" pitchFamily="49" charset="-122"/>
                <a:ea typeface="楷体_GB2312" pitchFamily="49" charset="-122"/>
              </a:rPr>
              <a:t>为二叉树中度为</a:t>
            </a:r>
            <a:r>
              <a:rPr lang="en-US" altLang="zh-CN" sz="2400" b="1">
                <a:solidFill>
                  <a:srgbClr val="000000"/>
                </a:solidFill>
                <a:latin typeface="楷体_GB2312" pitchFamily="49" charset="-122"/>
                <a:ea typeface="楷体_GB2312" pitchFamily="49" charset="-122"/>
              </a:rPr>
              <a:t>2</a:t>
            </a:r>
            <a:r>
              <a:rPr lang="zh-CN" altLang="en-US" sz="2400" b="1" dirty="0">
                <a:solidFill>
                  <a:srgbClr val="000000"/>
                </a:solidFill>
                <a:latin typeface="楷体_GB2312" pitchFamily="49" charset="-122"/>
                <a:ea typeface="楷体_GB2312" pitchFamily="49" charset="-122"/>
              </a:rPr>
              <a:t>的结点数</a:t>
            </a:r>
            <a:r>
              <a:rPr lang="en-US" altLang="zh-CN" sz="2400" b="1">
                <a:solidFill>
                  <a:srgbClr val="000000"/>
                </a:solidFill>
                <a:latin typeface="楷体_GB2312" pitchFamily="49" charset="-122"/>
                <a:ea typeface="楷体_GB2312" pitchFamily="49" charset="-122"/>
              </a:rPr>
              <a:t>)</a:t>
            </a:r>
            <a:endParaRPr lang="en-US" altLang="zh-CN" sz="2400" b="1">
              <a:solidFill>
                <a:srgbClr val="000000"/>
              </a:solidFill>
              <a:latin typeface="楷体_GB2312" pitchFamily="49" charset="-122"/>
              <a:ea typeface="楷体_GB2312" pitchFamily="49" charset="-122"/>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nvGraphicFramePr>
        <p:xfrm>
          <a:off x="1931670" y="889635"/>
          <a:ext cx="8328025" cy="507936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ustDataLst>
      <p:tags r:id="rId6"/>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8433" name="Picture 4"/>
          <p:cNvPicPr>
            <a:picLocks noChangeAspect="1"/>
          </p:cNvPicPr>
          <p:nvPr/>
        </p:nvPicPr>
        <p:blipFill>
          <a:blip r:embed="rId1"/>
          <a:stretch>
            <a:fillRect/>
          </a:stretch>
        </p:blipFill>
        <p:spPr>
          <a:xfrm>
            <a:off x="8157528" y="4277043"/>
            <a:ext cx="3887787" cy="2098675"/>
          </a:xfrm>
          <a:prstGeom prst="rect">
            <a:avLst/>
          </a:prstGeom>
          <a:noFill/>
          <a:ln w="9525">
            <a:noFill/>
          </a:ln>
        </p:spPr>
      </p:pic>
      <p:sp>
        <p:nvSpPr>
          <p:cNvPr id="18434" name="Text Box 2"/>
          <p:cNvSpPr txBox="1"/>
          <p:nvPr/>
        </p:nvSpPr>
        <p:spPr>
          <a:xfrm>
            <a:off x="645795" y="640080"/>
            <a:ext cx="5133975" cy="5577840"/>
          </a:xfrm>
          <a:prstGeom prst="rect">
            <a:avLst/>
          </a:prstGeom>
          <a:noFill/>
          <a:ln w="9525">
            <a:noFill/>
          </a:ln>
        </p:spPr>
        <p:txBody>
          <a:bodyPr wrap="square" anchor="t">
            <a:spAutoFit/>
          </a:bodyPr>
          <a:p>
            <a:pPr lvl="0" indent="0" algn="just">
              <a:spcBef>
                <a:spcPct val="50000"/>
              </a:spcBef>
            </a:pPr>
            <a:r>
              <a:rPr lang="zh-CN" altLang="en-US" sz="2400" b="1" dirty="0">
                <a:solidFill>
                  <a:srgbClr val="000000"/>
                </a:solidFill>
                <a:latin typeface="楷体_GB2312" pitchFamily="49" charset="-122"/>
                <a:ea typeface="楷体_GB2312" pitchFamily="49" charset="-122"/>
              </a:rPr>
              <a:t>设</a:t>
            </a:r>
            <a:r>
              <a:rPr lang="en-US" altLang="zh-CN" sz="2400" b="1">
                <a:solidFill>
                  <a:srgbClr val="000000"/>
                </a:solidFill>
                <a:latin typeface="楷体_GB2312" pitchFamily="49" charset="-122"/>
                <a:ea typeface="楷体_GB2312" pitchFamily="49" charset="-122"/>
              </a:rPr>
              <a:t>n</a:t>
            </a:r>
            <a:r>
              <a:rPr lang="en-US" altLang="zh-CN" sz="2400" b="1" baseline="-30000">
                <a:solidFill>
                  <a:srgbClr val="000000"/>
                </a:solidFill>
                <a:latin typeface="楷体_GB2312" pitchFamily="49" charset="-122"/>
                <a:ea typeface="楷体_GB2312" pitchFamily="49" charset="-122"/>
              </a:rPr>
              <a:t>0</a:t>
            </a:r>
            <a:r>
              <a:rPr lang="zh-CN" altLang="en-US" sz="2400" b="1" dirty="0">
                <a:solidFill>
                  <a:srgbClr val="000000"/>
                </a:solidFill>
                <a:latin typeface="楷体_GB2312" pitchFamily="49" charset="-122"/>
                <a:ea typeface="楷体_GB2312" pitchFamily="49" charset="-122"/>
              </a:rPr>
              <a:t>为二叉树的叶结点数；</a:t>
            </a:r>
            <a:r>
              <a:rPr lang="en-US" altLang="zh-CN" sz="2400" b="1">
                <a:solidFill>
                  <a:srgbClr val="000000"/>
                </a:solidFill>
                <a:latin typeface="楷体_GB2312" pitchFamily="49" charset="-122"/>
                <a:ea typeface="楷体_GB2312" pitchFamily="49" charset="-122"/>
              </a:rPr>
              <a:t>n</a:t>
            </a:r>
            <a:r>
              <a:rPr lang="en-US" altLang="zh-CN" sz="2400" b="1" baseline="-30000">
                <a:solidFill>
                  <a:srgbClr val="000000"/>
                </a:solidFill>
                <a:latin typeface="楷体_GB2312" pitchFamily="49" charset="-122"/>
                <a:ea typeface="楷体_GB2312" pitchFamily="49" charset="-122"/>
              </a:rPr>
              <a:t>1</a:t>
            </a:r>
            <a:r>
              <a:rPr lang="zh-CN" altLang="en-US" sz="2400" b="1" dirty="0">
                <a:solidFill>
                  <a:srgbClr val="000000"/>
                </a:solidFill>
                <a:latin typeface="楷体_GB2312" pitchFamily="49" charset="-122"/>
                <a:ea typeface="楷体_GB2312" pitchFamily="49" charset="-122"/>
              </a:rPr>
              <a:t>为二叉树中度为</a:t>
            </a:r>
            <a:r>
              <a:rPr lang="en-US" altLang="zh-CN" sz="2400" b="1">
                <a:solidFill>
                  <a:srgbClr val="000000"/>
                </a:solidFill>
                <a:latin typeface="楷体_GB2312" pitchFamily="49" charset="-122"/>
                <a:ea typeface="楷体_GB2312" pitchFamily="49" charset="-122"/>
              </a:rPr>
              <a:t>1</a:t>
            </a:r>
            <a:r>
              <a:rPr lang="zh-CN" altLang="en-US" sz="2400" b="1" dirty="0">
                <a:solidFill>
                  <a:srgbClr val="000000"/>
                </a:solidFill>
                <a:latin typeface="楷体_GB2312" pitchFamily="49" charset="-122"/>
                <a:ea typeface="楷体_GB2312" pitchFamily="49" charset="-122"/>
              </a:rPr>
              <a:t>的结点数；</a:t>
            </a:r>
            <a:r>
              <a:rPr lang="en-US" altLang="zh-CN" sz="2400" b="1">
                <a:solidFill>
                  <a:srgbClr val="000000"/>
                </a:solidFill>
                <a:latin typeface="楷体_GB2312" pitchFamily="49" charset="-122"/>
                <a:ea typeface="楷体_GB2312" pitchFamily="49" charset="-122"/>
              </a:rPr>
              <a:t>n</a:t>
            </a:r>
            <a:r>
              <a:rPr lang="en-US" altLang="zh-CN" sz="2400" b="1" baseline="-30000">
                <a:solidFill>
                  <a:srgbClr val="000000"/>
                </a:solidFill>
                <a:latin typeface="楷体_GB2312" pitchFamily="49" charset="-122"/>
                <a:ea typeface="楷体_GB2312" pitchFamily="49" charset="-122"/>
              </a:rPr>
              <a:t>2</a:t>
            </a:r>
            <a:r>
              <a:rPr lang="zh-CN" altLang="en-US" sz="2400" b="1" dirty="0">
                <a:solidFill>
                  <a:srgbClr val="000000"/>
                </a:solidFill>
                <a:latin typeface="楷体_GB2312" pitchFamily="49" charset="-122"/>
                <a:ea typeface="楷体_GB2312" pitchFamily="49" charset="-122"/>
              </a:rPr>
              <a:t>为二叉树中度为</a:t>
            </a:r>
            <a:r>
              <a:rPr lang="en-US" altLang="zh-CN" sz="2400" b="1">
                <a:solidFill>
                  <a:srgbClr val="000000"/>
                </a:solidFill>
                <a:latin typeface="楷体_GB2312" pitchFamily="49" charset="-122"/>
                <a:ea typeface="楷体_GB2312" pitchFamily="49" charset="-122"/>
              </a:rPr>
              <a:t>2</a:t>
            </a:r>
            <a:r>
              <a:rPr lang="zh-CN" altLang="en-US" sz="2400" b="1" dirty="0">
                <a:solidFill>
                  <a:srgbClr val="000000"/>
                </a:solidFill>
                <a:latin typeface="楷体_GB2312" pitchFamily="49" charset="-122"/>
                <a:ea typeface="楷体_GB2312" pitchFamily="49" charset="-122"/>
              </a:rPr>
              <a:t>的结点数，显然</a:t>
            </a:r>
            <a:endParaRPr lang="zh-CN" altLang="en-US" sz="2400" b="1" dirty="0">
              <a:solidFill>
                <a:srgbClr val="000000"/>
              </a:solidFill>
              <a:latin typeface="楷体_GB2312" pitchFamily="49" charset="-122"/>
              <a:ea typeface="楷体_GB2312" pitchFamily="49" charset="-122"/>
            </a:endParaRPr>
          </a:p>
          <a:p>
            <a:pPr lvl="0" indent="0" algn="just">
              <a:spcBef>
                <a:spcPct val="50000"/>
              </a:spcBef>
            </a:pPr>
            <a:r>
              <a:rPr lang="zh-CN" altLang="en-US" sz="2400" b="1" dirty="0">
                <a:solidFill>
                  <a:srgbClr val="000000"/>
                </a:solidFill>
                <a:latin typeface="楷体_GB2312" pitchFamily="49" charset="-122"/>
                <a:ea typeface="楷体_GB2312" pitchFamily="49" charset="-122"/>
              </a:rPr>
              <a:t>          </a:t>
            </a:r>
            <a:r>
              <a:rPr lang="en-US" altLang="zh-CN" sz="2400" b="1">
                <a:solidFill>
                  <a:srgbClr val="000000"/>
                </a:solidFill>
                <a:latin typeface="楷体_GB2312" pitchFamily="49" charset="-122"/>
                <a:ea typeface="楷体_GB2312" pitchFamily="49" charset="-122"/>
              </a:rPr>
              <a:t>n=n</a:t>
            </a:r>
            <a:r>
              <a:rPr lang="en-US" altLang="zh-CN" sz="2400" b="1" baseline="-30000">
                <a:solidFill>
                  <a:srgbClr val="000000"/>
                </a:solidFill>
                <a:latin typeface="楷体_GB2312" pitchFamily="49" charset="-122"/>
                <a:ea typeface="楷体_GB2312" pitchFamily="49" charset="-122"/>
              </a:rPr>
              <a:t>0</a:t>
            </a:r>
            <a:r>
              <a:rPr lang="en-US" altLang="zh-CN" sz="2400" b="1">
                <a:solidFill>
                  <a:srgbClr val="000000"/>
                </a:solidFill>
                <a:latin typeface="楷体_GB2312" pitchFamily="49" charset="-122"/>
                <a:ea typeface="楷体_GB2312" pitchFamily="49" charset="-122"/>
              </a:rPr>
              <a:t>+n</a:t>
            </a:r>
            <a:r>
              <a:rPr lang="en-US" altLang="zh-CN" sz="2400" b="1" baseline="-30000">
                <a:solidFill>
                  <a:srgbClr val="000000"/>
                </a:solidFill>
                <a:latin typeface="楷体_GB2312" pitchFamily="49" charset="-122"/>
                <a:ea typeface="楷体_GB2312" pitchFamily="49" charset="-122"/>
              </a:rPr>
              <a:t>1</a:t>
            </a:r>
            <a:r>
              <a:rPr lang="en-US" altLang="zh-CN" sz="2400" b="1">
                <a:solidFill>
                  <a:srgbClr val="000000"/>
                </a:solidFill>
                <a:latin typeface="楷体_GB2312" pitchFamily="49" charset="-122"/>
                <a:ea typeface="楷体_GB2312" pitchFamily="49" charset="-122"/>
              </a:rPr>
              <a:t>+n</a:t>
            </a:r>
            <a:r>
              <a:rPr lang="en-US" altLang="zh-CN" sz="2400" b="1" baseline="-30000">
                <a:solidFill>
                  <a:srgbClr val="000000"/>
                </a:solidFill>
                <a:latin typeface="楷体_GB2312" pitchFamily="49" charset="-122"/>
                <a:ea typeface="楷体_GB2312" pitchFamily="49" charset="-122"/>
              </a:rPr>
              <a:t>2</a:t>
            </a:r>
            <a:r>
              <a:rPr lang="en-US" altLang="zh-CN" sz="2400" b="1">
                <a:solidFill>
                  <a:srgbClr val="000000"/>
                </a:solidFill>
                <a:latin typeface="楷体_GB2312" pitchFamily="49" charset="-122"/>
                <a:ea typeface="楷体_GB2312" pitchFamily="49" charset="-122"/>
              </a:rPr>
              <a:t> </a:t>
            </a:r>
            <a:r>
              <a:rPr lang="zh-CN" altLang="en-US" sz="2400" b="1" dirty="0">
                <a:solidFill>
                  <a:srgbClr val="000000"/>
                </a:solidFill>
                <a:latin typeface="楷体_GB2312" pitchFamily="49" charset="-122"/>
                <a:ea typeface="楷体_GB2312" pitchFamily="49" charset="-122"/>
              </a:rPr>
              <a:t>（</a:t>
            </a:r>
            <a:r>
              <a:rPr lang="en-US" altLang="zh-CN" sz="2400" b="1">
                <a:solidFill>
                  <a:srgbClr val="000000"/>
                </a:solidFill>
                <a:latin typeface="楷体_GB2312" pitchFamily="49" charset="-122"/>
                <a:ea typeface="楷体_GB2312" pitchFamily="49" charset="-122"/>
              </a:rPr>
              <a:t>1</a:t>
            </a:r>
            <a:r>
              <a:rPr lang="zh-CN" altLang="en-US" sz="2400" b="1" dirty="0">
                <a:solidFill>
                  <a:srgbClr val="000000"/>
                </a:solidFill>
                <a:latin typeface="楷体_GB2312" pitchFamily="49" charset="-122"/>
                <a:ea typeface="楷体_GB2312" pitchFamily="49" charset="-122"/>
              </a:rPr>
              <a:t>）</a:t>
            </a:r>
            <a:endParaRPr lang="zh-CN" altLang="en-US" sz="2400" b="1" dirty="0">
              <a:solidFill>
                <a:srgbClr val="000000"/>
              </a:solidFill>
              <a:latin typeface="楷体_GB2312" pitchFamily="49" charset="-122"/>
              <a:ea typeface="楷体_GB2312" pitchFamily="49" charset="-122"/>
            </a:endParaRPr>
          </a:p>
          <a:p>
            <a:pPr lvl="0" indent="0" algn="just">
              <a:spcBef>
                <a:spcPct val="50000"/>
              </a:spcBef>
            </a:pPr>
            <a:r>
              <a:rPr lang="zh-CN" altLang="en-US" sz="2400" b="1" dirty="0">
                <a:solidFill>
                  <a:srgbClr val="000000"/>
                </a:solidFill>
                <a:latin typeface="楷体_GB2312" pitchFamily="49" charset="-122"/>
                <a:ea typeface="楷体_GB2312" pitchFamily="49" charset="-122"/>
              </a:rPr>
              <a:t>由于二叉树中除了根结点外，其余每个结点都有且仅有一个分支进入。设 </a:t>
            </a:r>
            <a:r>
              <a:rPr lang="en-US" altLang="zh-CN" sz="2400" b="1">
                <a:solidFill>
                  <a:srgbClr val="000000"/>
                </a:solidFill>
                <a:latin typeface="楷体_GB2312" pitchFamily="49" charset="-122"/>
                <a:ea typeface="楷体_GB2312" pitchFamily="49" charset="-122"/>
              </a:rPr>
              <a:t>b</a:t>
            </a:r>
            <a:r>
              <a:rPr lang="zh-CN" altLang="en-US" sz="2400" b="1" dirty="0">
                <a:solidFill>
                  <a:srgbClr val="000000"/>
                </a:solidFill>
                <a:latin typeface="楷体_GB2312" pitchFamily="49" charset="-122"/>
                <a:ea typeface="楷体_GB2312" pitchFamily="49" charset="-122"/>
              </a:rPr>
              <a:t>为二叉树的分支个数，</a:t>
            </a:r>
            <a:endParaRPr lang="zh-CN" altLang="en-US" sz="2400" b="1" dirty="0">
              <a:solidFill>
                <a:srgbClr val="000000"/>
              </a:solidFill>
              <a:latin typeface="楷体_GB2312" pitchFamily="49" charset="-122"/>
              <a:ea typeface="楷体_GB2312" pitchFamily="49" charset="-122"/>
            </a:endParaRPr>
          </a:p>
          <a:p>
            <a:pPr lvl="0" indent="0" algn="just">
              <a:spcBef>
                <a:spcPct val="50000"/>
              </a:spcBef>
            </a:pPr>
            <a:r>
              <a:rPr lang="zh-CN" altLang="en-US" sz="2400" b="1" dirty="0">
                <a:solidFill>
                  <a:srgbClr val="000000"/>
                </a:solidFill>
                <a:latin typeface="楷体_GB2312" pitchFamily="49" charset="-122"/>
                <a:ea typeface="楷体_GB2312" pitchFamily="49" charset="-122"/>
              </a:rPr>
              <a:t>           </a:t>
            </a:r>
            <a:r>
              <a:rPr lang="en-US" altLang="zh-CN" sz="2400" b="1">
                <a:solidFill>
                  <a:srgbClr val="000000"/>
                </a:solidFill>
                <a:latin typeface="楷体_GB2312" pitchFamily="49" charset="-122"/>
                <a:ea typeface="楷体_GB2312" pitchFamily="49" charset="-122"/>
              </a:rPr>
              <a:t>n=b+1     </a:t>
            </a:r>
            <a:r>
              <a:rPr lang="zh-CN" altLang="en-US" sz="2400" b="1" dirty="0">
                <a:solidFill>
                  <a:srgbClr val="000000"/>
                </a:solidFill>
                <a:latin typeface="楷体_GB2312" pitchFamily="49" charset="-122"/>
                <a:ea typeface="楷体_GB2312" pitchFamily="49" charset="-122"/>
              </a:rPr>
              <a:t>（</a:t>
            </a:r>
            <a:r>
              <a:rPr lang="en-US" altLang="zh-CN" sz="2400" b="1">
                <a:solidFill>
                  <a:srgbClr val="000000"/>
                </a:solidFill>
                <a:latin typeface="楷体_GB2312" pitchFamily="49" charset="-122"/>
                <a:ea typeface="楷体_GB2312" pitchFamily="49" charset="-122"/>
              </a:rPr>
              <a:t>2</a:t>
            </a:r>
            <a:r>
              <a:rPr lang="zh-CN" altLang="en-US" sz="2400" b="1" dirty="0">
                <a:solidFill>
                  <a:srgbClr val="000000"/>
                </a:solidFill>
                <a:latin typeface="楷体_GB2312" pitchFamily="49" charset="-122"/>
                <a:ea typeface="楷体_GB2312" pitchFamily="49" charset="-122"/>
              </a:rPr>
              <a:t>）  </a:t>
            </a:r>
            <a:endParaRPr lang="zh-CN" altLang="en-US" sz="2400" b="1" dirty="0">
              <a:solidFill>
                <a:srgbClr val="000000"/>
              </a:solidFill>
              <a:latin typeface="楷体_GB2312" pitchFamily="49" charset="-122"/>
              <a:ea typeface="楷体_GB2312" pitchFamily="49" charset="-122"/>
            </a:endParaRPr>
          </a:p>
          <a:p>
            <a:pPr lvl="0" indent="0" algn="just">
              <a:spcBef>
                <a:spcPct val="50000"/>
              </a:spcBef>
            </a:pPr>
            <a:r>
              <a:rPr lang="zh-CN" altLang="en-US" sz="2400" b="1" dirty="0">
                <a:solidFill>
                  <a:srgbClr val="000000"/>
                </a:solidFill>
                <a:latin typeface="楷体_GB2312" pitchFamily="49" charset="-122"/>
                <a:ea typeface="楷体_GB2312" pitchFamily="49" charset="-122"/>
              </a:rPr>
              <a:t>所有这些分支同时又为度为</a:t>
            </a:r>
            <a:r>
              <a:rPr lang="en-US" altLang="zh-CN" sz="2400" b="1">
                <a:solidFill>
                  <a:srgbClr val="000000"/>
                </a:solidFill>
                <a:latin typeface="楷体_GB2312" pitchFamily="49" charset="-122"/>
                <a:ea typeface="楷体_GB2312" pitchFamily="49" charset="-122"/>
              </a:rPr>
              <a:t>1</a:t>
            </a:r>
            <a:r>
              <a:rPr lang="zh-CN" altLang="en-US" sz="2400" b="1" dirty="0">
                <a:solidFill>
                  <a:srgbClr val="000000"/>
                </a:solidFill>
                <a:latin typeface="楷体_GB2312" pitchFamily="49" charset="-122"/>
                <a:ea typeface="楷体_GB2312" pitchFamily="49" charset="-122"/>
              </a:rPr>
              <a:t>和度为</a:t>
            </a:r>
            <a:r>
              <a:rPr lang="en-US" altLang="zh-CN" sz="2400" b="1">
                <a:solidFill>
                  <a:srgbClr val="000000"/>
                </a:solidFill>
                <a:latin typeface="楷体_GB2312" pitchFamily="49" charset="-122"/>
                <a:ea typeface="楷体_GB2312" pitchFamily="49" charset="-122"/>
              </a:rPr>
              <a:t>2</a:t>
            </a:r>
            <a:r>
              <a:rPr lang="zh-CN" altLang="en-US" sz="2400" b="1" dirty="0">
                <a:solidFill>
                  <a:srgbClr val="000000"/>
                </a:solidFill>
                <a:latin typeface="楷体_GB2312" pitchFamily="49" charset="-122"/>
                <a:ea typeface="楷体_GB2312" pitchFamily="49" charset="-122"/>
              </a:rPr>
              <a:t>的结点发出的。因此又有</a:t>
            </a:r>
            <a:endParaRPr lang="zh-CN" altLang="en-US" sz="2400" b="1" dirty="0">
              <a:solidFill>
                <a:srgbClr val="000000"/>
              </a:solidFill>
              <a:latin typeface="楷体_GB2312" pitchFamily="49" charset="-122"/>
              <a:ea typeface="楷体_GB2312" pitchFamily="49" charset="-122"/>
            </a:endParaRPr>
          </a:p>
          <a:p>
            <a:pPr lvl="0" indent="0" algn="just">
              <a:spcBef>
                <a:spcPct val="50000"/>
              </a:spcBef>
            </a:pPr>
            <a:r>
              <a:rPr lang="zh-CN" altLang="en-US" sz="2400" b="1" dirty="0">
                <a:solidFill>
                  <a:srgbClr val="000000"/>
                </a:solidFill>
                <a:latin typeface="楷体_GB2312" pitchFamily="49" charset="-122"/>
                <a:ea typeface="楷体_GB2312" pitchFamily="49" charset="-122"/>
              </a:rPr>
              <a:t>           </a:t>
            </a:r>
            <a:r>
              <a:rPr lang="en-US" altLang="zh-CN" sz="2400" b="1">
                <a:solidFill>
                  <a:srgbClr val="000000"/>
                </a:solidFill>
                <a:latin typeface="楷体_GB2312" pitchFamily="49" charset="-122"/>
                <a:ea typeface="楷体_GB2312" pitchFamily="49" charset="-122"/>
              </a:rPr>
              <a:t>b=n</a:t>
            </a:r>
            <a:r>
              <a:rPr lang="en-US" altLang="zh-CN" sz="2400" b="1" baseline="-30000">
                <a:solidFill>
                  <a:srgbClr val="000000"/>
                </a:solidFill>
                <a:latin typeface="楷体_GB2312" pitchFamily="49" charset="-122"/>
                <a:ea typeface="楷体_GB2312" pitchFamily="49" charset="-122"/>
              </a:rPr>
              <a:t>1</a:t>
            </a:r>
            <a:r>
              <a:rPr lang="en-US" altLang="zh-CN" sz="2400" b="1">
                <a:solidFill>
                  <a:srgbClr val="000000"/>
                </a:solidFill>
                <a:latin typeface="楷体_GB2312" pitchFamily="49" charset="-122"/>
                <a:ea typeface="楷体_GB2312" pitchFamily="49" charset="-122"/>
              </a:rPr>
              <a:t>+2n</a:t>
            </a:r>
            <a:r>
              <a:rPr lang="en-US" altLang="zh-CN" sz="2400" b="1" baseline="-30000">
                <a:solidFill>
                  <a:srgbClr val="000000"/>
                </a:solidFill>
                <a:latin typeface="楷体_GB2312" pitchFamily="49" charset="-122"/>
                <a:ea typeface="楷体_GB2312" pitchFamily="49" charset="-122"/>
              </a:rPr>
              <a:t>2</a:t>
            </a:r>
            <a:r>
              <a:rPr lang="en-US" altLang="zh-CN" sz="2400" b="1">
                <a:solidFill>
                  <a:srgbClr val="000000"/>
                </a:solidFill>
                <a:latin typeface="楷体_GB2312" pitchFamily="49" charset="-122"/>
                <a:ea typeface="楷体_GB2312" pitchFamily="49" charset="-122"/>
              </a:rPr>
              <a:t>    (3)</a:t>
            </a:r>
            <a:endParaRPr lang="en-US" altLang="zh-CN" sz="2400" b="1">
              <a:solidFill>
                <a:srgbClr val="000000"/>
              </a:solidFill>
              <a:latin typeface="楷体_GB2312" pitchFamily="49" charset="-122"/>
              <a:ea typeface="楷体_GB2312" pitchFamily="49" charset="-122"/>
            </a:endParaRPr>
          </a:p>
          <a:p>
            <a:pPr lvl="0" indent="0">
              <a:spcBef>
                <a:spcPct val="50000"/>
              </a:spcBef>
            </a:pPr>
            <a:endParaRPr lang="en-US" altLang="zh-CN" sz="2400" b="1">
              <a:solidFill>
                <a:srgbClr val="000000"/>
              </a:solidFill>
              <a:latin typeface="楷体_GB2312" pitchFamily="49" charset="-122"/>
              <a:ea typeface="楷体_GB2312" pitchFamily="49" charset="-122"/>
            </a:endParaRPr>
          </a:p>
        </p:txBody>
      </p:sp>
      <p:sp>
        <p:nvSpPr>
          <p:cNvPr id="19457" name="Text Box 4"/>
          <p:cNvSpPr txBox="1"/>
          <p:nvPr/>
        </p:nvSpPr>
        <p:spPr>
          <a:xfrm>
            <a:off x="6315075" y="711200"/>
            <a:ext cx="5486400" cy="3566160"/>
          </a:xfrm>
          <a:prstGeom prst="rect">
            <a:avLst/>
          </a:prstGeom>
          <a:noFill/>
          <a:ln w="9525">
            <a:noFill/>
          </a:ln>
        </p:spPr>
        <p:txBody>
          <a:bodyPr wrap="square" anchor="t">
            <a:spAutoFit/>
          </a:bodyPr>
          <a:p>
            <a:pPr lvl="0" indent="0" algn="just">
              <a:spcBef>
                <a:spcPct val="50000"/>
              </a:spcBef>
            </a:pPr>
            <a:r>
              <a:rPr lang="zh-CN" altLang="en-US" sz="2400" b="1" dirty="0">
                <a:solidFill>
                  <a:srgbClr val="000000"/>
                </a:solidFill>
                <a:latin typeface="楷体_GB2312" pitchFamily="49" charset="-122"/>
                <a:ea typeface="楷体_GB2312" pitchFamily="49" charset="-122"/>
              </a:rPr>
              <a:t>（</a:t>
            </a:r>
            <a:r>
              <a:rPr lang="en-US" altLang="zh-CN" sz="2400" b="1">
                <a:solidFill>
                  <a:srgbClr val="000000"/>
                </a:solidFill>
                <a:latin typeface="楷体_GB2312" pitchFamily="49" charset="-122"/>
                <a:ea typeface="楷体_GB2312" pitchFamily="49" charset="-122"/>
              </a:rPr>
              <a:t>3</a:t>
            </a:r>
            <a:r>
              <a:rPr lang="zh-CN" altLang="en-US" sz="2400" b="1" dirty="0">
                <a:solidFill>
                  <a:srgbClr val="000000"/>
                </a:solidFill>
                <a:latin typeface="楷体_GB2312" pitchFamily="49" charset="-122"/>
                <a:ea typeface="楷体_GB2312" pitchFamily="49" charset="-122"/>
              </a:rPr>
              <a:t>）代入（</a:t>
            </a:r>
            <a:r>
              <a:rPr lang="en-US" altLang="zh-CN" sz="2400" b="1">
                <a:solidFill>
                  <a:srgbClr val="000000"/>
                </a:solidFill>
                <a:latin typeface="楷体_GB2312" pitchFamily="49" charset="-122"/>
                <a:ea typeface="楷体_GB2312" pitchFamily="49" charset="-122"/>
              </a:rPr>
              <a:t>2</a:t>
            </a:r>
            <a:r>
              <a:rPr lang="zh-CN" altLang="en-US" sz="2400" b="1" dirty="0">
                <a:solidFill>
                  <a:srgbClr val="000000"/>
                </a:solidFill>
                <a:latin typeface="楷体_GB2312" pitchFamily="49" charset="-122"/>
                <a:ea typeface="楷体_GB2312" pitchFamily="49" charset="-122"/>
              </a:rPr>
              <a:t>）得出</a:t>
            </a:r>
            <a:endParaRPr lang="zh-CN" altLang="en-US" sz="2400" b="1" dirty="0">
              <a:solidFill>
                <a:srgbClr val="000000"/>
              </a:solidFill>
              <a:latin typeface="楷体_GB2312" pitchFamily="49" charset="-122"/>
              <a:ea typeface="楷体_GB2312" pitchFamily="49" charset="-122"/>
            </a:endParaRPr>
          </a:p>
          <a:p>
            <a:pPr lvl="0" indent="0" algn="just">
              <a:spcBef>
                <a:spcPct val="50000"/>
              </a:spcBef>
            </a:pPr>
            <a:r>
              <a:rPr lang="en-US" altLang="zh-CN" sz="2400" b="1">
                <a:solidFill>
                  <a:srgbClr val="000000"/>
                </a:solidFill>
                <a:latin typeface="楷体_GB2312" pitchFamily="49" charset="-122"/>
                <a:ea typeface="楷体_GB2312" pitchFamily="49" charset="-122"/>
              </a:rPr>
              <a:t>n=n</a:t>
            </a:r>
            <a:r>
              <a:rPr lang="en-US" altLang="zh-CN" sz="2400" b="1" baseline="-30000">
                <a:solidFill>
                  <a:srgbClr val="000000"/>
                </a:solidFill>
                <a:latin typeface="楷体_GB2312" pitchFamily="49" charset="-122"/>
                <a:ea typeface="楷体_GB2312" pitchFamily="49" charset="-122"/>
              </a:rPr>
              <a:t>0</a:t>
            </a:r>
            <a:r>
              <a:rPr lang="en-US" altLang="zh-CN" sz="2400" b="1">
                <a:solidFill>
                  <a:srgbClr val="000000"/>
                </a:solidFill>
                <a:latin typeface="楷体_GB2312" pitchFamily="49" charset="-122"/>
                <a:ea typeface="楷体_GB2312" pitchFamily="49" charset="-122"/>
              </a:rPr>
              <a:t>+n</a:t>
            </a:r>
            <a:r>
              <a:rPr lang="en-US" altLang="zh-CN" sz="2400" b="1" baseline="-30000">
                <a:solidFill>
                  <a:srgbClr val="000000"/>
                </a:solidFill>
                <a:latin typeface="楷体_GB2312" pitchFamily="49" charset="-122"/>
                <a:ea typeface="楷体_GB2312" pitchFamily="49" charset="-122"/>
              </a:rPr>
              <a:t>1</a:t>
            </a:r>
            <a:r>
              <a:rPr lang="en-US" altLang="zh-CN" sz="2400" b="1">
                <a:solidFill>
                  <a:srgbClr val="000000"/>
                </a:solidFill>
                <a:latin typeface="楷体_GB2312" pitchFamily="49" charset="-122"/>
                <a:ea typeface="楷体_GB2312" pitchFamily="49" charset="-122"/>
              </a:rPr>
              <a:t>+n</a:t>
            </a:r>
            <a:r>
              <a:rPr lang="en-US" altLang="zh-CN" sz="2400" b="1" baseline="-30000">
                <a:solidFill>
                  <a:srgbClr val="000000"/>
                </a:solidFill>
                <a:latin typeface="楷体_GB2312" pitchFamily="49" charset="-122"/>
                <a:ea typeface="楷体_GB2312" pitchFamily="49" charset="-122"/>
              </a:rPr>
              <a:t>2</a:t>
            </a:r>
            <a:r>
              <a:rPr lang="en-US" altLang="zh-CN" sz="2400" b="1">
                <a:solidFill>
                  <a:srgbClr val="000000"/>
                </a:solidFill>
                <a:latin typeface="楷体_GB2312" pitchFamily="49" charset="-122"/>
                <a:ea typeface="楷体_GB2312" pitchFamily="49" charset="-122"/>
              </a:rPr>
              <a:t>  </a:t>
            </a:r>
            <a:r>
              <a:rPr lang="zh-CN" altLang="en-US" sz="2400" b="1" dirty="0">
                <a:solidFill>
                  <a:srgbClr val="000000"/>
                </a:solidFill>
                <a:latin typeface="楷体_GB2312" pitchFamily="49" charset="-122"/>
                <a:ea typeface="楷体_GB2312" pitchFamily="49" charset="-122"/>
              </a:rPr>
              <a:t>（</a:t>
            </a:r>
            <a:r>
              <a:rPr lang="en-US" altLang="zh-CN" sz="2400" b="1">
                <a:solidFill>
                  <a:srgbClr val="000000"/>
                </a:solidFill>
                <a:latin typeface="楷体_GB2312" pitchFamily="49" charset="-122"/>
                <a:ea typeface="楷体_GB2312" pitchFamily="49" charset="-122"/>
              </a:rPr>
              <a:t>1</a:t>
            </a:r>
            <a:r>
              <a:rPr lang="zh-CN" altLang="en-US" sz="2400" b="1" dirty="0">
                <a:solidFill>
                  <a:srgbClr val="000000"/>
                </a:solidFill>
                <a:latin typeface="楷体_GB2312" pitchFamily="49" charset="-122"/>
                <a:ea typeface="楷体_GB2312" pitchFamily="49" charset="-122"/>
              </a:rPr>
              <a:t>）</a:t>
            </a:r>
            <a:endParaRPr lang="zh-CN" altLang="en-US" sz="2400" b="1" dirty="0">
              <a:solidFill>
                <a:srgbClr val="000000"/>
              </a:solidFill>
              <a:latin typeface="楷体_GB2312" pitchFamily="49" charset="-122"/>
              <a:ea typeface="楷体_GB2312" pitchFamily="49" charset="-122"/>
            </a:endParaRPr>
          </a:p>
          <a:p>
            <a:pPr lvl="0" indent="0" algn="just">
              <a:spcBef>
                <a:spcPct val="50000"/>
              </a:spcBef>
            </a:pPr>
            <a:r>
              <a:rPr lang="en-US" altLang="zh-CN" sz="2400" b="1">
                <a:solidFill>
                  <a:srgbClr val="000000"/>
                </a:solidFill>
                <a:latin typeface="楷体_GB2312" pitchFamily="49" charset="-122"/>
                <a:ea typeface="楷体_GB2312" pitchFamily="49" charset="-122"/>
              </a:rPr>
              <a:t>n=b+1      </a:t>
            </a:r>
            <a:r>
              <a:rPr lang="zh-CN" altLang="en-US" sz="2400" b="1" dirty="0">
                <a:solidFill>
                  <a:srgbClr val="000000"/>
                </a:solidFill>
                <a:latin typeface="楷体_GB2312" pitchFamily="49" charset="-122"/>
                <a:ea typeface="楷体_GB2312" pitchFamily="49" charset="-122"/>
              </a:rPr>
              <a:t>（</a:t>
            </a:r>
            <a:r>
              <a:rPr lang="en-US" altLang="zh-CN" sz="2400" b="1">
                <a:solidFill>
                  <a:srgbClr val="000000"/>
                </a:solidFill>
                <a:latin typeface="楷体_GB2312" pitchFamily="49" charset="-122"/>
                <a:ea typeface="楷体_GB2312" pitchFamily="49" charset="-122"/>
              </a:rPr>
              <a:t>2</a:t>
            </a:r>
            <a:r>
              <a:rPr lang="zh-CN" altLang="en-US" sz="2400" b="1" dirty="0">
                <a:solidFill>
                  <a:srgbClr val="000000"/>
                </a:solidFill>
                <a:latin typeface="楷体_GB2312" pitchFamily="49" charset="-122"/>
                <a:ea typeface="楷体_GB2312" pitchFamily="49" charset="-122"/>
              </a:rPr>
              <a:t>）</a:t>
            </a:r>
            <a:endParaRPr lang="zh-CN" altLang="en-US" sz="2400" b="1" dirty="0">
              <a:solidFill>
                <a:srgbClr val="000000"/>
              </a:solidFill>
              <a:latin typeface="楷体_GB2312" pitchFamily="49" charset="-122"/>
              <a:ea typeface="楷体_GB2312" pitchFamily="49" charset="-122"/>
            </a:endParaRPr>
          </a:p>
          <a:p>
            <a:pPr lvl="0" indent="0" algn="just">
              <a:spcBef>
                <a:spcPct val="50000"/>
              </a:spcBef>
            </a:pPr>
            <a:r>
              <a:rPr lang="en-US" altLang="zh-CN" sz="2400" b="1">
                <a:solidFill>
                  <a:srgbClr val="000000"/>
                </a:solidFill>
                <a:latin typeface="楷体_GB2312" pitchFamily="49" charset="-122"/>
                <a:ea typeface="楷体_GB2312" pitchFamily="49" charset="-122"/>
              </a:rPr>
              <a:t>b=n</a:t>
            </a:r>
            <a:r>
              <a:rPr lang="en-US" altLang="zh-CN" sz="2400" b="1" baseline="-30000">
                <a:solidFill>
                  <a:srgbClr val="000000"/>
                </a:solidFill>
                <a:latin typeface="楷体_GB2312" pitchFamily="49" charset="-122"/>
                <a:ea typeface="楷体_GB2312" pitchFamily="49" charset="-122"/>
              </a:rPr>
              <a:t>1</a:t>
            </a:r>
            <a:r>
              <a:rPr lang="en-US" altLang="zh-CN" sz="2400" b="1">
                <a:solidFill>
                  <a:srgbClr val="000000"/>
                </a:solidFill>
                <a:latin typeface="楷体_GB2312" pitchFamily="49" charset="-122"/>
                <a:ea typeface="楷体_GB2312" pitchFamily="49" charset="-122"/>
              </a:rPr>
              <a:t>+2n</a:t>
            </a:r>
            <a:r>
              <a:rPr lang="en-US" altLang="zh-CN" sz="2400" b="1" baseline="-30000">
                <a:solidFill>
                  <a:srgbClr val="000000"/>
                </a:solidFill>
                <a:latin typeface="楷体_GB2312" pitchFamily="49" charset="-122"/>
                <a:ea typeface="楷体_GB2312" pitchFamily="49" charset="-122"/>
              </a:rPr>
              <a:t>2</a:t>
            </a:r>
            <a:r>
              <a:rPr lang="en-US" altLang="zh-CN" sz="2400" b="1">
                <a:solidFill>
                  <a:srgbClr val="000000"/>
                </a:solidFill>
                <a:latin typeface="楷体_GB2312" pitchFamily="49" charset="-122"/>
                <a:ea typeface="楷体_GB2312" pitchFamily="49" charset="-122"/>
              </a:rPr>
              <a:t>     (3)</a:t>
            </a:r>
            <a:endParaRPr lang="en-US" altLang="zh-CN" sz="2400" b="1">
              <a:solidFill>
                <a:srgbClr val="000000"/>
              </a:solidFill>
              <a:latin typeface="楷体_GB2312" pitchFamily="49" charset="-122"/>
              <a:ea typeface="楷体_GB2312" pitchFamily="49" charset="-122"/>
            </a:endParaRPr>
          </a:p>
          <a:p>
            <a:pPr lvl="0" indent="0" algn="just">
              <a:spcBef>
                <a:spcPct val="50000"/>
              </a:spcBef>
            </a:pPr>
            <a:r>
              <a:rPr lang="en-US" altLang="zh-CN" sz="2400" b="1">
                <a:solidFill>
                  <a:srgbClr val="000000"/>
                </a:solidFill>
                <a:latin typeface="楷体_GB2312" pitchFamily="49" charset="-122"/>
                <a:ea typeface="楷体_GB2312" pitchFamily="49" charset="-122"/>
              </a:rPr>
              <a:t>n=n</a:t>
            </a:r>
            <a:r>
              <a:rPr lang="en-US" altLang="zh-CN" sz="2400" b="1" baseline="-30000">
                <a:solidFill>
                  <a:srgbClr val="000000"/>
                </a:solidFill>
                <a:latin typeface="楷体_GB2312" pitchFamily="49" charset="-122"/>
                <a:ea typeface="楷体_GB2312" pitchFamily="49" charset="-122"/>
              </a:rPr>
              <a:t>1</a:t>
            </a:r>
            <a:r>
              <a:rPr lang="en-US" altLang="zh-CN" sz="2400" b="1">
                <a:solidFill>
                  <a:srgbClr val="000000"/>
                </a:solidFill>
                <a:latin typeface="楷体_GB2312" pitchFamily="49" charset="-122"/>
                <a:ea typeface="楷体_GB2312" pitchFamily="49" charset="-122"/>
              </a:rPr>
              <a:t>+2n</a:t>
            </a:r>
            <a:r>
              <a:rPr lang="en-US" altLang="zh-CN" sz="2400" b="1" baseline="-30000">
                <a:solidFill>
                  <a:srgbClr val="000000"/>
                </a:solidFill>
                <a:latin typeface="楷体_GB2312" pitchFamily="49" charset="-122"/>
                <a:ea typeface="楷体_GB2312" pitchFamily="49" charset="-122"/>
              </a:rPr>
              <a:t>2</a:t>
            </a:r>
            <a:r>
              <a:rPr lang="en-US" altLang="zh-CN" sz="2400" b="1">
                <a:solidFill>
                  <a:srgbClr val="000000"/>
                </a:solidFill>
                <a:latin typeface="楷体_GB2312" pitchFamily="49" charset="-122"/>
                <a:ea typeface="楷体_GB2312" pitchFamily="49" charset="-122"/>
              </a:rPr>
              <a:t>+1   (4)</a:t>
            </a:r>
            <a:endParaRPr lang="en-US" altLang="zh-CN" sz="2400" b="1">
              <a:solidFill>
                <a:srgbClr val="000000"/>
              </a:solidFill>
              <a:latin typeface="楷体_GB2312" pitchFamily="49" charset="-122"/>
              <a:ea typeface="楷体_GB2312" pitchFamily="49" charset="-122"/>
            </a:endParaRPr>
          </a:p>
          <a:p>
            <a:pPr lvl="0" indent="0" algn="just">
              <a:spcBef>
                <a:spcPct val="50000"/>
              </a:spcBef>
            </a:pPr>
            <a:r>
              <a:rPr lang="zh-CN" altLang="en-US" sz="2400" b="1" dirty="0">
                <a:solidFill>
                  <a:srgbClr val="000000"/>
                </a:solidFill>
                <a:latin typeface="楷体_GB2312" pitchFamily="49" charset="-122"/>
                <a:ea typeface="楷体_GB2312" pitchFamily="49" charset="-122"/>
              </a:rPr>
              <a:t>比较（</a:t>
            </a:r>
            <a:r>
              <a:rPr lang="en-US" altLang="zh-CN" sz="2400" b="1">
                <a:solidFill>
                  <a:srgbClr val="000000"/>
                </a:solidFill>
                <a:latin typeface="楷体_GB2312" pitchFamily="49" charset="-122"/>
                <a:ea typeface="楷体_GB2312" pitchFamily="49" charset="-122"/>
              </a:rPr>
              <a:t>1</a:t>
            </a:r>
            <a:r>
              <a:rPr lang="zh-CN" altLang="en-US" sz="2400" b="1" dirty="0">
                <a:solidFill>
                  <a:srgbClr val="000000"/>
                </a:solidFill>
                <a:latin typeface="楷体_GB2312" pitchFamily="49" charset="-122"/>
                <a:ea typeface="楷体_GB2312" pitchFamily="49" charset="-122"/>
              </a:rPr>
              <a:t>）和（</a:t>
            </a:r>
            <a:r>
              <a:rPr lang="en-US" altLang="zh-CN" sz="2400" b="1">
                <a:solidFill>
                  <a:srgbClr val="000000"/>
                </a:solidFill>
                <a:latin typeface="楷体_GB2312" pitchFamily="49" charset="-122"/>
                <a:ea typeface="楷体_GB2312" pitchFamily="49" charset="-122"/>
              </a:rPr>
              <a:t>4</a:t>
            </a:r>
            <a:r>
              <a:rPr lang="zh-CN" altLang="en-US" sz="2400" b="1" dirty="0">
                <a:solidFill>
                  <a:srgbClr val="000000"/>
                </a:solidFill>
                <a:latin typeface="楷体_GB2312" pitchFamily="49" charset="-122"/>
                <a:ea typeface="楷体_GB2312" pitchFamily="49" charset="-122"/>
              </a:rPr>
              <a:t>），得出</a:t>
            </a:r>
            <a:r>
              <a:rPr lang="en-US" altLang="zh-CN" sz="2400" b="1">
                <a:solidFill>
                  <a:srgbClr val="000000"/>
                </a:solidFill>
                <a:latin typeface="楷体_GB2312" pitchFamily="49" charset="-122"/>
                <a:ea typeface="楷体_GB2312" pitchFamily="49" charset="-122"/>
              </a:rPr>
              <a:t>n</a:t>
            </a:r>
            <a:r>
              <a:rPr lang="en-US" altLang="zh-CN" sz="2400" b="1" baseline="-30000">
                <a:solidFill>
                  <a:srgbClr val="000000"/>
                </a:solidFill>
                <a:latin typeface="楷体_GB2312" pitchFamily="49" charset="-122"/>
                <a:ea typeface="楷体_GB2312" pitchFamily="49" charset="-122"/>
              </a:rPr>
              <a:t>0</a:t>
            </a:r>
            <a:r>
              <a:rPr lang="en-US" altLang="zh-CN" sz="2400" b="1">
                <a:solidFill>
                  <a:srgbClr val="000000"/>
                </a:solidFill>
                <a:latin typeface="楷体_GB2312" pitchFamily="49" charset="-122"/>
                <a:ea typeface="楷体_GB2312" pitchFamily="49" charset="-122"/>
              </a:rPr>
              <a:t>=n</a:t>
            </a:r>
            <a:r>
              <a:rPr lang="en-US" altLang="zh-CN" sz="2400" b="1" baseline="-30000">
                <a:solidFill>
                  <a:srgbClr val="000000"/>
                </a:solidFill>
                <a:latin typeface="楷体_GB2312" pitchFamily="49" charset="-122"/>
                <a:ea typeface="楷体_GB2312" pitchFamily="49" charset="-122"/>
              </a:rPr>
              <a:t>2</a:t>
            </a:r>
            <a:r>
              <a:rPr lang="en-US" altLang="zh-CN" sz="2400" b="1">
                <a:solidFill>
                  <a:srgbClr val="000000"/>
                </a:solidFill>
                <a:latin typeface="楷体_GB2312" pitchFamily="49" charset="-122"/>
                <a:ea typeface="楷体_GB2312" pitchFamily="49" charset="-122"/>
              </a:rPr>
              <a:t>+1,</a:t>
            </a:r>
            <a:r>
              <a:rPr lang="zh-CN" altLang="en-US" sz="2400" b="1" dirty="0">
                <a:solidFill>
                  <a:srgbClr val="000000"/>
                </a:solidFill>
                <a:latin typeface="楷体_GB2312" pitchFamily="49" charset="-122"/>
                <a:ea typeface="楷体_GB2312" pitchFamily="49" charset="-122"/>
              </a:rPr>
              <a:t>即叶子数比度为</a:t>
            </a:r>
            <a:r>
              <a:rPr lang="en-US" altLang="zh-CN" sz="2400" b="1">
                <a:solidFill>
                  <a:srgbClr val="000000"/>
                </a:solidFill>
                <a:latin typeface="楷体_GB2312" pitchFamily="49" charset="-122"/>
                <a:ea typeface="楷体_GB2312" pitchFamily="49" charset="-122"/>
              </a:rPr>
              <a:t>2</a:t>
            </a:r>
            <a:r>
              <a:rPr lang="zh-CN" altLang="en-US" sz="2400" b="1" dirty="0">
                <a:solidFill>
                  <a:srgbClr val="000000"/>
                </a:solidFill>
                <a:latin typeface="楷体_GB2312" pitchFamily="49" charset="-122"/>
                <a:ea typeface="楷体_GB2312" pitchFamily="49" charset="-122"/>
              </a:rPr>
              <a:t>的结点数多</a:t>
            </a:r>
            <a:r>
              <a:rPr lang="en-US" altLang="zh-CN" sz="2400" b="1">
                <a:solidFill>
                  <a:srgbClr val="000000"/>
                </a:solidFill>
                <a:latin typeface="楷体_GB2312" pitchFamily="49" charset="-122"/>
                <a:ea typeface="楷体_GB2312" pitchFamily="49" charset="-122"/>
              </a:rPr>
              <a:t>1</a:t>
            </a:r>
            <a:endParaRPr lang="en-US" altLang="zh-CN" sz="2400" b="1">
              <a:solidFill>
                <a:srgbClr val="000000"/>
              </a:solidFill>
              <a:latin typeface="楷体_GB2312" pitchFamily="49" charset="-122"/>
              <a:ea typeface="楷体_GB2312" pitchFamily="49" charset="-122"/>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练习题</a:t>
            </a:r>
            <a:endParaRPr lang="zh-CN" altLang="en-US"/>
          </a:p>
        </p:txBody>
      </p:sp>
      <p:sp>
        <p:nvSpPr>
          <p:cNvPr id="21505" name="Text Box 2"/>
          <p:cNvSpPr txBox="1"/>
          <p:nvPr/>
        </p:nvSpPr>
        <p:spPr>
          <a:xfrm>
            <a:off x="666115" y="1352233"/>
            <a:ext cx="10402888" cy="4404360"/>
          </a:xfrm>
          <a:prstGeom prst="rect">
            <a:avLst/>
          </a:prstGeom>
          <a:noFill/>
          <a:ln w="9525">
            <a:noFill/>
          </a:ln>
        </p:spPr>
        <p:txBody>
          <a:bodyPr wrap="square" anchor="t">
            <a:spAutoFit/>
          </a:bodyPr>
          <a:p>
            <a:pPr lvl="0" indent="0">
              <a:spcBef>
                <a:spcPct val="50000"/>
              </a:spcBef>
            </a:pPr>
            <a:r>
              <a:rPr lang="en-US" altLang="zh-CN">
                <a:solidFill>
                  <a:srgbClr val="000000"/>
                </a:solidFill>
                <a:latin typeface="华文楷体" panose="02010600040101010101" pitchFamily="2" charset="-122"/>
                <a:ea typeface="华文楷体" panose="02010600040101010101" pitchFamily="2" charset="-122"/>
              </a:rPr>
              <a:t>1</a:t>
            </a:r>
            <a:r>
              <a:rPr lang="zh-CN" altLang="en-US" dirty="0">
                <a:solidFill>
                  <a:srgbClr val="000000"/>
                </a:solidFill>
                <a:latin typeface="华文楷体" panose="02010600040101010101" pitchFamily="2" charset="-122"/>
                <a:ea typeface="华文楷体" panose="02010600040101010101" pitchFamily="2" charset="-122"/>
              </a:rPr>
              <a:t>、</a:t>
            </a:r>
            <a:r>
              <a:rPr lang="en-US" altLang="zh-CN">
                <a:solidFill>
                  <a:srgbClr val="000000"/>
                </a:solidFill>
                <a:latin typeface="华文楷体" panose="02010600040101010101" pitchFamily="2" charset="-122"/>
                <a:ea typeface="华文楷体" panose="02010600040101010101" pitchFamily="2" charset="-122"/>
              </a:rPr>
              <a:t>(NOIP9)</a:t>
            </a:r>
            <a:r>
              <a:rPr lang="zh-CN" altLang="en-US" dirty="0">
                <a:solidFill>
                  <a:srgbClr val="000000"/>
                </a:solidFill>
                <a:latin typeface="华文楷体" panose="02010600040101010101" pitchFamily="2" charset="-122"/>
                <a:ea typeface="华文楷体" panose="02010600040101010101" pitchFamily="2" charset="-122"/>
              </a:rPr>
              <a:t>一个高度为</a:t>
            </a:r>
            <a:r>
              <a:rPr lang="en-US" altLang="zh-CN">
                <a:solidFill>
                  <a:srgbClr val="000000"/>
                </a:solidFill>
                <a:latin typeface="华文楷体" panose="02010600040101010101" pitchFamily="2" charset="-122"/>
                <a:ea typeface="华文楷体" panose="02010600040101010101" pitchFamily="2" charset="-122"/>
              </a:rPr>
              <a:t>h </a:t>
            </a:r>
            <a:r>
              <a:rPr lang="zh-CN" altLang="en-US" dirty="0">
                <a:solidFill>
                  <a:srgbClr val="000000"/>
                </a:solidFill>
                <a:latin typeface="华文楷体" panose="02010600040101010101" pitchFamily="2" charset="-122"/>
                <a:ea typeface="华文楷体" panose="02010600040101010101" pitchFamily="2" charset="-122"/>
              </a:rPr>
              <a:t>的二叉树最小元素数目（   ）。</a:t>
            </a:r>
            <a:br>
              <a:rPr lang="zh-CN" altLang="en-US" dirty="0">
                <a:solidFill>
                  <a:srgbClr val="000000"/>
                </a:solidFill>
                <a:latin typeface="华文楷体" panose="02010600040101010101" pitchFamily="2" charset="-122"/>
                <a:ea typeface="华文楷体" panose="02010600040101010101" pitchFamily="2" charset="-122"/>
              </a:rPr>
            </a:br>
            <a:r>
              <a:rPr lang="zh-CN" altLang="en-US" dirty="0">
                <a:solidFill>
                  <a:srgbClr val="000000"/>
                </a:solidFill>
                <a:latin typeface="华文楷体" panose="02010600040101010101" pitchFamily="2" charset="-122"/>
                <a:ea typeface="华文楷体" panose="02010600040101010101" pitchFamily="2" charset="-122"/>
              </a:rPr>
              <a:t>       </a:t>
            </a:r>
            <a:r>
              <a:rPr lang="en-US" altLang="zh-CN">
                <a:solidFill>
                  <a:srgbClr val="000000"/>
                </a:solidFill>
                <a:latin typeface="华文楷体" panose="02010600040101010101" pitchFamily="2" charset="-122"/>
                <a:ea typeface="华文楷体" panose="02010600040101010101" pitchFamily="2" charset="-122"/>
              </a:rPr>
              <a:t>A</a:t>
            </a:r>
            <a:r>
              <a:rPr lang="zh-CN" altLang="en-US" dirty="0">
                <a:solidFill>
                  <a:srgbClr val="000000"/>
                </a:solidFill>
                <a:latin typeface="华文楷体" panose="02010600040101010101" pitchFamily="2" charset="-122"/>
                <a:ea typeface="华文楷体" panose="02010600040101010101" pitchFamily="2" charset="-122"/>
              </a:rPr>
              <a:t>） </a:t>
            </a:r>
            <a:r>
              <a:rPr lang="en-US" altLang="zh-CN">
                <a:solidFill>
                  <a:srgbClr val="000000"/>
                </a:solidFill>
                <a:latin typeface="华文楷体" panose="02010600040101010101" pitchFamily="2" charset="-122"/>
                <a:ea typeface="华文楷体" panose="02010600040101010101" pitchFamily="2" charset="-122"/>
              </a:rPr>
              <a:t>2h+1  B</a:t>
            </a:r>
            <a:r>
              <a:rPr lang="zh-CN" altLang="en-US" dirty="0">
                <a:solidFill>
                  <a:srgbClr val="000000"/>
                </a:solidFill>
                <a:latin typeface="华文楷体" panose="02010600040101010101" pitchFamily="2" charset="-122"/>
                <a:ea typeface="华文楷体" panose="02010600040101010101" pitchFamily="2" charset="-122"/>
              </a:rPr>
              <a:t>） </a:t>
            </a:r>
            <a:r>
              <a:rPr lang="en-US" altLang="zh-CN">
                <a:solidFill>
                  <a:srgbClr val="000000"/>
                </a:solidFill>
                <a:latin typeface="华文楷体" panose="02010600040101010101" pitchFamily="2" charset="-122"/>
                <a:ea typeface="华文楷体" panose="02010600040101010101" pitchFamily="2" charset="-122"/>
              </a:rPr>
              <a:t>h   C</a:t>
            </a:r>
            <a:r>
              <a:rPr lang="zh-CN" altLang="en-US" dirty="0">
                <a:solidFill>
                  <a:srgbClr val="000000"/>
                </a:solidFill>
                <a:latin typeface="华文楷体" panose="02010600040101010101" pitchFamily="2" charset="-122"/>
                <a:ea typeface="华文楷体" panose="02010600040101010101" pitchFamily="2" charset="-122"/>
              </a:rPr>
              <a:t>） </a:t>
            </a:r>
            <a:r>
              <a:rPr lang="en-US" altLang="zh-CN">
                <a:solidFill>
                  <a:srgbClr val="000000"/>
                </a:solidFill>
                <a:latin typeface="华文楷体" panose="02010600040101010101" pitchFamily="2" charset="-122"/>
                <a:ea typeface="华文楷体" panose="02010600040101010101" pitchFamily="2" charset="-122"/>
              </a:rPr>
              <a:t>2h-1   D</a:t>
            </a:r>
            <a:r>
              <a:rPr lang="zh-CN" altLang="en-US" dirty="0">
                <a:solidFill>
                  <a:srgbClr val="000000"/>
                </a:solidFill>
                <a:latin typeface="华文楷体" panose="02010600040101010101" pitchFamily="2" charset="-122"/>
                <a:ea typeface="华文楷体" panose="02010600040101010101" pitchFamily="2" charset="-122"/>
              </a:rPr>
              <a:t>） </a:t>
            </a:r>
            <a:r>
              <a:rPr lang="en-US" altLang="zh-CN">
                <a:solidFill>
                  <a:srgbClr val="000000"/>
                </a:solidFill>
                <a:latin typeface="华文楷体" panose="02010600040101010101" pitchFamily="2" charset="-122"/>
                <a:ea typeface="华文楷体" panose="02010600040101010101" pitchFamily="2" charset="-122"/>
              </a:rPr>
              <a:t>2h  E</a:t>
            </a:r>
            <a:r>
              <a:rPr lang="zh-CN" altLang="en-US" dirty="0">
                <a:solidFill>
                  <a:srgbClr val="000000"/>
                </a:solidFill>
                <a:latin typeface="华文楷体" panose="02010600040101010101" pitchFamily="2" charset="-122"/>
                <a:ea typeface="华文楷体" panose="02010600040101010101" pitchFamily="2" charset="-122"/>
              </a:rPr>
              <a:t>） </a:t>
            </a:r>
            <a:r>
              <a:rPr lang="en-US" altLang="zh-CN">
                <a:solidFill>
                  <a:srgbClr val="000000"/>
                </a:solidFill>
                <a:latin typeface="华文楷体" panose="02010600040101010101" pitchFamily="2" charset="-122"/>
                <a:ea typeface="华文楷体" panose="02010600040101010101" pitchFamily="2" charset="-122"/>
              </a:rPr>
              <a:t>2h-1</a:t>
            </a:r>
            <a:endParaRPr lang="en-US" altLang="zh-CN">
              <a:solidFill>
                <a:srgbClr val="000000"/>
              </a:solidFill>
              <a:latin typeface="华文楷体" panose="02010600040101010101" pitchFamily="2" charset="-122"/>
              <a:ea typeface="华文楷体" panose="02010600040101010101" pitchFamily="2" charset="-122"/>
            </a:endParaRPr>
          </a:p>
          <a:p>
            <a:pPr lvl="0" indent="0">
              <a:spcBef>
                <a:spcPct val="50000"/>
              </a:spcBef>
            </a:pPr>
            <a:r>
              <a:rPr lang="en-US" altLang="zh-CN">
                <a:solidFill>
                  <a:srgbClr val="000000"/>
                </a:solidFill>
                <a:latin typeface="华文楷体" panose="02010600040101010101" pitchFamily="2" charset="-122"/>
                <a:ea typeface="华文楷体" panose="02010600040101010101" pitchFamily="2" charset="-122"/>
              </a:rPr>
              <a:t>2</a:t>
            </a:r>
            <a:r>
              <a:rPr lang="zh-CN" altLang="en-US" dirty="0">
                <a:solidFill>
                  <a:srgbClr val="000000"/>
                </a:solidFill>
                <a:latin typeface="华文楷体" panose="02010600040101010101" pitchFamily="2" charset="-122"/>
                <a:ea typeface="华文楷体" panose="02010600040101010101" pitchFamily="2" charset="-122"/>
              </a:rPr>
              <a:t>、</a:t>
            </a:r>
            <a:r>
              <a:rPr lang="en-US" altLang="zh-CN">
                <a:solidFill>
                  <a:srgbClr val="000000"/>
                </a:solidFill>
                <a:latin typeface="华文楷体" panose="02010600040101010101" pitchFamily="2" charset="-122"/>
                <a:ea typeface="华文楷体" panose="02010600040101010101" pitchFamily="2" charset="-122"/>
              </a:rPr>
              <a:t>(NOIP8)</a:t>
            </a:r>
            <a:r>
              <a:rPr lang="zh-CN" altLang="en-US" dirty="0">
                <a:solidFill>
                  <a:srgbClr val="000000"/>
                </a:solidFill>
                <a:latin typeface="华文楷体" panose="02010600040101010101" pitchFamily="2" charset="-122"/>
                <a:ea typeface="华文楷体" panose="02010600040101010101" pitchFamily="2" charset="-122"/>
              </a:rPr>
              <a:t>按照二叉数的定义，具有</a:t>
            </a:r>
            <a:r>
              <a:rPr lang="en-US" altLang="zh-CN">
                <a:solidFill>
                  <a:srgbClr val="000000"/>
                </a:solidFill>
                <a:latin typeface="华文楷体" panose="02010600040101010101" pitchFamily="2" charset="-122"/>
                <a:ea typeface="华文楷体" panose="02010600040101010101" pitchFamily="2" charset="-122"/>
              </a:rPr>
              <a:t>3</a:t>
            </a:r>
            <a:r>
              <a:rPr lang="zh-CN" altLang="en-US" dirty="0">
                <a:solidFill>
                  <a:srgbClr val="000000"/>
                </a:solidFill>
                <a:latin typeface="华文楷体" panose="02010600040101010101" pitchFamily="2" charset="-122"/>
                <a:ea typeface="华文楷体" panose="02010600040101010101" pitchFamily="2" charset="-122"/>
              </a:rPr>
              <a:t>个结点的二叉树有（  ）种。</a:t>
            </a:r>
            <a:endParaRPr lang="zh-CN" altLang="en-US" dirty="0">
              <a:solidFill>
                <a:srgbClr val="000000"/>
              </a:solidFill>
              <a:latin typeface="华文楷体" panose="02010600040101010101" pitchFamily="2" charset="-122"/>
              <a:ea typeface="华文楷体" panose="02010600040101010101" pitchFamily="2" charset="-122"/>
            </a:endParaRPr>
          </a:p>
          <a:p>
            <a:pPr lvl="0" indent="0" algn="just">
              <a:spcBef>
                <a:spcPct val="50000"/>
              </a:spcBef>
            </a:pPr>
            <a:r>
              <a:rPr lang="zh-CN" altLang="en-US" dirty="0">
                <a:solidFill>
                  <a:srgbClr val="000000"/>
                </a:solidFill>
                <a:latin typeface="华文楷体" panose="02010600040101010101" pitchFamily="2" charset="-122"/>
                <a:ea typeface="华文楷体" panose="02010600040101010101" pitchFamily="2" charset="-122"/>
              </a:rPr>
              <a:t>       </a:t>
            </a:r>
            <a:r>
              <a:rPr lang="en-US" altLang="zh-CN">
                <a:solidFill>
                  <a:srgbClr val="000000"/>
                </a:solidFill>
                <a:latin typeface="华文楷体" panose="02010600040101010101" pitchFamily="2" charset="-122"/>
                <a:ea typeface="华文楷体" panose="02010600040101010101" pitchFamily="2" charset="-122"/>
              </a:rPr>
              <a:t>A</a:t>
            </a:r>
            <a:r>
              <a:rPr lang="zh-CN" altLang="en-US" dirty="0">
                <a:solidFill>
                  <a:srgbClr val="000000"/>
                </a:solidFill>
                <a:latin typeface="华文楷体" panose="02010600040101010101" pitchFamily="2" charset="-122"/>
                <a:ea typeface="华文楷体" panose="02010600040101010101" pitchFamily="2" charset="-122"/>
              </a:rPr>
              <a:t>）</a:t>
            </a:r>
            <a:r>
              <a:rPr lang="en-US" altLang="zh-CN">
                <a:solidFill>
                  <a:srgbClr val="000000"/>
                </a:solidFill>
                <a:latin typeface="华文楷体" panose="02010600040101010101" pitchFamily="2" charset="-122"/>
                <a:ea typeface="华文楷体" panose="02010600040101010101" pitchFamily="2" charset="-122"/>
              </a:rPr>
              <a:t>3  B</a:t>
            </a:r>
            <a:r>
              <a:rPr lang="zh-CN" altLang="en-US" dirty="0">
                <a:solidFill>
                  <a:srgbClr val="000000"/>
                </a:solidFill>
                <a:latin typeface="华文楷体" panose="02010600040101010101" pitchFamily="2" charset="-122"/>
                <a:ea typeface="华文楷体" panose="02010600040101010101" pitchFamily="2" charset="-122"/>
              </a:rPr>
              <a:t>）</a:t>
            </a:r>
            <a:r>
              <a:rPr lang="en-US" altLang="zh-CN">
                <a:solidFill>
                  <a:srgbClr val="000000"/>
                </a:solidFill>
                <a:latin typeface="华文楷体" panose="02010600040101010101" pitchFamily="2" charset="-122"/>
                <a:ea typeface="华文楷体" panose="02010600040101010101" pitchFamily="2" charset="-122"/>
              </a:rPr>
              <a:t>4  C</a:t>
            </a:r>
            <a:r>
              <a:rPr lang="zh-CN" altLang="en-US" dirty="0">
                <a:solidFill>
                  <a:srgbClr val="000000"/>
                </a:solidFill>
                <a:latin typeface="华文楷体" panose="02010600040101010101" pitchFamily="2" charset="-122"/>
                <a:ea typeface="华文楷体" panose="02010600040101010101" pitchFamily="2" charset="-122"/>
              </a:rPr>
              <a:t>）</a:t>
            </a:r>
            <a:r>
              <a:rPr lang="en-US" altLang="zh-CN">
                <a:solidFill>
                  <a:srgbClr val="000000"/>
                </a:solidFill>
                <a:latin typeface="华文楷体" panose="02010600040101010101" pitchFamily="2" charset="-122"/>
                <a:ea typeface="华文楷体" panose="02010600040101010101" pitchFamily="2" charset="-122"/>
              </a:rPr>
              <a:t>5  D</a:t>
            </a:r>
            <a:r>
              <a:rPr lang="zh-CN" altLang="en-US" dirty="0">
                <a:solidFill>
                  <a:srgbClr val="000000"/>
                </a:solidFill>
                <a:latin typeface="华文楷体" panose="02010600040101010101" pitchFamily="2" charset="-122"/>
                <a:ea typeface="华文楷体" panose="02010600040101010101" pitchFamily="2" charset="-122"/>
              </a:rPr>
              <a:t>）</a:t>
            </a:r>
            <a:r>
              <a:rPr lang="en-US" altLang="zh-CN">
                <a:solidFill>
                  <a:srgbClr val="000000"/>
                </a:solidFill>
                <a:latin typeface="华文楷体" panose="02010600040101010101" pitchFamily="2" charset="-122"/>
                <a:ea typeface="华文楷体" panose="02010600040101010101" pitchFamily="2" charset="-122"/>
              </a:rPr>
              <a:t>6</a:t>
            </a:r>
            <a:endParaRPr lang="en-US" altLang="zh-CN">
              <a:solidFill>
                <a:srgbClr val="000000"/>
              </a:solidFill>
              <a:latin typeface="华文楷体" panose="02010600040101010101" pitchFamily="2" charset="-122"/>
              <a:ea typeface="华文楷体" panose="02010600040101010101" pitchFamily="2" charset="-122"/>
            </a:endParaRPr>
          </a:p>
          <a:p>
            <a:pPr lvl="0" indent="0" algn="just">
              <a:spcBef>
                <a:spcPct val="50000"/>
              </a:spcBef>
            </a:pPr>
            <a:endParaRPr lang="en-US" altLang="zh-CN">
              <a:solidFill>
                <a:srgbClr val="000000"/>
              </a:solidFill>
              <a:latin typeface="华文楷体" panose="02010600040101010101" pitchFamily="2" charset="-122"/>
              <a:ea typeface="华文楷体" panose="02010600040101010101" pitchFamily="2" charset="-122"/>
            </a:endParaRPr>
          </a:p>
          <a:p>
            <a:pPr lvl="0" indent="0"/>
            <a:r>
              <a:rPr lang="en-US" altLang="zh-CN">
                <a:solidFill>
                  <a:srgbClr val="000000"/>
                </a:solidFill>
                <a:latin typeface="华文楷体" panose="02010600040101010101" pitchFamily="2" charset="-122"/>
                <a:ea typeface="华文楷体" panose="02010600040101010101" pitchFamily="2" charset="-122"/>
              </a:rPr>
              <a:t>3</a:t>
            </a:r>
            <a:r>
              <a:rPr lang="zh-CN" altLang="en-US" dirty="0">
                <a:solidFill>
                  <a:srgbClr val="000000"/>
                </a:solidFill>
                <a:latin typeface="华文楷体" panose="02010600040101010101" pitchFamily="2" charset="-122"/>
                <a:ea typeface="华文楷体" panose="02010600040101010101" pitchFamily="2" charset="-122"/>
              </a:rPr>
              <a:t>、</a:t>
            </a:r>
            <a:r>
              <a:rPr lang="en-US" altLang="zh-CN">
                <a:solidFill>
                  <a:srgbClr val="000000"/>
                </a:solidFill>
                <a:latin typeface="Times New Roman" panose="02020603050405020304" pitchFamily="18" charset="0"/>
                <a:ea typeface="宋体" panose="02010600030101010101" pitchFamily="2" charset="-122"/>
              </a:rPr>
              <a:t>(NOIP7).</a:t>
            </a:r>
            <a:r>
              <a:rPr lang="zh-CN" altLang="en-US" dirty="0">
                <a:solidFill>
                  <a:srgbClr val="000000"/>
                </a:solidFill>
                <a:latin typeface="Times New Roman" panose="02020603050405020304" pitchFamily="18" charset="0"/>
                <a:ea typeface="宋体" panose="02010600030101010101" pitchFamily="2" charset="-122"/>
              </a:rPr>
              <a:t>一棵二叉树的高度为</a:t>
            </a:r>
            <a:r>
              <a:rPr lang="en-US" altLang="zh-CN">
                <a:solidFill>
                  <a:srgbClr val="000000"/>
                </a:solidFill>
                <a:latin typeface="Times New Roman" panose="02020603050405020304" pitchFamily="18" charset="0"/>
                <a:ea typeface="宋体" panose="02010600030101010101" pitchFamily="2" charset="-122"/>
              </a:rPr>
              <a:t>h</a:t>
            </a:r>
            <a:r>
              <a:rPr lang="zh-CN" altLang="en-US" dirty="0">
                <a:solidFill>
                  <a:srgbClr val="000000"/>
                </a:solidFill>
                <a:latin typeface="Times New Roman" panose="02020603050405020304" pitchFamily="18" charset="0"/>
                <a:ea typeface="宋体" panose="02010600030101010101" pitchFamily="2" charset="-122"/>
              </a:rPr>
              <a:t>，所有结点的度为</a:t>
            </a:r>
            <a:r>
              <a:rPr lang="en-US" altLang="zh-CN">
                <a:solidFill>
                  <a:srgbClr val="000000"/>
                </a:solidFill>
                <a:latin typeface="Times New Roman" panose="02020603050405020304" pitchFamily="18" charset="0"/>
                <a:ea typeface="宋体" panose="02010600030101010101" pitchFamily="2" charset="-122"/>
              </a:rPr>
              <a:t>0</a:t>
            </a:r>
            <a:r>
              <a:rPr lang="zh-CN" altLang="en-US" dirty="0">
                <a:solidFill>
                  <a:srgbClr val="000000"/>
                </a:solidFill>
                <a:latin typeface="Times New Roman" panose="02020603050405020304" pitchFamily="18" charset="0"/>
                <a:ea typeface="宋体" panose="02010600030101010101" pitchFamily="2" charset="-122"/>
              </a:rPr>
              <a:t>，或为</a:t>
            </a:r>
            <a:r>
              <a:rPr lang="en-US" altLang="zh-CN">
                <a:solidFill>
                  <a:srgbClr val="000000"/>
                </a:solidFill>
                <a:latin typeface="Times New Roman" panose="02020603050405020304" pitchFamily="18" charset="0"/>
                <a:ea typeface="宋体" panose="02010600030101010101" pitchFamily="2" charset="-122"/>
              </a:rPr>
              <a:t>2</a:t>
            </a:r>
            <a:r>
              <a:rPr lang="zh-CN" altLang="en-US" dirty="0">
                <a:solidFill>
                  <a:srgbClr val="000000"/>
                </a:solidFill>
                <a:latin typeface="Times New Roman" panose="02020603050405020304" pitchFamily="18" charset="0"/>
                <a:ea typeface="宋体" panose="02010600030101010101" pitchFamily="2" charset="-122"/>
              </a:rPr>
              <a:t>，则此树最少有</a:t>
            </a:r>
            <a:r>
              <a:rPr lang="en-US" altLang="zh-CN">
                <a:solidFill>
                  <a:srgbClr val="000000"/>
                </a:solidFill>
                <a:latin typeface="Times New Roman" panose="02020603050405020304" pitchFamily="18" charset="0"/>
                <a:ea typeface="宋体" panose="02010600030101010101" pitchFamily="2" charset="-122"/>
              </a:rPr>
              <a:t>(     )</a:t>
            </a:r>
            <a:r>
              <a:rPr lang="zh-CN" altLang="en-US" dirty="0">
                <a:solidFill>
                  <a:srgbClr val="000000"/>
                </a:solidFill>
                <a:latin typeface="Times New Roman" panose="02020603050405020304" pitchFamily="18" charset="0"/>
                <a:ea typeface="宋体" panose="02010600030101010101" pitchFamily="2" charset="-122"/>
              </a:rPr>
              <a:t>个结点</a:t>
            </a:r>
            <a:endParaRPr lang="zh-CN" altLang="en-US" dirty="0">
              <a:solidFill>
                <a:srgbClr val="000000"/>
              </a:solidFill>
              <a:latin typeface="Times New Roman" panose="02020603050405020304" pitchFamily="18" charset="0"/>
              <a:ea typeface="宋体" panose="02010600030101010101" pitchFamily="2" charset="-122"/>
            </a:endParaRPr>
          </a:p>
          <a:p>
            <a:pPr lvl="0" indent="0"/>
            <a:r>
              <a:rPr lang="zh-CN" altLang="en-US" dirty="0">
                <a:solidFill>
                  <a:srgbClr val="000000"/>
                </a:solidFill>
                <a:latin typeface="Times New Roman" panose="02020603050405020304" pitchFamily="18" charset="0"/>
                <a:ea typeface="宋体" panose="02010600030101010101" pitchFamily="2" charset="-122"/>
              </a:rPr>
              <a:t>　</a:t>
            </a:r>
            <a:r>
              <a:rPr lang="en-US" altLang="zh-CN">
                <a:solidFill>
                  <a:srgbClr val="000000"/>
                </a:solidFill>
                <a:latin typeface="Times New Roman" panose="02020603050405020304" pitchFamily="18" charset="0"/>
                <a:ea typeface="宋体" panose="02010600030101010101" pitchFamily="2" charset="-122"/>
              </a:rPr>
              <a:t>A)2-1 </a:t>
            </a:r>
            <a:r>
              <a:rPr lang="zh-CN" altLang="en-US" dirty="0">
                <a:solidFill>
                  <a:srgbClr val="000000"/>
                </a:solidFill>
                <a:latin typeface="Times New Roman" panose="02020603050405020304" pitchFamily="18" charset="0"/>
                <a:ea typeface="宋体" panose="02010600030101010101" pitchFamily="2" charset="-122"/>
              </a:rPr>
              <a:t>　</a:t>
            </a:r>
            <a:r>
              <a:rPr lang="en-US" altLang="zh-CN">
                <a:solidFill>
                  <a:srgbClr val="000000"/>
                </a:solidFill>
                <a:latin typeface="Times New Roman" panose="02020603050405020304" pitchFamily="18" charset="0"/>
                <a:ea typeface="宋体" panose="02010600030101010101" pitchFamily="2" charset="-122"/>
              </a:rPr>
              <a:t>B)2h-1 </a:t>
            </a:r>
            <a:r>
              <a:rPr lang="zh-CN" altLang="en-US" dirty="0">
                <a:solidFill>
                  <a:srgbClr val="000000"/>
                </a:solidFill>
                <a:latin typeface="Times New Roman" panose="02020603050405020304" pitchFamily="18" charset="0"/>
                <a:ea typeface="宋体" panose="02010600030101010101" pitchFamily="2" charset="-122"/>
              </a:rPr>
              <a:t>　</a:t>
            </a:r>
            <a:r>
              <a:rPr lang="en-US" altLang="zh-CN">
                <a:solidFill>
                  <a:srgbClr val="000000"/>
                </a:solidFill>
                <a:latin typeface="Times New Roman" panose="02020603050405020304" pitchFamily="18" charset="0"/>
                <a:ea typeface="宋体" panose="02010600030101010101" pitchFamily="2" charset="-122"/>
              </a:rPr>
              <a:t>C)2h+1 </a:t>
            </a:r>
            <a:r>
              <a:rPr lang="zh-CN" altLang="en-US" dirty="0">
                <a:solidFill>
                  <a:srgbClr val="000000"/>
                </a:solidFill>
                <a:latin typeface="Times New Roman" panose="02020603050405020304" pitchFamily="18" charset="0"/>
                <a:ea typeface="宋体" panose="02010600030101010101" pitchFamily="2" charset="-122"/>
              </a:rPr>
              <a:t>　</a:t>
            </a:r>
            <a:r>
              <a:rPr lang="en-US" altLang="zh-CN">
                <a:solidFill>
                  <a:srgbClr val="000000"/>
                </a:solidFill>
                <a:latin typeface="Times New Roman" panose="02020603050405020304" pitchFamily="18" charset="0"/>
                <a:ea typeface="宋体" panose="02010600030101010101" pitchFamily="2" charset="-122"/>
              </a:rPr>
              <a:t>D)h+1</a:t>
            </a:r>
            <a:endParaRPr lang="en-US" altLang="zh-CN">
              <a:solidFill>
                <a:srgbClr val="000000"/>
              </a:solidFill>
              <a:latin typeface="Times New Roman" panose="02020603050405020304" pitchFamily="18" charset="0"/>
              <a:ea typeface="宋体" panose="02010600030101010101" pitchFamily="2" charset="-122"/>
            </a:endParaRPr>
          </a:p>
          <a:p>
            <a:pPr lvl="0" indent="0"/>
            <a:endParaRPr lang="en-US" altLang="zh-CN">
              <a:solidFill>
                <a:srgbClr val="000000"/>
              </a:solidFill>
              <a:latin typeface="Times New Roman" panose="02020603050405020304" pitchFamily="18" charset="0"/>
              <a:ea typeface="宋体" panose="02010600030101010101" pitchFamily="2" charset="-122"/>
            </a:endParaRPr>
          </a:p>
          <a:p>
            <a:pPr lvl="0" indent="0"/>
            <a:r>
              <a:rPr lang="en-US" altLang="zh-CN">
                <a:solidFill>
                  <a:srgbClr val="000000"/>
                </a:solidFill>
                <a:latin typeface="Times New Roman" panose="02020603050405020304" pitchFamily="18" charset="0"/>
                <a:ea typeface="宋体" panose="02010600030101010101" pitchFamily="2" charset="-122"/>
              </a:rPr>
              <a:t>4</a:t>
            </a:r>
            <a:r>
              <a:rPr lang="zh-CN" altLang="en-US" dirty="0">
                <a:solidFill>
                  <a:srgbClr val="000000"/>
                </a:solidFill>
                <a:latin typeface="Times New Roman" panose="02020603050405020304" pitchFamily="18" charset="0"/>
                <a:ea typeface="宋体" panose="02010600030101010101" pitchFamily="2" charset="-122"/>
              </a:rPr>
              <a:t>、将一棵有</a:t>
            </a:r>
            <a:r>
              <a:rPr lang="en-US" altLang="zh-CN">
                <a:solidFill>
                  <a:srgbClr val="000000"/>
                </a:solidFill>
                <a:latin typeface="Times New Roman" panose="02020603050405020304" pitchFamily="18" charset="0"/>
                <a:ea typeface="宋体" panose="02010600030101010101" pitchFamily="2" charset="-122"/>
              </a:rPr>
              <a:t>100</a:t>
            </a:r>
            <a:r>
              <a:rPr lang="zh-CN" altLang="en-US" dirty="0">
                <a:solidFill>
                  <a:srgbClr val="000000"/>
                </a:solidFill>
                <a:latin typeface="Times New Roman" panose="02020603050405020304" pitchFamily="18" charset="0"/>
                <a:ea typeface="宋体" panose="02010600030101010101" pitchFamily="2" charset="-122"/>
              </a:rPr>
              <a:t>个结点的完全二叉树从根结点这一层开始，每一层从左到右依次对结点进行编号，根结点的编号为</a:t>
            </a:r>
            <a:r>
              <a:rPr lang="en-US" altLang="zh-CN">
                <a:solidFill>
                  <a:srgbClr val="000000"/>
                </a:solidFill>
                <a:latin typeface="Times New Roman" panose="02020603050405020304" pitchFamily="18" charset="0"/>
                <a:ea typeface="宋体" panose="02010600030101010101" pitchFamily="2" charset="-122"/>
              </a:rPr>
              <a:t>1</a:t>
            </a:r>
            <a:r>
              <a:rPr lang="zh-CN" altLang="en-US" dirty="0">
                <a:solidFill>
                  <a:srgbClr val="000000"/>
                </a:solidFill>
                <a:latin typeface="Times New Roman" panose="02020603050405020304" pitchFamily="18" charset="0"/>
                <a:ea typeface="宋体" panose="02010600030101010101" pitchFamily="2" charset="-122"/>
              </a:rPr>
              <a:t>，则编号为</a:t>
            </a:r>
            <a:r>
              <a:rPr lang="en-US" altLang="zh-CN">
                <a:solidFill>
                  <a:srgbClr val="000000"/>
                </a:solidFill>
                <a:latin typeface="Times New Roman" panose="02020603050405020304" pitchFamily="18" charset="0"/>
                <a:ea typeface="宋体" panose="02010600030101010101" pitchFamily="2" charset="-122"/>
              </a:rPr>
              <a:t>49</a:t>
            </a:r>
            <a:r>
              <a:rPr lang="zh-CN" altLang="en-US" dirty="0">
                <a:solidFill>
                  <a:srgbClr val="000000"/>
                </a:solidFill>
                <a:latin typeface="Times New Roman" panose="02020603050405020304" pitchFamily="18" charset="0"/>
                <a:ea typeface="宋体" panose="02010600030101010101" pitchFamily="2" charset="-122"/>
              </a:rPr>
              <a:t>的结点的左孩子的编号为</a:t>
            </a:r>
            <a:r>
              <a:rPr lang="en-US" altLang="zh-CN">
                <a:solidFill>
                  <a:srgbClr val="000000"/>
                </a:solidFill>
                <a:latin typeface="Times New Roman" panose="02020603050405020304" pitchFamily="18" charset="0"/>
                <a:ea typeface="宋体" panose="02010600030101010101" pitchFamily="2" charset="-122"/>
              </a:rPr>
              <a:t>(    )</a:t>
            </a:r>
            <a:endParaRPr lang="en-US" altLang="zh-CN">
              <a:solidFill>
                <a:srgbClr val="000000"/>
              </a:solidFill>
              <a:latin typeface="Times New Roman" panose="02020603050405020304" pitchFamily="18" charset="0"/>
              <a:ea typeface="宋体" panose="02010600030101010101" pitchFamily="2" charset="-122"/>
            </a:endParaRPr>
          </a:p>
          <a:p>
            <a:pPr lvl="0" indent="0"/>
            <a:r>
              <a:rPr lang="en-US" altLang="zh-CN">
                <a:solidFill>
                  <a:srgbClr val="000000"/>
                </a:solidFill>
                <a:latin typeface="Times New Roman" panose="02020603050405020304" pitchFamily="18" charset="0"/>
                <a:ea typeface="宋体" panose="02010600030101010101" pitchFamily="2" charset="-122"/>
              </a:rPr>
              <a:t>      A 98    B 99    C 97    D 50</a:t>
            </a:r>
            <a:endParaRPr lang="en-US" altLang="zh-CN">
              <a:solidFill>
                <a:srgbClr val="000000"/>
              </a:solidFill>
              <a:latin typeface="Times New Roman" panose="02020603050405020304" pitchFamily="18" charset="0"/>
              <a:ea typeface="宋体" panose="02010600030101010101" pitchFamily="2" charset="-122"/>
            </a:endParaRPr>
          </a:p>
          <a:p>
            <a:pPr lvl="0" indent="0"/>
            <a:endParaRPr lang="en-US" altLang="zh-CN">
              <a:solidFill>
                <a:srgbClr val="000000"/>
              </a:solidFill>
              <a:latin typeface="Times New Roman" panose="02020603050405020304" pitchFamily="18" charset="0"/>
              <a:ea typeface="宋体" panose="02010600030101010101" pitchFamily="2" charset="-122"/>
            </a:endParaRPr>
          </a:p>
          <a:p>
            <a:pPr lvl="0" indent="0"/>
            <a:r>
              <a:rPr lang="en-US" altLang="zh-CN">
                <a:solidFill>
                  <a:srgbClr val="000000"/>
                </a:solidFill>
                <a:latin typeface="Times New Roman" panose="02020603050405020304" pitchFamily="18" charset="0"/>
                <a:ea typeface="宋体" panose="02010600030101010101" pitchFamily="2" charset="-122"/>
              </a:rPr>
              <a:t>5</a:t>
            </a:r>
            <a:r>
              <a:rPr lang="zh-CN" altLang="en-US" dirty="0">
                <a:solidFill>
                  <a:srgbClr val="000000"/>
                </a:solidFill>
                <a:latin typeface="Times New Roman" panose="02020603050405020304" pitchFamily="18" charset="0"/>
                <a:ea typeface="宋体" panose="02010600030101010101" pitchFamily="2" charset="-122"/>
              </a:rPr>
              <a:t>、</a:t>
            </a:r>
            <a:r>
              <a:rPr lang="zh-CN" altLang="en-US" sz="2000" dirty="0">
                <a:solidFill>
                  <a:srgbClr val="000000"/>
                </a:solidFill>
                <a:latin typeface="Times New Roman" panose="02020603050405020304" pitchFamily="18" charset="0"/>
                <a:ea typeface="宋体" panose="02010600030101010101" pitchFamily="2" charset="-122"/>
              </a:rPr>
              <a:t>有</a:t>
            </a:r>
            <a:r>
              <a:rPr lang="en-US" altLang="zh-CN" sz="2000">
                <a:solidFill>
                  <a:srgbClr val="000000"/>
                </a:solidFill>
                <a:latin typeface="Times New Roman" panose="02020603050405020304" pitchFamily="18" charset="0"/>
                <a:ea typeface="宋体" panose="02010600030101010101" pitchFamily="2" charset="-122"/>
              </a:rPr>
              <a:t>n</a:t>
            </a:r>
            <a:r>
              <a:rPr lang="zh-CN" altLang="en-US" sz="2000" dirty="0">
                <a:solidFill>
                  <a:srgbClr val="000000"/>
                </a:solidFill>
                <a:latin typeface="Times New Roman" panose="02020603050405020304" pitchFamily="18" charset="0"/>
                <a:ea typeface="宋体" panose="02010600030101010101" pitchFamily="2" charset="-122"/>
              </a:rPr>
              <a:t>个结点并且其高度为</a:t>
            </a:r>
            <a:r>
              <a:rPr lang="en-US" altLang="zh-CN" sz="2000">
                <a:solidFill>
                  <a:srgbClr val="000000"/>
                </a:solidFill>
                <a:latin typeface="Times New Roman" panose="02020603050405020304" pitchFamily="18" charset="0"/>
                <a:ea typeface="宋体" panose="02010600030101010101" pitchFamily="2" charset="-122"/>
              </a:rPr>
              <a:t>n</a:t>
            </a:r>
            <a:r>
              <a:rPr lang="zh-CN" altLang="en-US" sz="2000" dirty="0">
                <a:solidFill>
                  <a:srgbClr val="000000"/>
                </a:solidFill>
                <a:latin typeface="Times New Roman" panose="02020603050405020304" pitchFamily="18" charset="0"/>
                <a:ea typeface="宋体" panose="02010600030101010101" pitchFamily="2" charset="-122"/>
              </a:rPr>
              <a:t>的二叉树的数目是</a:t>
            </a:r>
            <a:r>
              <a:rPr lang="en-US" altLang="zh-CN" sz="2000">
                <a:solidFill>
                  <a:srgbClr val="000000"/>
                </a:solidFill>
                <a:latin typeface="Times New Roman" panose="02020603050405020304" pitchFamily="18" charset="0"/>
                <a:ea typeface="宋体" panose="02010600030101010101" pitchFamily="2" charset="-122"/>
              </a:rPr>
              <a:t>(   )</a:t>
            </a:r>
            <a:endParaRPr lang="en-US" altLang="zh-CN" sz="2000">
              <a:solidFill>
                <a:srgbClr val="000000"/>
              </a:solidFill>
              <a:latin typeface="Times New Roman" panose="02020603050405020304" pitchFamily="18" charset="0"/>
              <a:ea typeface="宋体" panose="02010600030101010101" pitchFamily="2" charset="-122"/>
            </a:endParaRPr>
          </a:p>
          <a:p>
            <a:pPr lvl="0" indent="0"/>
            <a:r>
              <a:rPr lang="en-US" altLang="zh-CN" sz="2000">
                <a:solidFill>
                  <a:srgbClr val="000000"/>
                </a:solidFill>
                <a:latin typeface="Times New Roman" panose="02020603050405020304" pitchFamily="18" charset="0"/>
                <a:ea typeface="宋体" panose="02010600030101010101" pitchFamily="2" charset="-122"/>
              </a:rPr>
              <a:t>A</a:t>
            </a:r>
            <a:r>
              <a:rPr lang="zh-CN" altLang="en-US" sz="2000" dirty="0">
                <a:solidFill>
                  <a:srgbClr val="000000"/>
                </a:solidFill>
                <a:latin typeface="Times New Roman" panose="02020603050405020304" pitchFamily="18" charset="0"/>
                <a:ea typeface="宋体" panose="02010600030101010101" pitchFamily="2" charset="-122"/>
              </a:rPr>
              <a:t>、</a:t>
            </a:r>
            <a:r>
              <a:rPr lang="en-US" altLang="zh-CN" sz="2000">
                <a:solidFill>
                  <a:srgbClr val="000000"/>
                </a:solidFill>
                <a:latin typeface="Times New Roman" panose="02020603050405020304" pitchFamily="18" charset="0"/>
                <a:ea typeface="宋体" panose="02010600030101010101" pitchFamily="2" charset="-122"/>
              </a:rPr>
              <a:t>n  B</a:t>
            </a:r>
            <a:r>
              <a:rPr lang="zh-CN" altLang="en-US" sz="2000" dirty="0">
                <a:solidFill>
                  <a:srgbClr val="000000"/>
                </a:solidFill>
                <a:latin typeface="Times New Roman" panose="02020603050405020304" pitchFamily="18" charset="0"/>
                <a:ea typeface="宋体" panose="02010600030101010101" pitchFamily="2" charset="-122"/>
              </a:rPr>
              <a:t>、 </a:t>
            </a:r>
            <a:r>
              <a:rPr lang="en-US" altLang="zh-CN" sz="2000">
                <a:solidFill>
                  <a:srgbClr val="000000"/>
                </a:solidFill>
                <a:latin typeface="Times New Roman" panose="02020603050405020304" pitchFamily="18" charset="0"/>
                <a:ea typeface="宋体" panose="02010600030101010101" pitchFamily="2" charset="-122"/>
              </a:rPr>
              <a:t>2n  C</a:t>
            </a:r>
            <a:r>
              <a:rPr lang="zh-CN" altLang="en-US" sz="2000" dirty="0">
                <a:solidFill>
                  <a:srgbClr val="000000"/>
                </a:solidFill>
                <a:latin typeface="Times New Roman" panose="02020603050405020304" pitchFamily="18" charset="0"/>
                <a:ea typeface="宋体" panose="02010600030101010101" pitchFamily="2" charset="-122"/>
              </a:rPr>
              <a:t>、  </a:t>
            </a:r>
            <a:r>
              <a:rPr lang="en-US" altLang="zh-CN" sz="2000">
                <a:solidFill>
                  <a:srgbClr val="000000"/>
                </a:solidFill>
                <a:latin typeface="Times New Roman" panose="02020603050405020304" pitchFamily="18" charset="0"/>
                <a:ea typeface="宋体" panose="02010600030101010101" pitchFamily="2" charset="-122"/>
              </a:rPr>
              <a:t>2</a:t>
            </a:r>
            <a:r>
              <a:rPr lang="en-US" altLang="zh-CN" sz="2000" baseline="30000">
                <a:solidFill>
                  <a:srgbClr val="000000"/>
                </a:solidFill>
                <a:latin typeface="Times New Roman" panose="02020603050405020304" pitchFamily="18" charset="0"/>
                <a:ea typeface="宋体" panose="02010600030101010101" pitchFamily="2" charset="-122"/>
              </a:rPr>
              <a:t>n</a:t>
            </a:r>
            <a:r>
              <a:rPr lang="en-US" altLang="zh-CN" sz="2000">
                <a:solidFill>
                  <a:srgbClr val="000000"/>
                </a:solidFill>
                <a:latin typeface="Times New Roman" panose="02020603050405020304" pitchFamily="18" charset="0"/>
                <a:ea typeface="宋体" panose="02010600030101010101" pitchFamily="2" charset="-122"/>
              </a:rPr>
              <a:t>-1   D</a:t>
            </a:r>
            <a:r>
              <a:rPr lang="zh-CN" altLang="en-US" sz="2000" dirty="0">
                <a:solidFill>
                  <a:srgbClr val="000000"/>
                </a:solidFill>
                <a:latin typeface="Times New Roman" panose="02020603050405020304" pitchFamily="18" charset="0"/>
                <a:ea typeface="宋体" panose="02010600030101010101" pitchFamily="2" charset="-122"/>
              </a:rPr>
              <a:t>、 </a:t>
            </a:r>
            <a:r>
              <a:rPr lang="en-US" altLang="zh-CN" sz="2000">
                <a:solidFill>
                  <a:srgbClr val="000000"/>
                </a:solidFill>
                <a:latin typeface="Times New Roman" panose="02020603050405020304" pitchFamily="18" charset="0"/>
                <a:ea typeface="宋体" panose="02010600030101010101" pitchFamily="2" charset="-122"/>
              </a:rPr>
              <a:t>2</a:t>
            </a:r>
            <a:r>
              <a:rPr lang="en-US" altLang="zh-CN" sz="2000" baseline="30000">
                <a:solidFill>
                  <a:srgbClr val="000000"/>
                </a:solidFill>
                <a:latin typeface="Times New Roman" panose="02020603050405020304" pitchFamily="18" charset="0"/>
                <a:ea typeface="宋体" panose="02010600030101010101" pitchFamily="2" charset="-122"/>
              </a:rPr>
              <a:t>(n-1)</a:t>
            </a:r>
            <a:endParaRPr lang="en-US" altLang="zh-CN">
              <a:solidFill>
                <a:srgbClr val="000000"/>
              </a:solidFill>
              <a:latin typeface="华文楷体" panose="02010600040101010101" pitchFamily="2" charset="-122"/>
              <a:ea typeface="华文楷体" panose="02010600040101010101" pitchFamily="2" charset="-122"/>
            </a:endParaRPr>
          </a:p>
        </p:txBody>
      </p:sp>
      <p:sp>
        <p:nvSpPr>
          <p:cNvPr id="4" name="文本框 3"/>
          <p:cNvSpPr txBox="1"/>
          <p:nvPr/>
        </p:nvSpPr>
        <p:spPr>
          <a:xfrm>
            <a:off x="5928360" y="1352550"/>
            <a:ext cx="335280" cy="365760"/>
          </a:xfrm>
          <a:prstGeom prst="rect">
            <a:avLst/>
          </a:prstGeom>
          <a:noFill/>
        </p:spPr>
        <p:txBody>
          <a:bodyPr wrap="none" rtlCol="0">
            <a:spAutoFit/>
          </a:bodyPr>
          <a:p>
            <a:r>
              <a:rPr lang="en-US" altLang="zh-CN">
                <a:solidFill>
                  <a:srgbClr val="FF0000"/>
                </a:solidFill>
              </a:rPr>
              <a:t>B</a:t>
            </a:r>
            <a:endParaRPr lang="en-US" altLang="zh-CN">
              <a:solidFill>
                <a:srgbClr val="FF0000"/>
              </a:solidFill>
            </a:endParaRPr>
          </a:p>
        </p:txBody>
      </p:sp>
      <p:sp>
        <p:nvSpPr>
          <p:cNvPr id="5" name="文本框 4"/>
          <p:cNvSpPr txBox="1"/>
          <p:nvPr/>
        </p:nvSpPr>
        <p:spPr>
          <a:xfrm>
            <a:off x="6520815" y="2017395"/>
            <a:ext cx="566420" cy="396240"/>
          </a:xfrm>
          <a:prstGeom prst="rect">
            <a:avLst/>
          </a:prstGeom>
          <a:noFill/>
        </p:spPr>
        <p:txBody>
          <a:bodyPr wrap="none" rtlCol="0" anchor="t">
            <a:spAutoFit/>
          </a:bodyPr>
          <a:p>
            <a:r>
              <a:rPr lang="en-US" altLang="zh-CN" sz="2000" b="1" dirty="0">
                <a:solidFill>
                  <a:srgbClr val="FF0000"/>
                </a:solidFill>
                <a:latin typeface="华文楷体" panose="02010600040101010101" pitchFamily="2" charset="-122"/>
                <a:ea typeface="华文楷体" panose="02010600040101010101" pitchFamily="2" charset="-122"/>
                <a:sym typeface="+mn-ea"/>
              </a:rPr>
              <a:t>C</a:t>
            </a:r>
            <a:r>
              <a:rPr lang="zh-CN" altLang="en-US" sz="2000" b="1" dirty="0">
                <a:solidFill>
                  <a:srgbClr val="000000"/>
                </a:solidFill>
                <a:latin typeface="华文楷体" panose="02010600040101010101" pitchFamily="2" charset="-122"/>
                <a:ea typeface="华文楷体" panose="02010600040101010101" pitchFamily="2" charset="-122"/>
                <a:sym typeface="+mn-ea"/>
              </a:rPr>
              <a:t> </a:t>
            </a:r>
            <a:r>
              <a:rPr lang="zh-CN" altLang="en-US" sz="2000" dirty="0">
                <a:solidFill>
                  <a:srgbClr val="000000"/>
                </a:solidFill>
                <a:latin typeface="华文楷体" panose="02010600040101010101" pitchFamily="2" charset="-122"/>
                <a:ea typeface="华文楷体" panose="02010600040101010101" pitchFamily="2" charset="-122"/>
                <a:sym typeface="+mn-ea"/>
              </a:rPr>
              <a:t> </a:t>
            </a:r>
            <a:endParaRPr lang="zh-CN" altLang="en-US" sz="2000"/>
          </a:p>
        </p:txBody>
      </p:sp>
      <p:sp>
        <p:nvSpPr>
          <p:cNvPr id="6" name="文本框 5"/>
          <p:cNvSpPr txBox="1"/>
          <p:nvPr/>
        </p:nvSpPr>
        <p:spPr>
          <a:xfrm>
            <a:off x="8513445" y="3126105"/>
            <a:ext cx="566420" cy="396240"/>
          </a:xfrm>
          <a:prstGeom prst="rect">
            <a:avLst/>
          </a:prstGeom>
          <a:noFill/>
        </p:spPr>
        <p:txBody>
          <a:bodyPr wrap="none" rtlCol="0" anchor="t">
            <a:spAutoFit/>
          </a:bodyPr>
          <a:p>
            <a:r>
              <a:rPr lang="en-US" altLang="zh-CN" sz="2000" b="1" dirty="0">
                <a:solidFill>
                  <a:srgbClr val="FF0000"/>
                </a:solidFill>
                <a:latin typeface="华文楷体" panose="02010600040101010101" pitchFamily="2" charset="-122"/>
                <a:ea typeface="华文楷体" panose="02010600040101010101" pitchFamily="2" charset="-122"/>
                <a:sym typeface="+mn-ea"/>
              </a:rPr>
              <a:t>B</a:t>
            </a:r>
            <a:r>
              <a:rPr lang="zh-CN" altLang="en-US" sz="2000" b="1" dirty="0">
                <a:solidFill>
                  <a:srgbClr val="000000"/>
                </a:solidFill>
                <a:latin typeface="华文楷体" panose="02010600040101010101" pitchFamily="2" charset="-122"/>
                <a:ea typeface="华文楷体" panose="02010600040101010101" pitchFamily="2" charset="-122"/>
                <a:sym typeface="+mn-ea"/>
              </a:rPr>
              <a:t> </a:t>
            </a:r>
            <a:r>
              <a:rPr lang="zh-CN" altLang="en-US" sz="2000" dirty="0">
                <a:solidFill>
                  <a:srgbClr val="000000"/>
                </a:solidFill>
                <a:latin typeface="华文楷体" panose="02010600040101010101" pitchFamily="2" charset="-122"/>
                <a:ea typeface="华文楷体" panose="02010600040101010101" pitchFamily="2" charset="-122"/>
                <a:sym typeface="+mn-ea"/>
              </a:rPr>
              <a:t> </a:t>
            </a:r>
            <a:endParaRPr lang="zh-CN" altLang="en-US" sz="2000"/>
          </a:p>
        </p:txBody>
      </p:sp>
      <p:sp>
        <p:nvSpPr>
          <p:cNvPr id="7" name="文本框 6"/>
          <p:cNvSpPr txBox="1"/>
          <p:nvPr/>
        </p:nvSpPr>
        <p:spPr>
          <a:xfrm>
            <a:off x="6137910" y="4230370"/>
            <a:ext cx="566420" cy="396240"/>
          </a:xfrm>
          <a:prstGeom prst="rect">
            <a:avLst/>
          </a:prstGeom>
          <a:noFill/>
        </p:spPr>
        <p:txBody>
          <a:bodyPr wrap="none" rtlCol="0" anchor="t">
            <a:spAutoFit/>
          </a:bodyPr>
          <a:p>
            <a:r>
              <a:rPr lang="en-US" altLang="zh-CN" sz="2000" b="1" dirty="0">
                <a:solidFill>
                  <a:srgbClr val="FF0000"/>
                </a:solidFill>
                <a:latin typeface="华文楷体" panose="02010600040101010101" pitchFamily="2" charset="-122"/>
                <a:ea typeface="华文楷体" panose="02010600040101010101" pitchFamily="2" charset="-122"/>
                <a:sym typeface="+mn-ea"/>
              </a:rPr>
              <a:t>A</a:t>
            </a:r>
            <a:r>
              <a:rPr lang="zh-CN" altLang="en-US" sz="2000" b="1" dirty="0">
                <a:solidFill>
                  <a:srgbClr val="000000"/>
                </a:solidFill>
                <a:latin typeface="华文楷体" panose="02010600040101010101" pitchFamily="2" charset="-122"/>
                <a:ea typeface="华文楷体" panose="02010600040101010101" pitchFamily="2" charset="-122"/>
                <a:sym typeface="+mn-ea"/>
              </a:rPr>
              <a:t> </a:t>
            </a:r>
            <a:r>
              <a:rPr lang="zh-CN" altLang="en-US" sz="2000" dirty="0">
                <a:solidFill>
                  <a:srgbClr val="000000"/>
                </a:solidFill>
                <a:latin typeface="华文楷体" panose="02010600040101010101" pitchFamily="2" charset="-122"/>
                <a:ea typeface="华文楷体" panose="02010600040101010101" pitchFamily="2" charset="-122"/>
                <a:sym typeface="+mn-ea"/>
              </a:rPr>
              <a:t> </a:t>
            </a:r>
            <a:endParaRPr lang="zh-CN" altLang="en-US" sz="2000"/>
          </a:p>
        </p:txBody>
      </p:sp>
      <p:sp>
        <p:nvSpPr>
          <p:cNvPr id="8" name="文本框 7"/>
          <p:cNvSpPr txBox="1"/>
          <p:nvPr/>
        </p:nvSpPr>
        <p:spPr>
          <a:xfrm>
            <a:off x="5928360" y="5059045"/>
            <a:ext cx="566420" cy="396240"/>
          </a:xfrm>
          <a:prstGeom prst="rect">
            <a:avLst/>
          </a:prstGeom>
          <a:noFill/>
        </p:spPr>
        <p:txBody>
          <a:bodyPr wrap="none" rtlCol="0" anchor="t">
            <a:spAutoFit/>
          </a:bodyPr>
          <a:p>
            <a:r>
              <a:rPr lang="en-US" altLang="zh-CN" sz="2000" b="1" dirty="0">
                <a:solidFill>
                  <a:srgbClr val="FF0000"/>
                </a:solidFill>
                <a:latin typeface="华文楷体" panose="02010600040101010101" pitchFamily="2" charset="-122"/>
                <a:ea typeface="华文楷体" panose="02010600040101010101" pitchFamily="2" charset="-122"/>
                <a:sym typeface="+mn-ea"/>
              </a:rPr>
              <a:t>C</a:t>
            </a:r>
            <a:r>
              <a:rPr lang="zh-CN" altLang="en-US" sz="2000" b="1" dirty="0">
                <a:solidFill>
                  <a:srgbClr val="000000"/>
                </a:solidFill>
                <a:latin typeface="华文楷体" panose="02010600040101010101" pitchFamily="2" charset="-122"/>
                <a:ea typeface="华文楷体" panose="02010600040101010101" pitchFamily="2" charset="-122"/>
                <a:sym typeface="+mn-ea"/>
              </a:rPr>
              <a:t> </a:t>
            </a:r>
            <a:r>
              <a:rPr lang="zh-CN" altLang="en-US" sz="2000" dirty="0">
                <a:solidFill>
                  <a:srgbClr val="000000"/>
                </a:solidFill>
                <a:latin typeface="华文楷体" panose="02010600040101010101" pitchFamily="2" charset="-122"/>
                <a:ea typeface="华文楷体" panose="02010600040101010101" pitchFamily="2" charset="-122"/>
                <a:sym typeface="+mn-ea"/>
              </a:rPr>
              <a:t> </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dirty="0">
                <a:solidFill>
                  <a:srgbClr val="000000"/>
                </a:solidFill>
                <a:latin typeface="Times New Roman" panose="02020603050405020304" pitchFamily="18" charset="0"/>
                <a:ea typeface="华文楷体" panose="02010600040101010101" pitchFamily="2" charset="-122"/>
                <a:sym typeface="+mn-ea"/>
              </a:rPr>
              <a:t>二叉树的存储结构</a:t>
            </a:r>
            <a:endParaRPr lang="zh-CN" altLang="en-US"/>
          </a:p>
        </p:txBody>
      </p:sp>
      <p:pic>
        <p:nvPicPr>
          <p:cNvPr id="24578" name="Picture 3" descr="未命名"/>
          <p:cNvPicPr>
            <a:picLocks noChangeAspect="1"/>
          </p:cNvPicPr>
          <p:nvPr/>
        </p:nvPicPr>
        <p:blipFill>
          <a:blip r:embed="rId1"/>
          <a:stretch>
            <a:fillRect/>
          </a:stretch>
        </p:blipFill>
        <p:spPr>
          <a:xfrm>
            <a:off x="5709285" y="292418"/>
            <a:ext cx="5834063" cy="3741737"/>
          </a:xfrm>
          <a:prstGeom prst="rect">
            <a:avLst/>
          </a:prstGeom>
          <a:noFill/>
          <a:ln w="9525">
            <a:noFill/>
          </a:ln>
        </p:spPr>
      </p:pic>
      <p:sp>
        <p:nvSpPr>
          <p:cNvPr id="4" name="文本框 3"/>
          <p:cNvSpPr txBox="1"/>
          <p:nvPr/>
        </p:nvSpPr>
        <p:spPr>
          <a:xfrm>
            <a:off x="659130" y="929005"/>
            <a:ext cx="4892040" cy="2103120"/>
          </a:xfrm>
          <a:prstGeom prst="rect">
            <a:avLst/>
          </a:prstGeom>
          <a:noFill/>
        </p:spPr>
        <p:txBody>
          <a:bodyPr wrap="square" rtlCol="0" anchor="t">
            <a:spAutoFit/>
          </a:bodyPr>
          <a:p>
            <a:pPr lvl="0" indent="0" algn="just">
              <a:spcBef>
                <a:spcPct val="50000"/>
              </a:spcBef>
            </a:pPr>
            <a:r>
              <a:rPr lang="zh-CN" altLang="en-US" sz="2400" b="1" dirty="0">
                <a:solidFill>
                  <a:srgbClr val="000000"/>
                </a:solidFill>
                <a:latin typeface="华文楷体" panose="02010600040101010101" pitchFamily="2" charset="-122"/>
                <a:ea typeface="华文楷体" panose="02010600040101010101" pitchFamily="2" charset="-122"/>
                <a:sym typeface="+mn-ea"/>
              </a:rPr>
              <a:t>顺序存储结构</a:t>
            </a:r>
            <a:endParaRPr lang="zh-CN" altLang="en-US" sz="2400" b="1" dirty="0">
              <a:solidFill>
                <a:srgbClr val="000000"/>
              </a:solidFill>
              <a:latin typeface="华文楷体" panose="02010600040101010101" pitchFamily="2" charset="-122"/>
              <a:ea typeface="华文楷体" panose="02010600040101010101" pitchFamily="2" charset="-122"/>
            </a:endParaRPr>
          </a:p>
          <a:p>
            <a:pPr lvl="0" indent="0" algn="just">
              <a:spcBef>
                <a:spcPct val="50000"/>
              </a:spcBef>
            </a:pPr>
            <a:r>
              <a:rPr lang="zh-CN" altLang="en-US" sz="2400" b="1" dirty="0">
                <a:solidFill>
                  <a:srgbClr val="000000"/>
                </a:solidFill>
                <a:latin typeface="华文楷体" panose="02010600040101010101" pitchFamily="2" charset="-122"/>
                <a:ea typeface="华文楷体" panose="02010600040101010101" pitchFamily="2" charset="-122"/>
                <a:sym typeface="+mn-ea"/>
              </a:rPr>
              <a:t>    将每个结点依次存放在一维数组中，用数组下标指示结点编号，编号的方法是从根结点开始编号</a:t>
            </a:r>
            <a:r>
              <a:rPr lang="en-US" altLang="zh-CN" sz="2400" b="1">
                <a:solidFill>
                  <a:srgbClr val="000000"/>
                </a:solidFill>
                <a:latin typeface="华文楷体" panose="02010600040101010101" pitchFamily="2" charset="-122"/>
                <a:ea typeface="华文楷体" panose="02010600040101010101" pitchFamily="2" charset="-122"/>
                <a:sym typeface="+mn-ea"/>
              </a:rPr>
              <a:t>1</a:t>
            </a:r>
            <a:r>
              <a:rPr lang="zh-CN" altLang="en-US" sz="2400" b="1" dirty="0">
                <a:solidFill>
                  <a:srgbClr val="000000"/>
                </a:solidFill>
                <a:latin typeface="华文楷体" panose="02010600040101010101" pitchFamily="2" charset="-122"/>
                <a:ea typeface="华文楷体" panose="02010600040101010101" pitchFamily="2" charset="-122"/>
                <a:sym typeface="+mn-ea"/>
              </a:rPr>
              <a:t>，然后由左而右进行连续编号。</a:t>
            </a:r>
            <a:endParaRPr lang="zh-CN" altLang="en-US" sz="2400"/>
          </a:p>
        </p:txBody>
      </p:sp>
      <p:sp>
        <p:nvSpPr>
          <p:cNvPr id="5" name="文本框 4"/>
          <p:cNvSpPr txBox="1"/>
          <p:nvPr/>
        </p:nvSpPr>
        <p:spPr>
          <a:xfrm>
            <a:off x="659130" y="3790950"/>
            <a:ext cx="9995535" cy="2834640"/>
          </a:xfrm>
          <a:prstGeom prst="rect">
            <a:avLst/>
          </a:prstGeom>
          <a:noFill/>
        </p:spPr>
        <p:txBody>
          <a:bodyPr wrap="square" rtlCol="0" anchor="t">
            <a:spAutoFit/>
          </a:bodyPr>
          <a:p>
            <a:pPr marL="0" marR="0" lvl="0" indent="0" algn="l" defTabSz="457200" rtl="0" eaLnBrk="0" fontAlgn="base" latinLnBrk="0" hangingPunct="0">
              <a:lnSpc>
                <a:spcPct val="100000"/>
              </a:lnSpc>
              <a:spcBef>
                <a:spcPct val="0"/>
              </a:spcBef>
              <a:spcAft>
                <a:spcPct val="0"/>
              </a:spcAft>
              <a:buClrTx/>
              <a:buSzTx/>
              <a:buFontTx/>
              <a:buNone/>
              <a:defRPr/>
            </a:pPr>
            <a:r>
              <a:rPr lang="zh-CN" altLang="en-US" sz="2000" noProof="0" dirty="0" smtClean="0">
                <a:ln>
                  <a:noFill/>
                </a:ln>
                <a:effectLst/>
                <a:uLnTx/>
                <a:uFillTx/>
                <a:latin typeface="+mn-ea"/>
                <a:sym typeface="+mn-ea"/>
              </a:rPr>
              <a:t>const int maxn=100;//树中节点数上限</a:t>
            </a:r>
            <a:endParaRPr kumimoji="0" lang="zh-CN" altLang="en-US" sz="20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457200" rtl="0" eaLnBrk="0" fontAlgn="base" latinLnBrk="0" hangingPunct="0">
              <a:lnSpc>
                <a:spcPct val="100000"/>
              </a:lnSpc>
              <a:spcBef>
                <a:spcPct val="0"/>
              </a:spcBef>
              <a:spcAft>
                <a:spcPct val="0"/>
              </a:spcAft>
              <a:buClrTx/>
              <a:buSzTx/>
              <a:buFontTx/>
              <a:buNone/>
              <a:defRPr/>
            </a:pPr>
            <a:r>
              <a:rPr lang="zh-CN" altLang="en-US" sz="2000" noProof="0" dirty="0" smtClean="0">
                <a:ln>
                  <a:noFill/>
                </a:ln>
                <a:effectLst/>
                <a:uLnTx/>
                <a:uFillTx/>
                <a:latin typeface="+mn-ea"/>
                <a:sym typeface="+mn-ea"/>
              </a:rPr>
              <a:t>struct node{ //节点类型 </a:t>
            </a:r>
            <a:endParaRPr kumimoji="0" lang="zh-CN" altLang="en-US" sz="20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457200" rtl="0" eaLnBrk="0" fontAlgn="base" latinLnBrk="0" hangingPunct="0">
              <a:lnSpc>
                <a:spcPct val="100000"/>
              </a:lnSpc>
              <a:spcBef>
                <a:spcPct val="0"/>
              </a:spcBef>
              <a:spcAft>
                <a:spcPct val="0"/>
              </a:spcAft>
              <a:buClrTx/>
              <a:buSzTx/>
              <a:buFontTx/>
              <a:buNone/>
              <a:defRPr/>
            </a:pPr>
            <a:r>
              <a:rPr lang="zh-CN" altLang="en-US" sz="2000" noProof="0" dirty="0" smtClean="0">
                <a:ln>
                  <a:noFill/>
                </a:ln>
                <a:effectLst/>
                <a:uLnTx/>
                <a:uFillTx/>
                <a:latin typeface="+mn-ea"/>
                <a:sym typeface="+mn-ea"/>
              </a:rPr>
              <a:t>	int data; //数据值  </a:t>
            </a:r>
            <a:endParaRPr kumimoji="0" lang="zh-CN" altLang="en-US" sz="20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457200" rtl="0" eaLnBrk="0" fontAlgn="base" latinLnBrk="0" hangingPunct="0">
              <a:lnSpc>
                <a:spcPct val="100000"/>
              </a:lnSpc>
              <a:spcBef>
                <a:spcPct val="0"/>
              </a:spcBef>
              <a:spcAft>
                <a:spcPct val="0"/>
              </a:spcAft>
              <a:buClrTx/>
              <a:buSzTx/>
              <a:buFontTx/>
              <a:buNone/>
              <a:defRPr/>
            </a:pPr>
            <a:r>
              <a:rPr lang="zh-CN" altLang="en-US" sz="2000" noProof="0" dirty="0" smtClean="0">
                <a:ln>
                  <a:noFill/>
                </a:ln>
                <a:effectLst/>
                <a:uLnTx/>
                <a:uFillTx/>
                <a:latin typeface="+mn-ea"/>
                <a:sym typeface="+mn-ea"/>
              </a:rPr>
              <a:t>	int ptr,lch,rch;//父节点、左儿子、右儿子 </a:t>
            </a:r>
            <a:endParaRPr kumimoji="0" lang="zh-CN" altLang="en-US" sz="20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457200" rtl="0" eaLnBrk="0" fontAlgn="base" latinLnBrk="0" hangingPunct="0">
              <a:lnSpc>
                <a:spcPct val="100000"/>
              </a:lnSpc>
              <a:spcBef>
                <a:spcPct val="0"/>
              </a:spcBef>
              <a:spcAft>
                <a:spcPct val="0"/>
              </a:spcAft>
              <a:buClrTx/>
              <a:buSzTx/>
              <a:buFontTx/>
              <a:buNone/>
              <a:defRPr/>
            </a:pPr>
            <a:r>
              <a:rPr lang="zh-CN" altLang="en-US" sz="2000" noProof="0" dirty="0" smtClean="0">
                <a:ln>
                  <a:noFill/>
                </a:ln>
                <a:effectLst/>
                <a:uLnTx/>
                <a:uFillTx/>
                <a:latin typeface="+mn-ea"/>
                <a:sym typeface="+mn-ea"/>
              </a:rPr>
              <a:t>}; </a:t>
            </a:r>
            <a:endParaRPr kumimoji="0" lang="zh-CN" altLang="en-US" sz="20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457200" rtl="0" eaLnBrk="0" fontAlgn="base" latinLnBrk="0" hangingPunct="0">
              <a:lnSpc>
                <a:spcPct val="100000"/>
              </a:lnSpc>
              <a:spcBef>
                <a:spcPct val="0"/>
              </a:spcBef>
              <a:spcAft>
                <a:spcPct val="0"/>
              </a:spcAft>
              <a:buClrTx/>
              <a:buSzTx/>
              <a:buFontTx/>
              <a:buNone/>
              <a:defRPr/>
            </a:pPr>
            <a:r>
              <a:rPr lang="zh-CN" altLang="en-US" sz="2000" noProof="0" dirty="0" smtClean="0">
                <a:ln>
                  <a:noFill/>
                </a:ln>
                <a:effectLst/>
                <a:uLnTx/>
                <a:uFillTx/>
                <a:latin typeface="+mn-ea"/>
                <a:sym typeface="+mn-ea"/>
              </a:rPr>
              <a:t>node tree[maxn]; //二叉树</a:t>
            </a:r>
            <a:endParaRPr kumimoji="0" lang="zh-CN" altLang="en-US" sz="20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4572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457200" rtl="0" eaLnBrk="0" fontAlgn="base" latinLnBrk="0" hangingPunct="0">
              <a:lnSpc>
                <a:spcPct val="100000"/>
              </a:lnSpc>
              <a:spcBef>
                <a:spcPct val="0"/>
              </a:spcBef>
              <a:spcAft>
                <a:spcPct val="0"/>
              </a:spcAft>
              <a:buClrTx/>
              <a:buSzTx/>
              <a:buFontTx/>
              <a:buNone/>
              <a:defRPr/>
            </a:pPr>
            <a:r>
              <a:rPr lang="zh-CN" altLang="en-US" sz="2000" noProof="0" dirty="0" smtClean="0">
                <a:ln>
                  <a:noFill/>
                </a:ln>
                <a:effectLst/>
                <a:uLnTx/>
                <a:uFillTx/>
                <a:latin typeface="+mn-ea"/>
                <a:sym typeface="+mn-ea"/>
              </a:rPr>
              <a:t>int </a:t>
            </a:r>
            <a:r>
              <a:rPr lang="en-US" altLang="zh-CN" sz="2000" noProof="0" dirty="0" smtClean="0">
                <a:ln>
                  <a:noFill/>
                </a:ln>
                <a:effectLst/>
                <a:uLnTx/>
                <a:uFillTx/>
                <a:latin typeface="+mn-ea"/>
                <a:sym typeface="+mn-ea"/>
              </a:rPr>
              <a:t>data</a:t>
            </a:r>
            <a:r>
              <a:rPr lang="zh-CN" altLang="en-US" sz="2000" noProof="0" dirty="0" smtClean="0">
                <a:ln>
                  <a:noFill/>
                </a:ln>
                <a:effectLst/>
                <a:uLnTx/>
                <a:uFillTx/>
                <a:latin typeface="+mn-ea"/>
                <a:sym typeface="+mn-ea"/>
              </a:rPr>
              <a:t>[maxn];  //结点信息</a:t>
            </a:r>
            <a:endParaRPr kumimoji="0" lang="zh-CN" altLang="en-US" sz="20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457200" rtl="0" eaLnBrk="0" fontAlgn="base" latinLnBrk="0" hangingPunct="0">
              <a:lnSpc>
                <a:spcPct val="100000"/>
              </a:lnSpc>
              <a:spcBef>
                <a:spcPct val="0"/>
              </a:spcBef>
              <a:spcAft>
                <a:spcPct val="0"/>
              </a:spcAft>
              <a:buClrTx/>
              <a:buSzTx/>
              <a:buFontTx/>
              <a:buNone/>
              <a:defRPr/>
            </a:pPr>
            <a:r>
              <a:rPr lang="zh-CN" altLang="en-US" sz="2000" noProof="0" dirty="0" smtClean="0">
                <a:ln>
                  <a:noFill/>
                </a:ln>
                <a:effectLst/>
                <a:uLnTx/>
                <a:uFillTx/>
                <a:latin typeface="+mn-ea"/>
                <a:sym typeface="+mn-ea"/>
              </a:rPr>
              <a:t>int father[maxn],left[maxn],right[maxn];//父节点、左儿子、右儿子</a:t>
            </a:r>
            <a:endParaRPr lang="zh-CN" altLang="en-US" sz="2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Text Box 2"/>
          <p:cNvSpPr txBox="1"/>
          <p:nvPr/>
        </p:nvSpPr>
        <p:spPr>
          <a:xfrm>
            <a:off x="613410" y="236855"/>
            <a:ext cx="7146290" cy="4754880"/>
          </a:xfrm>
          <a:prstGeom prst="rect">
            <a:avLst/>
          </a:prstGeom>
          <a:noFill/>
          <a:ln w="9525">
            <a:noFill/>
          </a:ln>
        </p:spPr>
        <p:txBody>
          <a:bodyPr wrap="square" anchor="t">
            <a:spAutoFit/>
          </a:bodyPr>
          <a:p>
            <a:pPr lvl="0" indent="0" algn="ctr">
              <a:spcBef>
                <a:spcPct val="50000"/>
              </a:spcBef>
            </a:pPr>
            <a:r>
              <a:rPr lang="zh-CN" altLang="en-US" sz="3600" b="1" dirty="0">
                <a:solidFill>
                  <a:srgbClr val="000000"/>
                </a:solidFill>
                <a:latin typeface="华文楷体" panose="02010600040101010101" pitchFamily="2" charset="-122"/>
                <a:ea typeface="华文楷体" panose="02010600040101010101" pitchFamily="2" charset="-122"/>
              </a:rPr>
              <a:t>三、二叉树的遍历</a:t>
            </a:r>
            <a:r>
              <a:rPr lang="en-US" altLang="zh-CN" sz="3600" b="1">
                <a:solidFill>
                  <a:srgbClr val="000000"/>
                </a:solidFill>
                <a:latin typeface="华文楷体" panose="02010600040101010101" pitchFamily="2" charset="-122"/>
                <a:ea typeface="华文楷体" panose="02010600040101010101" pitchFamily="2" charset="-122"/>
              </a:rPr>
              <a:t>(</a:t>
            </a:r>
            <a:r>
              <a:rPr lang="zh-CN" altLang="en-US" sz="3600" b="1" dirty="0">
                <a:solidFill>
                  <a:srgbClr val="000000"/>
                </a:solidFill>
                <a:latin typeface="华文楷体" panose="02010600040101010101" pitchFamily="2" charset="-122"/>
                <a:ea typeface="华文楷体" panose="02010600040101010101" pitchFamily="2" charset="-122"/>
              </a:rPr>
              <a:t>访问</a:t>
            </a:r>
            <a:r>
              <a:rPr lang="en-US" altLang="zh-CN" sz="3600" b="1">
                <a:solidFill>
                  <a:srgbClr val="000000"/>
                </a:solidFill>
                <a:latin typeface="华文楷体" panose="02010600040101010101" pitchFamily="2" charset="-122"/>
                <a:ea typeface="华文楷体" panose="02010600040101010101" pitchFamily="2" charset="-122"/>
              </a:rPr>
              <a:t>)</a:t>
            </a:r>
            <a:endParaRPr lang="en-US" altLang="zh-CN" sz="3600" b="1">
              <a:solidFill>
                <a:srgbClr val="000000"/>
              </a:solidFill>
              <a:latin typeface="华文楷体" panose="02010600040101010101" pitchFamily="2" charset="-122"/>
              <a:ea typeface="华文楷体" panose="02010600040101010101" pitchFamily="2" charset="-122"/>
            </a:endParaRPr>
          </a:p>
          <a:p>
            <a:pPr lvl="0" indent="0" algn="ctr">
              <a:spcBef>
                <a:spcPct val="50000"/>
              </a:spcBef>
            </a:pPr>
            <a:endParaRPr lang="en-US" altLang="zh-CN" sz="3600" b="1">
              <a:solidFill>
                <a:srgbClr val="000000"/>
              </a:solidFill>
              <a:latin typeface="华文楷体" panose="02010600040101010101" pitchFamily="2" charset="-122"/>
              <a:ea typeface="华文楷体" panose="02010600040101010101" pitchFamily="2" charset="-122"/>
            </a:endParaRPr>
          </a:p>
          <a:p>
            <a:pPr lvl="0" indent="0" algn="just">
              <a:spcBef>
                <a:spcPct val="50000"/>
              </a:spcBef>
            </a:pPr>
            <a:r>
              <a:rPr lang="en-US" altLang="zh-CN" sz="2400" b="1">
                <a:solidFill>
                  <a:srgbClr val="000000"/>
                </a:solidFill>
                <a:latin typeface="华文楷体" panose="02010600040101010101" pitchFamily="2" charset="-122"/>
                <a:ea typeface="华文楷体" panose="02010600040101010101" pitchFamily="2" charset="-122"/>
              </a:rPr>
              <a:t>    </a:t>
            </a:r>
            <a:r>
              <a:rPr lang="zh-CN" altLang="en-US" sz="2400" b="1" dirty="0">
                <a:solidFill>
                  <a:srgbClr val="000000"/>
                </a:solidFill>
                <a:latin typeface="华文楷体" panose="02010600040101010101" pitchFamily="2" charset="-122"/>
                <a:ea typeface="华文楷体" panose="02010600040101010101" pitchFamily="2" charset="-122"/>
              </a:rPr>
              <a:t>二叉树的遍历是指按照一定的顺序不重复地访问二叉树中的每一个结点。</a:t>
            </a:r>
            <a:endParaRPr lang="zh-CN" altLang="en-US" sz="2400" b="1" dirty="0">
              <a:solidFill>
                <a:srgbClr val="000000"/>
              </a:solidFill>
              <a:latin typeface="华文楷体" panose="02010600040101010101" pitchFamily="2" charset="-122"/>
              <a:ea typeface="华文楷体" panose="02010600040101010101" pitchFamily="2" charset="-122"/>
            </a:endParaRPr>
          </a:p>
          <a:p>
            <a:pPr lvl="0" indent="0" algn="just">
              <a:spcBef>
                <a:spcPct val="50000"/>
              </a:spcBef>
            </a:pPr>
            <a:r>
              <a:rPr lang="zh-CN" altLang="en-US" sz="2400" b="1" dirty="0">
                <a:solidFill>
                  <a:srgbClr val="000000"/>
                </a:solidFill>
                <a:latin typeface="华文楷体" panose="02010600040101010101" pitchFamily="2" charset="-122"/>
                <a:ea typeface="华文楷体" panose="02010600040101010101" pitchFamily="2" charset="-122"/>
              </a:rPr>
              <a:t>    如果用</a:t>
            </a:r>
            <a:r>
              <a:rPr lang="en-US" altLang="zh-CN" sz="2400" b="1">
                <a:solidFill>
                  <a:srgbClr val="000000"/>
                </a:solidFill>
                <a:latin typeface="华文楷体" panose="02010600040101010101" pitchFamily="2" charset="-122"/>
                <a:ea typeface="华文楷体" panose="02010600040101010101" pitchFamily="2" charset="-122"/>
              </a:rPr>
              <a:t>L</a:t>
            </a:r>
            <a:r>
              <a:rPr lang="zh-CN" altLang="en-US" sz="2400" b="1" dirty="0">
                <a:solidFill>
                  <a:srgbClr val="000000"/>
                </a:solidFill>
                <a:latin typeface="华文楷体" panose="02010600040101010101" pitchFamily="2" charset="-122"/>
                <a:ea typeface="华文楷体" panose="02010600040101010101" pitchFamily="2" charset="-122"/>
              </a:rPr>
              <a:t>、</a:t>
            </a:r>
            <a:r>
              <a:rPr lang="en-US" altLang="zh-CN" sz="2400" b="1">
                <a:solidFill>
                  <a:srgbClr val="000000"/>
                </a:solidFill>
                <a:latin typeface="华文楷体" panose="02010600040101010101" pitchFamily="2" charset="-122"/>
                <a:ea typeface="华文楷体" panose="02010600040101010101" pitchFamily="2" charset="-122"/>
              </a:rPr>
              <a:t>D</a:t>
            </a:r>
            <a:r>
              <a:rPr lang="zh-CN" altLang="en-US" sz="2400" b="1" dirty="0">
                <a:solidFill>
                  <a:srgbClr val="000000"/>
                </a:solidFill>
                <a:latin typeface="华文楷体" panose="02010600040101010101" pitchFamily="2" charset="-122"/>
                <a:ea typeface="华文楷体" panose="02010600040101010101" pitchFamily="2" charset="-122"/>
              </a:rPr>
              <a:t>、</a:t>
            </a:r>
            <a:r>
              <a:rPr lang="en-US" altLang="zh-CN" sz="2400" b="1">
                <a:solidFill>
                  <a:srgbClr val="000000"/>
                </a:solidFill>
                <a:latin typeface="华文楷体" panose="02010600040101010101" pitchFamily="2" charset="-122"/>
                <a:ea typeface="华文楷体" panose="02010600040101010101" pitchFamily="2" charset="-122"/>
              </a:rPr>
              <a:t>R</a:t>
            </a:r>
            <a:r>
              <a:rPr lang="zh-CN" altLang="en-US" sz="2400" b="1" dirty="0">
                <a:solidFill>
                  <a:srgbClr val="000000"/>
                </a:solidFill>
                <a:latin typeface="华文楷体" panose="02010600040101010101" pitchFamily="2" charset="-122"/>
                <a:ea typeface="华文楷体" panose="02010600040101010101" pitchFamily="2" charset="-122"/>
              </a:rPr>
              <a:t>分别表示</a:t>
            </a:r>
            <a:r>
              <a:rPr lang="zh-CN" altLang="en-US" sz="2400" b="1" dirty="0">
                <a:solidFill>
                  <a:srgbClr val="FF0000"/>
                </a:solidFill>
                <a:latin typeface="华文楷体" panose="02010600040101010101" pitchFamily="2" charset="-122"/>
                <a:ea typeface="华文楷体" panose="02010600040101010101" pitchFamily="2" charset="-122"/>
              </a:rPr>
              <a:t>左</a:t>
            </a:r>
            <a:r>
              <a:rPr lang="zh-CN" altLang="en-US" sz="2400" b="1" dirty="0">
                <a:solidFill>
                  <a:srgbClr val="000000"/>
                </a:solidFill>
                <a:latin typeface="华文楷体" panose="02010600040101010101" pitchFamily="2" charset="-122"/>
                <a:ea typeface="华文楷体" panose="02010600040101010101" pitchFamily="2" charset="-122"/>
              </a:rPr>
              <a:t>子树、</a:t>
            </a:r>
            <a:r>
              <a:rPr lang="zh-CN" altLang="en-US" sz="2400" b="1" dirty="0">
                <a:solidFill>
                  <a:srgbClr val="FF0000"/>
                </a:solidFill>
                <a:latin typeface="华文楷体" panose="02010600040101010101" pitchFamily="2" charset="-122"/>
                <a:ea typeface="华文楷体" panose="02010600040101010101" pitchFamily="2" charset="-122"/>
              </a:rPr>
              <a:t>根</a:t>
            </a:r>
            <a:r>
              <a:rPr lang="zh-CN" altLang="en-US" sz="2400" b="1" dirty="0">
                <a:solidFill>
                  <a:srgbClr val="000000"/>
                </a:solidFill>
                <a:latin typeface="华文楷体" panose="02010600040101010101" pitchFamily="2" charset="-122"/>
                <a:ea typeface="华文楷体" panose="02010600040101010101" pitchFamily="2" charset="-122"/>
              </a:rPr>
              <a:t>结点、</a:t>
            </a:r>
            <a:r>
              <a:rPr lang="zh-CN" altLang="en-US" sz="2400" b="1" dirty="0">
                <a:solidFill>
                  <a:srgbClr val="FF0000"/>
                </a:solidFill>
                <a:latin typeface="华文楷体" panose="02010600040101010101" pitchFamily="2" charset="-122"/>
                <a:ea typeface="华文楷体" panose="02010600040101010101" pitchFamily="2" charset="-122"/>
              </a:rPr>
              <a:t>右</a:t>
            </a:r>
            <a:r>
              <a:rPr lang="zh-CN" altLang="en-US" sz="2400" b="1" dirty="0">
                <a:solidFill>
                  <a:srgbClr val="000000"/>
                </a:solidFill>
                <a:latin typeface="华文楷体" panose="02010600040101010101" pitchFamily="2" charset="-122"/>
                <a:ea typeface="华文楷体" panose="02010600040101010101" pitchFamily="2" charset="-122"/>
              </a:rPr>
              <a:t>子树，限定先左后右，则有</a:t>
            </a:r>
            <a:r>
              <a:rPr lang="en-US" altLang="zh-CN" sz="2400" b="1">
                <a:solidFill>
                  <a:srgbClr val="000000"/>
                </a:solidFill>
                <a:latin typeface="华文楷体" panose="02010600040101010101" pitchFamily="2" charset="-122"/>
                <a:ea typeface="华文楷体" panose="02010600040101010101" pitchFamily="2" charset="-122"/>
              </a:rPr>
              <a:t>3</a:t>
            </a:r>
            <a:r>
              <a:rPr lang="zh-CN" altLang="en-US" sz="2400" b="1" dirty="0">
                <a:solidFill>
                  <a:srgbClr val="000000"/>
                </a:solidFill>
                <a:latin typeface="华文楷体" panose="02010600040101010101" pitchFamily="2" charset="-122"/>
                <a:ea typeface="华文楷体" panose="02010600040101010101" pitchFamily="2" charset="-122"/>
              </a:rPr>
              <a:t>种遍历方法：</a:t>
            </a:r>
            <a:endParaRPr lang="zh-CN" altLang="en-US" sz="2400" b="1" dirty="0">
              <a:solidFill>
                <a:srgbClr val="000000"/>
              </a:solidFill>
              <a:latin typeface="华文楷体" panose="02010600040101010101" pitchFamily="2" charset="-122"/>
              <a:ea typeface="华文楷体" panose="02010600040101010101" pitchFamily="2" charset="-122"/>
            </a:endParaRPr>
          </a:p>
          <a:p>
            <a:pPr lvl="0" indent="0" algn="just">
              <a:spcBef>
                <a:spcPct val="50000"/>
              </a:spcBef>
            </a:pPr>
            <a:r>
              <a:rPr lang="zh-CN" altLang="en-US" sz="2400" b="1" dirty="0">
                <a:solidFill>
                  <a:srgbClr val="000000"/>
                </a:solidFill>
                <a:latin typeface="华文楷体" panose="02010600040101010101" pitchFamily="2" charset="-122"/>
                <a:ea typeface="华文楷体" panose="02010600040101010101" pitchFamily="2" charset="-122"/>
              </a:rPr>
              <a:t>         </a:t>
            </a:r>
            <a:r>
              <a:rPr lang="zh-CN" altLang="en-US" sz="2400" b="1" dirty="0">
                <a:solidFill>
                  <a:srgbClr val="FF0000"/>
                </a:solidFill>
                <a:latin typeface="华文楷体" panose="02010600040101010101" pitchFamily="2" charset="-122"/>
                <a:ea typeface="华文楷体" panose="02010600040101010101" pitchFamily="2" charset="-122"/>
              </a:rPr>
              <a:t> </a:t>
            </a:r>
            <a:r>
              <a:rPr lang="en-US" altLang="zh-CN" sz="2400" b="1">
                <a:solidFill>
                  <a:srgbClr val="FF0000"/>
                </a:solidFill>
                <a:latin typeface="华文楷体" panose="02010600040101010101" pitchFamily="2" charset="-122"/>
                <a:ea typeface="华文楷体" panose="02010600040101010101" pitchFamily="2" charset="-122"/>
              </a:rPr>
              <a:t>DLR</a:t>
            </a:r>
            <a:r>
              <a:rPr lang="zh-CN" altLang="en-US" sz="2400" b="1" dirty="0">
                <a:solidFill>
                  <a:srgbClr val="FF0000"/>
                </a:solidFill>
                <a:latin typeface="华文楷体" panose="02010600040101010101" pitchFamily="2" charset="-122"/>
                <a:ea typeface="华文楷体" panose="02010600040101010101" pitchFamily="2" charset="-122"/>
              </a:rPr>
              <a:t>、</a:t>
            </a:r>
            <a:r>
              <a:rPr lang="en-US" altLang="zh-CN" sz="2400" b="1">
                <a:solidFill>
                  <a:srgbClr val="FF0000"/>
                </a:solidFill>
                <a:latin typeface="华文楷体" panose="02010600040101010101" pitchFamily="2" charset="-122"/>
                <a:ea typeface="华文楷体" panose="02010600040101010101" pitchFamily="2" charset="-122"/>
              </a:rPr>
              <a:t>LDR</a:t>
            </a:r>
            <a:r>
              <a:rPr lang="zh-CN" altLang="en-US" sz="2400" b="1" dirty="0">
                <a:solidFill>
                  <a:srgbClr val="FF0000"/>
                </a:solidFill>
                <a:latin typeface="华文楷体" panose="02010600040101010101" pitchFamily="2" charset="-122"/>
                <a:ea typeface="华文楷体" panose="02010600040101010101" pitchFamily="2" charset="-122"/>
              </a:rPr>
              <a:t>、  </a:t>
            </a:r>
            <a:r>
              <a:rPr lang="en-US" altLang="zh-CN" sz="2400" b="1">
                <a:solidFill>
                  <a:srgbClr val="FF0000"/>
                </a:solidFill>
                <a:latin typeface="华文楷体" panose="02010600040101010101" pitchFamily="2" charset="-122"/>
                <a:ea typeface="华文楷体" panose="02010600040101010101" pitchFamily="2" charset="-122"/>
              </a:rPr>
              <a:t>LRD</a:t>
            </a:r>
            <a:endParaRPr lang="en-US" altLang="zh-CN" sz="2400" b="1">
              <a:solidFill>
                <a:srgbClr val="000000"/>
              </a:solidFill>
              <a:latin typeface="华文楷体" panose="02010600040101010101" pitchFamily="2" charset="-122"/>
              <a:ea typeface="华文楷体" panose="02010600040101010101" pitchFamily="2" charset="-122"/>
            </a:endParaRPr>
          </a:p>
          <a:p>
            <a:pPr lvl="0" indent="0" algn="just">
              <a:spcBef>
                <a:spcPct val="50000"/>
              </a:spcBef>
            </a:pPr>
            <a:r>
              <a:rPr lang="zh-CN" altLang="en-US" sz="2400" b="1" dirty="0">
                <a:solidFill>
                  <a:srgbClr val="000000"/>
                </a:solidFill>
                <a:latin typeface="华文楷体" panose="02010600040101010101" pitchFamily="2" charset="-122"/>
                <a:ea typeface="华文楷体" panose="02010600040101010101" pitchFamily="2" charset="-122"/>
              </a:rPr>
              <a:t>这三种遍历规则分别称为先序遍历、中序遍历和后序遍历（</a:t>
            </a:r>
            <a:r>
              <a:rPr lang="zh-CN" altLang="en-US" sz="2400" b="1" dirty="0">
                <a:solidFill>
                  <a:srgbClr val="FF0000"/>
                </a:solidFill>
                <a:latin typeface="华文楷体" panose="02010600040101010101" pitchFamily="2" charset="-122"/>
                <a:ea typeface="华文楷体" panose="02010600040101010101" pitchFamily="2" charset="-122"/>
              </a:rPr>
              <a:t>以根为标准</a:t>
            </a:r>
            <a:r>
              <a:rPr lang="zh-CN" altLang="en-US" sz="2400" b="1" dirty="0">
                <a:solidFill>
                  <a:srgbClr val="000000"/>
                </a:solidFill>
                <a:latin typeface="华文楷体" panose="02010600040101010101" pitchFamily="2" charset="-122"/>
                <a:ea typeface="华文楷体" panose="02010600040101010101" pitchFamily="2" charset="-122"/>
              </a:rPr>
              <a:t>）。</a:t>
            </a:r>
            <a:endParaRPr lang="zh-CN" altLang="en-US" sz="2400" b="1" dirty="0">
              <a:solidFill>
                <a:srgbClr val="000000"/>
              </a:solidFill>
              <a:latin typeface="华文楷体" panose="02010600040101010101" pitchFamily="2" charset="-122"/>
              <a:ea typeface="华文楷体" panose="02010600040101010101" pitchFamily="2" charset="-122"/>
            </a:endParaRPr>
          </a:p>
        </p:txBody>
      </p:sp>
      <p:pic>
        <p:nvPicPr>
          <p:cNvPr id="29697" name="Picture 3" descr="未命名"/>
          <p:cNvPicPr>
            <a:picLocks noChangeAspect="1"/>
          </p:cNvPicPr>
          <p:nvPr/>
        </p:nvPicPr>
        <p:blipFill>
          <a:blip r:embed="rId1"/>
          <a:stretch>
            <a:fillRect/>
          </a:stretch>
        </p:blipFill>
        <p:spPr>
          <a:xfrm>
            <a:off x="8680768" y="1696085"/>
            <a:ext cx="2808287" cy="2198688"/>
          </a:xfrm>
          <a:prstGeom prst="rect">
            <a:avLst/>
          </a:prstGeom>
          <a:noFill/>
          <a:ln w="9525">
            <a:noFill/>
          </a:ln>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9697" name="Picture 3" descr="未命名"/>
          <p:cNvPicPr>
            <a:picLocks noChangeAspect="1"/>
          </p:cNvPicPr>
          <p:nvPr/>
        </p:nvPicPr>
        <p:blipFill>
          <a:blip r:embed="rId1"/>
          <a:stretch>
            <a:fillRect/>
          </a:stretch>
        </p:blipFill>
        <p:spPr>
          <a:xfrm>
            <a:off x="6425248" y="781685"/>
            <a:ext cx="2808287" cy="2198688"/>
          </a:xfrm>
          <a:prstGeom prst="rect">
            <a:avLst/>
          </a:prstGeom>
          <a:noFill/>
          <a:ln w="9525">
            <a:noFill/>
          </a:ln>
        </p:spPr>
      </p:pic>
      <p:sp>
        <p:nvSpPr>
          <p:cNvPr id="29698" name="Text Box 5"/>
          <p:cNvSpPr txBox="1"/>
          <p:nvPr/>
        </p:nvSpPr>
        <p:spPr>
          <a:xfrm>
            <a:off x="551498" y="781368"/>
            <a:ext cx="4897437" cy="4297680"/>
          </a:xfrm>
          <a:prstGeom prst="rect">
            <a:avLst/>
          </a:prstGeom>
          <a:noFill/>
          <a:ln w="9525">
            <a:noFill/>
          </a:ln>
        </p:spPr>
        <p:txBody>
          <a:bodyPr anchor="t">
            <a:spAutoFit/>
          </a:bodyPr>
          <a:p>
            <a:pPr lvl="0" indent="0" algn="just">
              <a:spcBef>
                <a:spcPct val="50000"/>
              </a:spcBef>
            </a:pPr>
            <a:r>
              <a:rPr lang="en-US" altLang="zh-CN" sz="2400" b="1">
                <a:solidFill>
                  <a:srgbClr val="000000"/>
                </a:solidFill>
                <a:latin typeface="Times New Roman" panose="02020603050405020304" pitchFamily="18" charset="0"/>
                <a:ea typeface="黑体" panose="02010609060101010101" pitchFamily="49" charset="-122"/>
              </a:rPr>
              <a:t>1</a:t>
            </a:r>
            <a:r>
              <a:rPr lang="zh-CN" altLang="en-US" sz="2400" b="1" dirty="0">
                <a:solidFill>
                  <a:srgbClr val="000000"/>
                </a:solidFill>
                <a:latin typeface="Times New Roman" panose="02020603050405020304" pitchFamily="18" charset="0"/>
                <a:ea typeface="黑体" panose="02010609060101010101" pitchFamily="49" charset="-122"/>
              </a:rPr>
              <a:t>、先（根）序遍历： </a:t>
            </a:r>
            <a:r>
              <a:rPr lang="en-US" altLang="zh-CN" sz="2000" b="1">
                <a:solidFill>
                  <a:srgbClr val="FF0000"/>
                </a:solidFill>
                <a:latin typeface="Times New Roman" panose="02020603050405020304" pitchFamily="18" charset="0"/>
                <a:ea typeface="宋体" panose="02010600030101010101" pitchFamily="2" charset="-122"/>
              </a:rPr>
              <a:t>DLR</a:t>
            </a:r>
            <a:endParaRPr lang="en-US" altLang="zh-CN" sz="2400">
              <a:solidFill>
                <a:srgbClr val="000000"/>
              </a:solidFill>
              <a:latin typeface="Times New Roman" panose="02020603050405020304" pitchFamily="18" charset="0"/>
              <a:ea typeface="宋体" panose="02010600030101010101" pitchFamily="2" charset="-122"/>
            </a:endParaRPr>
          </a:p>
          <a:p>
            <a:pPr lvl="0" indent="0" algn="just">
              <a:spcBef>
                <a:spcPct val="50000"/>
              </a:spcBef>
            </a:pPr>
            <a:r>
              <a:rPr lang="zh-CN" altLang="en-US" sz="2400" dirty="0">
                <a:solidFill>
                  <a:srgbClr val="000000"/>
                </a:solidFill>
                <a:latin typeface="Times New Roman" panose="02020603050405020304" pitchFamily="18" charset="0"/>
                <a:ea typeface="宋体" panose="02010600030101010101" pitchFamily="2" charset="-122"/>
              </a:rPr>
              <a:t>前序遍历的规则如下：</a:t>
            </a:r>
            <a:endParaRPr lang="zh-CN" altLang="en-US" sz="2400" dirty="0">
              <a:solidFill>
                <a:srgbClr val="000000"/>
              </a:solidFill>
              <a:latin typeface="Times New Roman" panose="02020603050405020304" pitchFamily="18" charset="0"/>
              <a:ea typeface="宋体" panose="02010600030101010101" pitchFamily="2" charset="-122"/>
            </a:endParaRPr>
          </a:p>
          <a:p>
            <a:pPr lvl="0" indent="0" algn="just">
              <a:spcBef>
                <a:spcPct val="50000"/>
              </a:spcBef>
            </a:pPr>
            <a:r>
              <a:rPr lang="zh-CN" altLang="en-US" sz="2400" dirty="0">
                <a:solidFill>
                  <a:srgbClr val="000000"/>
                </a:solidFill>
                <a:latin typeface="Times New Roman" panose="02020603050405020304" pitchFamily="18" charset="0"/>
                <a:ea typeface="宋体" panose="02010600030101010101" pitchFamily="2" charset="-122"/>
              </a:rPr>
              <a:t>若二叉树为空，则退出。否则</a:t>
            </a:r>
            <a:endParaRPr lang="zh-CN" altLang="en-US" sz="2400" dirty="0">
              <a:solidFill>
                <a:srgbClr val="000000"/>
              </a:solidFill>
              <a:latin typeface="Times New Roman" panose="02020603050405020304" pitchFamily="18" charset="0"/>
              <a:ea typeface="宋体" panose="02010600030101010101" pitchFamily="2" charset="-122"/>
            </a:endParaRPr>
          </a:p>
          <a:p>
            <a:pPr lvl="0" indent="0" algn="just">
              <a:spcBef>
                <a:spcPct val="50000"/>
              </a:spcBef>
            </a:pPr>
            <a:r>
              <a:rPr lang="zh-CN" altLang="en-US" sz="2400" dirty="0">
                <a:solidFill>
                  <a:srgbClr val="000000"/>
                </a:solidFill>
                <a:latin typeface="Times New Roman" panose="02020603050405020304" pitchFamily="18" charset="0"/>
                <a:ea typeface="宋体" panose="02010600030101010101" pitchFamily="2" charset="-122"/>
              </a:rPr>
              <a:t>   ⑴访问处理根结点</a:t>
            </a:r>
            <a:r>
              <a:rPr lang="en-US" altLang="zh-CN" sz="2400" dirty="0">
                <a:solidFill>
                  <a:srgbClr val="000000"/>
                </a:solidFill>
                <a:latin typeface="Times New Roman" panose="02020603050405020304" pitchFamily="18" charset="0"/>
                <a:ea typeface="宋体" panose="02010600030101010101" pitchFamily="2" charset="-122"/>
              </a:rPr>
              <a:t>(</a:t>
            </a:r>
            <a:r>
              <a:rPr lang="zh-CN" altLang="en-US" sz="2400" dirty="0">
                <a:solidFill>
                  <a:srgbClr val="000000"/>
                </a:solidFill>
                <a:latin typeface="Times New Roman" panose="02020603050405020304" pitchFamily="18" charset="0"/>
                <a:ea typeface="宋体" panose="02010600030101010101" pitchFamily="2" charset="-122"/>
              </a:rPr>
              <a:t>输出根</a:t>
            </a:r>
            <a:r>
              <a:rPr lang="en-US" altLang="zh-CN" sz="2400" dirty="0">
                <a:solidFill>
                  <a:srgbClr val="000000"/>
                </a:solidFill>
                <a:latin typeface="Times New Roman" panose="02020603050405020304" pitchFamily="18" charset="0"/>
                <a:ea typeface="宋体" panose="02010600030101010101" pitchFamily="2" charset="-122"/>
              </a:rPr>
              <a:t>);</a:t>
            </a:r>
            <a:endParaRPr lang="en-US" altLang="zh-CN" sz="2400" dirty="0">
              <a:solidFill>
                <a:srgbClr val="000000"/>
              </a:solidFill>
              <a:latin typeface="Times New Roman" panose="02020603050405020304" pitchFamily="18" charset="0"/>
              <a:ea typeface="宋体" panose="02010600030101010101" pitchFamily="2" charset="-122"/>
            </a:endParaRPr>
          </a:p>
          <a:p>
            <a:pPr lvl="0" indent="0" algn="just">
              <a:spcBef>
                <a:spcPct val="50000"/>
              </a:spcBef>
            </a:pPr>
            <a:r>
              <a:rPr lang="zh-CN" altLang="en-US" sz="2400" dirty="0">
                <a:solidFill>
                  <a:srgbClr val="000000"/>
                </a:solidFill>
                <a:latin typeface="Times New Roman" panose="02020603050405020304" pitchFamily="18" charset="0"/>
                <a:ea typeface="宋体" panose="02010600030101010101" pitchFamily="2" charset="-122"/>
              </a:rPr>
              <a:t>   ⑵前序遍历左子树；</a:t>
            </a:r>
            <a:endParaRPr lang="zh-CN" altLang="en-US" sz="2400" dirty="0">
              <a:solidFill>
                <a:srgbClr val="000000"/>
              </a:solidFill>
              <a:latin typeface="Times New Roman" panose="02020603050405020304" pitchFamily="18" charset="0"/>
              <a:ea typeface="宋体" panose="02010600030101010101" pitchFamily="2" charset="-122"/>
            </a:endParaRPr>
          </a:p>
          <a:p>
            <a:pPr lvl="0" indent="0" algn="just">
              <a:spcBef>
                <a:spcPct val="50000"/>
              </a:spcBef>
            </a:pPr>
            <a:r>
              <a:rPr lang="zh-CN" altLang="en-US" sz="2400" dirty="0">
                <a:solidFill>
                  <a:srgbClr val="000000"/>
                </a:solidFill>
                <a:latin typeface="Times New Roman" panose="02020603050405020304" pitchFamily="18" charset="0"/>
                <a:ea typeface="宋体" panose="02010600030101010101" pitchFamily="2" charset="-122"/>
              </a:rPr>
              <a:t>   ⑶前序遍历右子树；</a:t>
            </a:r>
            <a:endParaRPr lang="zh-CN" altLang="en-US" sz="2400" dirty="0">
              <a:solidFill>
                <a:srgbClr val="000000"/>
              </a:solidFill>
              <a:latin typeface="Times New Roman" panose="02020603050405020304" pitchFamily="18" charset="0"/>
              <a:ea typeface="宋体" panose="02010600030101010101" pitchFamily="2" charset="-122"/>
            </a:endParaRPr>
          </a:p>
          <a:p>
            <a:pPr lvl="0" indent="0" algn="just">
              <a:spcBef>
                <a:spcPct val="50000"/>
              </a:spcBef>
            </a:pPr>
            <a:r>
              <a:rPr lang="zh-CN" altLang="en-US" sz="2400" dirty="0">
                <a:solidFill>
                  <a:srgbClr val="000000"/>
                </a:solidFill>
                <a:latin typeface="Times New Roman" panose="02020603050405020304" pitchFamily="18" charset="0"/>
                <a:ea typeface="宋体" panose="02010600030101010101" pitchFamily="2" charset="-122"/>
              </a:rPr>
              <a:t>       </a:t>
            </a:r>
            <a:r>
              <a:rPr lang="en-US" altLang="zh-CN" sz="2400">
                <a:solidFill>
                  <a:srgbClr val="000000"/>
                </a:solidFill>
                <a:latin typeface="Times New Roman" panose="02020603050405020304" pitchFamily="18" charset="0"/>
                <a:ea typeface="宋体" panose="02010600030101010101" pitchFamily="2" charset="-122"/>
              </a:rPr>
              <a:t>a b d e h i c f g</a:t>
            </a:r>
            <a:endParaRPr lang="en-US" altLang="zh-CN" sz="2400">
              <a:solidFill>
                <a:srgbClr val="000000"/>
              </a:solidFill>
              <a:latin typeface="Times New Roman" panose="02020603050405020304" pitchFamily="18" charset="0"/>
              <a:ea typeface="宋体" panose="02010600030101010101" pitchFamily="2" charset="-122"/>
            </a:endParaRPr>
          </a:p>
          <a:p>
            <a:pPr lvl="0" indent="0">
              <a:spcBef>
                <a:spcPct val="50000"/>
              </a:spcBef>
            </a:pPr>
            <a:endParaRPr lang="en-US" altLang="zh-CN" sz="2400">
              <a:solidFill>
                <a:srgbClr val="000000"/>
              </a:solidFill>
              <a:latin typeface="Times New Roman" panose="02020603050405020304" pitchFamily="18" charset="0"/>
              <a:ea typeface="宋体" panose="02010600030101010101" pitchFamily="2" charset="-122"/>
            </a:endParaRPr>
          </a:p>
        </p:txBody>
      </p:sp>
      <p:sp>
        <p:nvSpPr>
          <p:cNvPr id="29699" name="Rectangle 6"/>
          <p:cNvSpPr/>
          <p:nvPr/>
        </p:nvSpPr>
        <p:spPr>
          <a:xfrm>
            <a:off x="5802313" y="3602038"/>
            <a:ext cx="4873625" cy="2678112"/>
          </a:xfrm>
          <a:prstGeom prst="rect">
            <a:avLst/>
          </a:prstGeom>
          <a:noFill/>
          <a:ln w="9525">
            <a:noFill/>
          </a:ln>
        </p:spPr>
        <p:txBody>
          <a:bodyPr anchor="t">
            <a:spAutoFit/>
          </a:bodyPr>
          <a:p>
            <a:pPr lvl="0" indent="0" defTabSz="360680"/>
            <a:r>
              <a:rPr lang="en-US" altLang="zh-CN" sz="2400" b="1">
                <a:solidFill>
                  <a:schemeClr val="tx1"/>
                </a:solidFill>
                <a:latin typeface="Arial" panose="020B0604020202020204" pitchFamily="34" charset="0"/>
                <a:ea typeface="宋体" panose="02010600030101010101" pitchFamily="2" charset="-122"/>
              </a:rPr>
              <a:t>void </a:t>
            </a:r>
            <a:r>
              <a:rPr lang="en-US" altLang="zh-CN" sz="2400" b="1" err="1">
                <a:solidFill>
                  <a:srgbClr val="FF0000"/>
                </a:solidFill>
                <a:latin typeface="Arial" panose="020B0604020202020204" pitchFamily="34" charset="0"/>
                <a:ea typeface="宋体" panose="02010600030101010101" pitchFamily="2" charset="-122"/>
              </a:rPr>
              <a:t>preorder</a:t>
            </a:r>
            <a:r>
              <a:rPr lang="en-US" altLang="zh-CN" sz="2400" b="1" err="1">
                <a:solidFill>
                  <a:schemeClr val="tx1"/>
                </a:solidFill>
                <a:latin typeface="Arial" panose="020B0604020202020204" pitchFamily="34" charset="0"/>
                <a:ea typeface="宋体" panose="02010600030101010101" pitchFamily="2" charset="-122"/>
              </a:rPr>
              <a:t>(int</a:t>
            </a:r>
            <a:r>
              <a:rPr lang="en-US" altLang="zh-CN" sz="2400" b="1">
                <a:solidFill>
                  <a:schemeClr val="tx1"/>
                </a:solidFill>
                <a:latin typeface="Arial" panose="020B0604020202020204" pitchFamily="34" charset="0"/>
                <a:ea typeface="宋体" panose="02010600030101010101" pitchFamily="2" charset="-122"/>
              </a:rPr>
              <a:t> t){</a:t>
            </a:r>
            <a:endParaRPr lang="en-US" altLang="zh-CN" sz="2400" b="1">
              <a:solidFill>
                <a:schemeClr val="tx1"/>
              </a:solidFill>
              <a:latin typeface="Arial" panose="020B0604020202020204" pitchFamily="34" charset="0"/>
              <a:ea typeface="宋体" panose="02010600030101010101" pitchFamily="2" charset="-122"/>
            </a:endParaRPr>
          </a:p>
          <a:p>
            <a:pPr lvl="0" indent="0" defTabSz="360680"/>
            <a:r>
              <a:rPr lang="en-US" altLang="zh-CN" sz="2400" b="1">
                <a:solidFill>
                  <a:schemeClr val="tx1"/>
                </a:solidFill>
                <a:latin typeface="Arial" panose="020B0604020202020204" pitchFamily="34" charset="0"/>
                <a:ea typeface="宋体" panose="02010600030101010101" pitchFamily="2" charset="-122"/>
              </a:rPr>
              <a:t>	</a:t>
            </a:r>
            <a:r>
              <a:rPr lang="en-US" altLang="zh-CN" sz="2400" b="1" err="1">
                <a:solidFill>
                  <a:schemeClr val="tx1"/>
                </a:solidFill>
                <a:latin typeface="Arial" panose="020B0604020202020204" pitchFamily="34" charset="0"/>
                <a:ea typeface="宋体" panose="02010600030101010101" pitchFamily="2" charset="-122"/>
              </a:rPr>
              <a:t>if(t</a:t>
            </a:r>
            <a:r>
              <a:rPr lang="en-US" altLang="zh-CN" sz="2400" b="1">
                <a:solidFill>
                  <a:schemeClr val="tx1"/>
                </a:solidFill>
                <a:latin typeface="Arial" panose="020B0604020202020204" pitchFamily="34" charset="0"/>
                <a:ea typeface="宋体" panose="02010600030101010101" pitchFamily="2" charset="-122"/>
              </a:rPr>
              <a:t>!=0){</a:t>
            </a:r>
            <a:endParaRPr lang="en-US" altLang="zh-CN" sz="2400" b="1">
              <a:solidFill>
                <a:schemeClr val="tx1"/>
              </a:solidFill>
              <a:latin typeface="Arial" panose="020B0604020202020204" pitchFamily="34" charset="0"/>
              <a:ea typeface="宋体" panose="02010600030101010101" pitchFamily="2" charset="-122"/>
            </a:endParaRPr>
          </a:p>
          <a:p>
            <a:pPr lvl="0" indent="0" defTabSz="360680"/>
            <a:r>
              <a:rPr lang="en-US" altLang="zh-CN" sz="2400" b="1">
                <a:solidFill>
                  <a:schemeClr val="tx1"/>
                </a:solidFill>
                <a:latin typeface="Arial" panose="020B0604020202020204" pitchFamily="34" charset="0"/>
                <a:ea typeface="宋体" panose="02010600030101010101" pitchFamily="2" charset="-122"/>
              </a:rPr>
              <a:t>		</a:t>
            </a:r>
            <a:r>
              <a:rPr lang="en-US" altLang="zh-CN" sz="2400" b="1" err="1">
                <a:solidFill>
                  <a:schemeClr val="tx1"/>
                </a:solidFill>
                <a:latin typeface="Arial" panose="020B0604020202020204" pitchFamily="34" charset="0"/>
                <a:ea typeface="宋体" panose="02010600030101010101" pitchFamily="2" charset="-122"/>
              </a:rPr>
              <a:t>printf("%d</a:t>
            </a:r>
            <a:r>
              <a:rPr lang="en-US" altLang="zh-CN" sz="2400" b="1">
                <a:solidFill>
                  <a:schemeClr val="tx1"/>
                </a:solidFill>
                <a:latin typeface="Arial" panose="020B0604020202020204" pitchFamily="34" charset="0"/>
                <a:ea typeface="宋体" panose="02010600030101010101" pitchFamily="2" charset="-122"/>
              </a:rPr>
              <a:t> ",</a:t>
            </a:r>
            <a:r>
              <a:rPr lang="en-US" altLang="zh-CN" sz="2400" b="1" err="1">
                <a:solidFill>
                  <a:schemeClr val="tx1"/>
                </a:solidFill>
                <a:latin typeface="Arial" panose="020B0604020202020204" pitchFamily="34" charset="0"/>
                <a:ea typeface="宋体" panose="02010600030101010101" pitchFamily="2" charset="-122"/>
              </a:rPr>
              <a:t>tree[t].data</a:t>
            </a:r>
            <a:r>
              <a:rPr lang="en-US" altLang="zh-CN" sz="2400" b="1">
                <a:solidFill>
                  <a:schemeClr val="tx1"/>
                </a:solidFill>
                <a:latin typeface="Arial" panose="020B0604020202020204" pitchFamily="34" charset="0"/>
                <a:ea typeface="宋体" panose="02010600030101010101" pitchFamily="2" charset="-122"/>
              </a:rPr>
              <a:t>);</a:t>
            </a:r>
            <a:endParaRPr lang="en-US" altLang="zh-CN" sz="2400" b="1">
              <a:solidFill>
                <a:schemeClr val="tx1"/>
              </a:solidFill>
              <a:latin typeface="Arial" panose="020B0604020202020204" pitchFamily="34" charset="0"/>
              <a:ea typeface="宋体" panose="02010600030101010101" pitchFamily="2" charset="-122"/>
            </a:endParaRPr>
          </a:p>
          <a:p>
            <a:pPr lvl="0" indent="0" defTabSz="360680"/>
            <a:r>
              <a:rPr lang="en-US" altLang="zh-CN" sz="2400" b="1">
                <a:solidFill>
                  <a:schemeClr val="tx1"/>
                </a:solidFill>
                <a:latin typeface="Arial" panose="020B0604020202020204" pitchFamily="34" charset="0"/>
                <a:ea typeface="宋体" panose="02010600030101010101" pitchFamily="2" charset="-122"/>
              </a:rPr>
              <a:t>		</a:t>
            </a:r>
            <a:r>
              <a:rPr lang="en-US" altLang="zh-CN" sz="2400" b="1" err="1">
                <a:solidFill>
                  <a:srgbClr val="FF0000"/>
                </a:solidFill>
                <a:latin typeface="Arial" panose="020B0604020202020204" pitchFamily="34" charset="0"/>
                <a:ea typeface="宋体" panose="02010600030101010101" pitchFamily="2" charset="-122"/>
              </a:rPr>
              <a:t>preorder</a:t>
            </a:r>
            <a:r>
              <a:rPr lang="en-US" altLang="zh-CN" sz="2400" b="1" err="1">
                <a:solidFill>
                  <a:schemeClr val="tx1"/>
                </a:solidFill>
                <a:latin typeface="Arial" panose="020B0604020202020204" pitchFamily="34" charset="0"/>
                <a:ea typeface="宋体" panose="02010600030101010101" pitchFamily="2" charset="-122"/>
              </a:rPr>
              <a:t>(tree[t].lch</a:t>
            </a:r>
            <a:r>
              <a:rPr lang="en-US" altLang="zh-CN" sz="2400" b="1">
                <a:solidFill>
                  <a:schemeClr val="tx1"/>
                </a:solidFill>
                <a:latin typeface="Arial" panose="020B0604020202020204" pitchFamily="34" charset="0"/>
                <a:ea typeface="宋体" panose="02010600030101010101" pitchFamily="2" charset="-122"/>
              </a:rPr>
              <a:t>);</a:t>
            </a:r>
            <a:endParaRPr lang="en-US" altLang="zh-CN" sz="2400" b="1">
              <a:solidFill>
                <a:schemeClr val="tx1"/>
              </a:solidFill>
              <a:latin typeface="Arial" panose="020B0604020202020204" pitchFamily="34" charset="0"/>
              <a:ea typeface="宋体" panose="02010600030101010101" pitchFamily="2" charset="-122"/>
            </a:endParaRPr>
          </a:p>
          <a:p>
            <a:pPr lvl="0" indent="0" defTabSz="360680"/>
            <a:r>
              <a:rPr lang="en-US" altLang="zh-CN" sz="2400" b="1">
                <a:solidFill>
                  <a:schemeClr val="tx1"/>
                </a:solidFill>
                <a:latin typeface="Arial" panose="020B0604020202020204" pitchFamily="34" charset="0"/>
                <a:ea typeface="宋体" panose="02010600030101010101" pitchFamily="2" charset="-122"/>
              </a:rPr>
              <a:t>		</a:t>
            </a:r>
            <a:r>
              <a:rPr lang="en-US" altLang="zh-CN" sz="2400" b="1" err="1">
                <a:solidFill>
                  <a:srgbClr val="FF0000"/>
                </a:solidFill>
                <a:latin typeface="Arial" panose="020B0604020202020204" pitchFamily="34" charset="0"/>
                <a:ea typeface="宋体" panose="02010600030101010101" pitchFamily="2" charset="-122"/>
              </a:rPr>
              <a:t>preorder</a:t>
            </a:r>
            <a:r>
              <a:rPr lang="en-US" altLang="zh-CN" sz="2400" b="1" err="1">
                <a:solidFill>
                  <a:schemeClr val="tx1"/>
                </a:solidFill>
                <a:latin typeface="Arial" panose="020B0604020202020204" pitchFamily="34" charset="0"/>
                <a:ea typeface="宋体" panose="02010600030101010101" pitchFamily="2" charset="-122"/>
              </a:rPr>
              <a:t>(tree[t].rch</a:t>
            </a:r>
            <a:r>
              <a:rPr lang="en-US" altLang="zh-CN" sz="2400" b="1">
                <a:solidFill>
                  <a:schemeClr val="tx1"/>
                </a:solidFill>
                <a:latin typeface="Arial" panose="020B0604020202020204" pitchFamily="34" charset="0"/>
                <a:ea typeface="宋体" panose="02010600030101010101" pitchFamily="2" charset="-122"/>
              </a:rPr>
              <a:t>);</a:t>
            </a:r>
            <a:endParaRPr lang="en-US" altLang="zh-CN" sz="2400" b="1">
              <a:solidFill>
                <a:schemeClr val="tx1"/>
              </a:solidFill>
              <a:latin typeface="Arial" panose="020B0604020202020204" pitchFamily="34" charset="0"/>
              <a:ea typeface="宋体" panose="02010600030101010101" pitchFamily="2" charset="-122"/>
            </a:endParaRPr>
          </a:p>
          <a:p>
            <a:pPr lvl="0" indent="0" defTabSz="360680"/>
            <a:r>
              <a:rPr lang="en-US" altLang="zh-CN" sz="2400" b="1">
                <a:solidFill>
                  <a:schemeClr val="tx1"/>
                </a:solidFill>
                <a:latin typeface="Arial" panose="020B0604020202020204" pitchFamily="34" charset="0"/>
                <a:ea typeface="宋体" panose="02010600030101010101" pitchFamily="2" charset="-122"/>
              </a:rPr>
              <a:t>	}</a:t>
            </a:r>
            <a:endParaRPr lang="en-US" altLang="zh-CN" sz="2400" b="1">
              <a:solidFill>
                <a:schemeClr val="tx1"/>
              </a:solidFill>
              <a:latin typeface="Arial" panose="020B0604020202020204" pitchFamily="34" charset="0"/>
              <a:ea typeface="宋体" panose="02010600030101010101" pitchFamily="2" charset="-122"/>
            </a:endParaRPr>
          </a:p>
          <a:p>
            <a:pPr lvl="0" indent="0" defTabSz="360680"/>
            <a:r>
              <a:rPr lang="en-US" altLang="zh-CN" sz="2400" b="1">
                <a:solidFill>
                  <a:schemeClr val="tx1"/>
                </a:solidFill>
                <a:latin typeface="Arial" panose="020B0604020202020204" pitchFamily="34" charset="0"/>
                <a:ea typeface="宋体" panose="02010600030101010101" pitchFamily="2" charset="-122"/>
              </a:rPr>
              <a:t>}</a:t>
            </a:r>
            <a:endParaRPr lang="en-US" altLang="zh-CN" sz="2400" b="1">
              <a:solidFill>
                <a:schemeClr val="tx1"/>
              </a:solidFill>
              <a:latin typeface="Arial" panose="020B0604020202020204" pitchFamily="34" charset="0"/>
              <a:ea typeface="宋体" panose="02010600030101010101" pitchFamily="2" charset="-122"/>
            </a:endParaRPr>
          </a:p>
        </p:txBody>
      </p:sp>
      <p:sp>
        <p:nvSpPr>
          <p:cNvPr id="5" name="圆角矩形 4"/>
          <p:cNvSpPr/>
          <p:nvPr/>
        </p:nvSpPr>
        <p:spPr>
          <a:xfrm>
            <a:off x="5616258" y="3361373"/>
            <a:ext cx="5059363" cy="31591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Text Box 2"/>
          <p:cNvSpPr txBox="1"/>
          <p:nvPr/>
        </p:nvSpPr>
        <p:spPr>
          <a:xfrm>
            <a:off x="180975" y="1128713"/>
            <a:ext cx="4897438" cy="3784600"/>
          </a:xfrm>
          <a:prstGeom prst="rect">
            <a:avLst/>
          </a:prstGeom>
          <a:noFill/>
          <a:ln w="9525">
            <a:noFill/>
          </a:ln>
        </p:spPr>
        <p:txBody>
          <a:bodyPr anchor="t">
            <a:spAutoFit/>
          </a:bodyPr>
          <a:p>
            <a:pPr lvl="0" indent="0" algn="just">
              <a:spcBef>
                <a:spcPct val="50000"/>
              </a:spcBef>
            </a:pPr>
            <a:r>
              <a:rPr lang="en-US" altLang="zh-CN" sz="2400" b="1">
                <a:solidFill>
                  <a:srgbClr val="000000"/>
                </a:solidFill>
                <a:latin typeface="Times New Roman" panose="02020603050405020304" pitchFamily="18" charset="0"/>
                <a:ea typeface="黑体" panose="02010609060101010101" pitchFamily="49" charset="-122"/>
              </a:rPr>
              <a:t>2</a:t>
            </a:r>
            <a:r>
              <a:rPr lang="zh-CN" altLang="en-US" sz="2400" b="1" dirty="0">
                <a:solidFill>
                  <a:srgbClr val="000000"/>
                </a:solidFill>
                <a:latin typeface="Times New Roman" panose="02020603050405020304" pitchFamily="18" charset="0"/>
                <a:ea typeface="黑体" panose="02010609060101010101" pitchFamily="49" charset="-122"/>
              </a:rPr>
              <a:t>、中序遍历： </a:t>
            </a:r>
            <a:r>
              <a:rPr lang="en-US" altLang="zh-CN" sz="2000" b="1">
                <a:solidFill>
                  <a:srgbClr val="FF0000"/>
                </a:solidFill>
                <a:latin typeface="Times New Roman" panose="02020603050405020304" pitchFamily="18" charset="0"/>
                <a:ea typeface="宋体" panose="02010600030101010101" pitchFamily="2" charset="-122"/>
              </a:rPr>
              <a:t>LDR</a:t>
            </a:r>
            <a:endParaRPr lang="en-US" altLang="zh-CN" sz="2400">
              <a:solidFill>
                <a:srgbClr val="000000"/>
              </a:solidFill>
              <a:latin typeface="Times New Roman" panose="02020603050405020304" pitchFamily="18" charset="0"/>
              <a:ea typeface="宋体" panose="02010600030101010101" pitchFamily="2" charset="-122"/>
            </a:endParaRPr>
          </a:p>
          <a:p>
            <a:pPr lvl="0" indent="0" algn="just">
              <a:spcBef>
                <a:spcPct val="50000"/>
              </a:spcBef>
            </a:pPr>
            <a:r>
              <a:rPr lang="zh-CN" altLang="en-US" sz="2400" dirty="0">
                <a:solidFill>
                  <a:srgbClr val="000000"/>
                </a:solidFill>
                <a:latin typeface="Times New Roman" panose="02020603050405020304" pitchFamily="18" charset="0"/>
                <a:ea typeface="宋体" panose="02010600030101010101" pitchFamily="2" charset="-122"/>
              </a:rPr>
              <a:t>中序遍历的规则如下：</a:t>
            </a:r>
            <a:endParaRPr lang="zh-CN" altLang="en-US" sz="2400" dirty="0">
              <a:solidFill>
                <a:srgbClr val="000000"/>
              </a:solidFill>
              <a:latin typeface="Times New Roman" panose="02020603050405020304" pitchFamily="18" charset="0"/>
              <a:ea typeface="宋体" panose="02010600030101010101" pitchFamily="2" charset="-122"/>
            </a:endParaRPr>
          </a:p>
          <a:p>
            <a:pPr lvl="0" indent="0" algn="just">
              <a:spcBef>
                <a:spcPct val="50000"/>
              </a:spcBef>
            </a:pPr>
            <a:r>
              <a:rPr lang="zh-CN" altLang="en-US" sz="2400" dirty="0">
                <a:solidFill>
                  <a:srgbClr val="000000"/>
                </a:solidFill>
                <a:latin typeface="Times New Roman" panose="02020603050405020304" pitchFamily="18" charset="0"/>
                <a:ea typeface="宋体" panose="02010600030101010101" pitchFamily="2" charset="-122"/>
              </a:rPr>
              <a:t>    若二叉树为空，则退出；否则</a:t>
            </a:r>
            <a:endParaRPr lang="zh-CN" altLang="en-US" sz="2400" dirty="0">
              <a:solidFill>
                <a:srgbClr val="000000"/>
              </a:solidFill>
              <a:latin typeface="Times New Roman" panose="02020603050405020304" pitchFamily="18" charset="0"/>
              <a:ea typeface="宋体" panose="02010600030101010101" pitchFamily="2" charset="-122"/>
            </a:endParaRPr>
          </a:p>
          <a:p>
            <a:pPr lvl="0" indent="0" algn="just">
              <a:spcBef>
                <a:spcPct val="50000"/>
              </a:spcBef>
            </a:pPr>
            <a:r>
              <a:rPr lang="zh-CN" altLang="en-US" sz="2400" dirty="0">
                <a:solidFill>
                  <a:srgbClr val="000000"/>
                </a:solidFill>
                <a:latin typeface="Times New Roman" panose="02020603050405020304" pitchFamily="18" charset="0"/>
                <a:ea typeface="宋体" panose="02010600030101010101" pitchFamily="2" charset="-122"/>
              </a:rPr>
              <a:t>        ⑴中序遍历左子树；</a:t>
            </a:r>
            <a:endParaRPr lang="zh-CN" altLang="en-US" sz="2400" dirty="0">
              <a:solidFill>
                <a:srgbClr val="000000"/>
              </a:solidFill>
              <a:latin typeface="Times New Roman" panose="02020603050405020304" pitchFamily="18" charset="0"/>
              <a:ea typeface="宋体" panose="02010600030101010101" pitchFamily="2" charset="-122"/>
            </a:endParaRPr>
          </a:p>
          <a:p>
            <a:pPr lvl="0" indent="0" algn="just">
              <a:spcBef>
                <a:spcPct val="50000"/>
              </a:spcBef>
            </a:pPr>
            <a:r>
              <a:rPr lang="zh-CN" altLang="en-US" sz="2400" dirty="0">
                <a:solidFill>
                  <a:srgbClr val="000000"/>
                </a:solidFill>
                <a:latin typeface="Times New Roman" panose="02020603050405020304" pitchFamily="18" charset="0"/>
                <a:ea typeface="宋体" panose="02010600030101010101" pitchFamily="2" charset="-122"/>
              </a:rPr>
              <a:t>        ⑵访问处理根结点；</a:t>
            </a:r>
            <a:endParaRPr lang="zh-CN" altLang="en-US" sz="2400" dirty="0">
              <a:solidFill>
                <a:srgbClr val="000000"/>
              </a:solidFill>
              <a:latin typeface="Times New Roman" panose="02020603050405020304" pitchFamily="18" charset="0"/>
              <a:ea typeface="宋体" panose="02010600030101010101" pitchFamily="2" charset="-122"/>
            </a:endParaRPr>
          </a:p>
          <a:p>
            <a:pPr lvl="0" indent="0" algn="just">
              <a:spcBef>
                <a:spcPct val="50000"/>
              </a:spcBef>
            </a:pPr>
            <a:r>
              <a:rPr lang="zh-CN" altLang="en-US" sz="2400" dirty="0">
                <a:solidFill>
                  <a:srgbClr val="000000"/>
                </a:solidFill>
                <a:latin typeface="Times New Roman" panose="02020603050405020304" pitchFamily="18" charset="0"/>
                <a:ea typeface="宋体" panose="02010600030101010101" pitchFamily="2" charset="-122"/>
              </a:rPr>
              <a:t>        ⑶中序遍历右子树；</a:t>
            </a:r>
            <a:endParaRPr lang="zh-CN" altLang="en-US" sz="2400" dirty="0">
              <a:solidFill>
                <a:srgbClr val="000000"/>
              </a:solidFill>
              <a:latin typeface="Times New Roman" panose="02020603050405020304" pitchFamily="18" charset="0"/>
              <a:ea typeface="宋体" panose="02010600030101010101" pitchFamily="2" charset="-122"/>
            </a:endParaRPr>
          </a:p>
          <a:p>
            <a:pPr lvl="0" indent="0" algn="just">
              <a:spcBef>
                <a:spcPct val="50000"/>
              </a:spcBef>
            </a:pPr>
            <a:r>
              <a:rPr lang="en-US" altLang="zh-CN" sz="2400">
                <a:solidFill>
                  <a:srgbClr val="000000"/>
                </a:solidFill>
                <a:latin typeface="Times New Roman" panose="02020603050405020304" pitchFamily="18" charset="0"/>
                <a:ea typeface="宋体" panose="02010600030101010101" pitchFamily="2" charset="-122"/>
              </a:rPr>
              <a:t>d b h e i a f c g </a:t>
            </a:r>
            <a:endParaRPr lang="en-US" altLang="zh-CN" sz="2400">
              <a:solidFill>
                <a:srgbClr val="000000"/>
              </a:solidFill>
              <a:latin typeface="Times New Roman" panose="02020603050405020304" pitchFamily="18" charset="0"/>
              <a:ea typeface="宋体" panose="02010600030101010101" pitchFamily="2" charset="-122"/>
            </a:endParaRPr>
          </a:p>
        </p:txBody>
      </p:sp>
      <p:pic>
        <p:nvPicPr>
          <p:cNvPr id="30722" name="Picture 3" descr="未命名"/>
          <p:cNvPicPr>
            <a:picLocks noChangeAspect="1"/>
          </p:cNvPicPr>
          <p:nvPr/>
        </p:nvPicPr>
        <p:blipFill>
          <a:blip r:embed="rId1"/>
          <a:stretch>
            <a:fillRect/>
          </a:stretch>
        </p:blipFill>
        <p:spPr>
          <a:xfrm>
            <a:off x="6526213" y="865188"/>
            <a:ext cx="2879725" cy="2255837"/>
          </a:xfrm>
          <a:prstGeom prst="rect">
            <a:avLst/>
          </a:prstGeom>
          <a:noFill/>
          <a:ln w="9525">
            <a:noFill/>
          </a:ln>
        </p:spPr>
      </p:pic>
      <p:sp>
        <p:nvSpPr>
          <p:cNvPr id="30723" name="Rectangle 6"/>
          <p:cNvSpPr/>
          <p:nvPr/>
        </p:nvSpPr>
        <p:spPr>
          <a:xfrm>
            <a:off x="5689600" y="3632835"/>
            <a:ext cx="4553585" cy="2651760"/>
          </a:xfrm>
          <a:prstGeom prst="rect">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anchor="t">
            <a:spAutoFit/>
          </a:bodyPr>
          <a:p>
            <a:pPr lvl="0" indent="0" defTabSz="360680"/>
            <a:r>
              <a:rPr lang="en-US" altLang="zh-CN" sz="2400" b="1">
                <a:solidFill>
                  <a:schemeClr val="bg1"/>
                </a:solidFill>
                <a:latin typeface="Arial" panose="020B0604020202020204" pitchFamily="34" charset="0"/>
                <a:ea typeface="宋体" panose="02010600030101010101" pitchFamily="2" charset="-122"/>
              </a:rPr>
              <a:t>void </a:t>
            </a:r>
            <a:r>
              <a:rPr lang="en-US" altLang="zh-CN" sz="2400" b="1" err="1">
                <a:solidFill>
                  <a:srgbClr val="FF0000"/>
                </a:solidFill>
                <a:latin typeface="Arial" panose="020B0604020202020204" pitchFamily="34" charset="0"/>
                <a:ea typeface="宋体" panose="02010600030101010101" pitchFamily="2" charset="-122"/>
              </a:rPr>
              <a:t>inorder</a:t>
            </a:r>
            <a:r>
              <a:rPr lang="en-US" altLang="zh-CN" sz="2400" b="1" err="1">
                <a:solidFill>
                  <a:schemeClr val="bg1"/>
                </a:solidFill>
                <a:latin typeface="Arial" panose="020B0604020202020204" pitchFamily="34" charset="0"/>
                <a:ea typeface="宋体" panose="02010600030101010101" pitchFamily="2" charset="-122"/>
              </a:rPr>
              <a:t>(int</a:t>
            </a:r>
            <a:r>
              <a:rPr lang="en-US" altLang="zh-CN" sz="2400" b="1">
                <a:solidFill>
                  <a:schemeClr val="bg1"/>
                </a:solidFill>
                <a:latin typeface="Arial" panose="020B0604020202020204" pitchFamily="34" charset="0"/>
                <a:ea typeface="宋体" panose="02010600030101010101" pitchFamily="2" charset="-122"/>
              </a:rPr>
              <a:t> t){</a:t>
            </a:r>
            <a:endParaRPr lang="en-US" altLang="zh-CN" sz="2400" b="1">
              <a:solidFill>
                <a:schemeClr val="bg1"/>
              </a:solidFill>
              <a:latin typeface="Arial" panose="020B0604020202020204" pitchFamily="34" charset="0"/>
              <a:ea typeface="宋体" panose="02010600030101010101" pitchFamily="2" charset="-122"/>
            </a:endParaRPr>
          </a:p>
          <a:p>
            <a:pPr lvl="0" indent="0" defTabSz="360680"/>
            <a:r>
              <a:rPr lang="en-US" altLang="zh-CN" sz="2400" b="1">
                <a:solidFill>
                  <a:schemeClr val="bg1"/>
                </a:solidFill>
                <a:latin typeface="Arial" panose="020B0604020202020204" pitchFamily="34" charset="0"/>
                <a:ea typeface="宋体" panose="02010600030101010101" pitchFamily="2" charset="-122"/>
              </a:rPr>
              <a:t>	</a:t>
            </a:r>
            <a:r>
              <a:rPr lang="en-US" altLang="zh-CN" sz="2400" b="1" err="1">
                <a:solidFill>
                  <a:schemeClr val="bg1"/>
                </a:solidFill>
                <a:latin typeface="Arial" panose="020B0604020202020204" pitchFamily="34" charset="0"/>
                <a:ea typeface="宋体" panose="02010600030101010101" pitchFamily="2" charset="-122"/>
              </a:rPr>
              <a:t>if(t</a:t>
            </a:r>
            <a:r>
              <a:rPr lang="en-US" altLang="zh-CN" sz="2400" b="1">
                <a:solidFill>
                  <a:schemeClr val="bg1"/>
                </a:solidFill>
                <a:latin typeface="Arial" panose="020B0604020202020204" pitchFamily="34" charset="0"/>
                <a:ea typeface="宋体" panose="02010600030101010101" pitchFamily="2" charset="-122"/>
              </a:rPr>
              <a:t>!=0){</a:t>
            </a:r>
            <a:endParaRPr lang="en-US" altLang="zh-CN" sz="2400" b="1">
              <a:solidFill>
                <a:schemeClr val="bg1"/>
              </a:solidFill>
              <a:latin typeface="Arial" panose="020B0604020202020204" pitchFamily="34" charset="0"/>
              <a:ea typeface="宋体" panose="02010600030101010101" pitchFamily="2" charset="-122"/>
            </a:endParaRPr>
          </a:p>
          <a:p>
            <a:pPr lvl="0" indent="0" defTabSz="360680"/>
            <a:r>
              <a:rPr lang="en-US" altLang="zh-CN" sz="2400" b="1">
                <a:solidFill>
                  <a:schemeClr val="bg1"/>
                </a:solidFill>
                <a:latin typeface="Arial" panose="020B0604020202020204" pitchFamily="34" charset="0"/>
                <a:ea typeface="宋体" panose="02010600030101010101" pitchFamily="2" charset="-122"/>
              </a:rPr>
              <a:t>		</a:t>
            </a:r>
            <a:r>
              <a:rPr lang="en-US" altLang="zh-CN" sz="2400" b="1" err="1">
                <a:solidFill>
                  <a:srgbClr val="FF0000"/>
                </a:solidFill>
                <a:latin typeface="Arial" panose="020B0604020202020204" pitchFamily="34" charset="0"/>
                <a:ea typeface="宋体" panose="02010600030101010101" pitchFamily="2" charset="-122"/>
              </a:rPr>
              <a:t>inorder</a:t>
            </a:r>
            <a:r>
              <a:rPr lang="en-US" altLang="zh-CN" sz="2400" b="1" err="1">
                <a:solidFill>
                  <a:schemeClr val="bg1"/>
                </a:solidFill>
                <a:latin typeface="Arial" panose="020B0604020202020204" pitchFamily="34" charset="0"/>
                <a:ea typeface="宋体" panose="02010600030101010101" pitchFamily="2" charset="-122"/>
              </a:rPr>
              <a:t>(tree[t].lch</a:t>
            </a:r>
            <a:r>
              <a:rPr lang="en-US" altLang="zh-CN" sz="2400" b="1">
                <a:solidFill>
                  <a:schemeClr val="bg1"/>
                </a:solidFill>
                <a:latin typeface="Arial" panose="020B0604020202020204" pitchFamily="34" charset="0"/>
                <a:ea typeface="宋体" panose="02010600030101010101" pitchFamily="2" charset="-122"/>
              </a:rPr>
              <a:t>);</a:t>
            </a:r>
            <a:endParaRPr lang="en-US" altLang="zh-CN" sz="2400" b="1">
              <a:solidFill>
                <a:schemeClr val="bg1"/>
              </a:solidFill>
              <a:latin typeface="Arial" panose="020B0604020202020204" pitchFamily="34" charset="0"/>
              <a:ea typeface="宋体" panose="02010600030101010101" pitchFamily="2" charset="-122"/>
            </a:endParaRPr>
          </a:p>
          <a:p>
            <a:pPr lvl="0" indent="0" defTabSz="360680"/>
            <a:r>
              <a:rPr lang="en-US" altLang="zh-CN" sz="2400" b="1">
                <a:solidFill>
                  <a:schemeClr val="bg1"/>
                </a:solidFill>
                <a:latin typeface="Arial" panose="020B0604020202020204" pitchFamily="34" charset="0"/>
                <a:ea typeface="宋体" panose="02010600030101010101" pitchFamily="2" charset="-122"/>
              </a:rPr>
              <a:t>        </a:t>
            </a:r>
            <a:r>
              <a:rPr lang="en-US" altLang="zh-CN" sz="2400" b="1" err="1">
                <a:solidFill>
                  <a:schemeClr val="bg1"/>
                </a:solidFill>
                <a:latin typeface="Arial" panose="020B0604020202020204" pitchFamily="34" charset="0"/>
                <a:ea typeface="宋体" panose="02010600030101010101" pitchFamily="2" charset="-122"/>
              </a:rPr>
              <a:t>printf("%d</a:t>
            </a:r>
            <a:r>
              <a:rPr lang="en-US" altLang="zh-CN" sz="2400" b="1">
                <a:solidFill>
                  <a:schemeClr val="bg1"/>
                </a:solidFill>
                <a:latin typeface="Arial" panose="020B0604020202020204" pitchFamily="34" charset="0"/>
                <a:ea typeface="宋体" panose="02010600030101010101" pitchFamily="2" charset="-122"/>
              </a:rPr>
              <a:t> ",</a:t>
            </a:r>
            <a:r>
              <a:rPr lang="en-US" altLang="zh-CN" sz="2400" b="1" err="1">
                <a:solidFill>
                  <a:schemeClr val="bg1"/>
                </a:solidFill>
                <a:latin typeface="Arial" panose="020B0604020202020204" pitchFamily="34" charset="0"/>
                <a:ea typeface="宋体" panose="02010600030101010101" pitchFamily="2" charset="-122"/>
              </a:rPr>
              <a:t>tree[t].data</a:t>
            </a:r>
            <a:r>
              <a:rPr lang="en-US" altLang="zh-CN" sz="2400" b="1">
                <a:solidFill>
                  <a:schemeClr val="bg1"/>
                </a:solidFill>
                <a:latin typeface="Arial" panose="020B0604020202020204" pitchFamily="34" charset="0"/>
                <a:ea typeface="宋体" panose="02010600030101010101" pitchFamily="2" charset="-122"/>
              </a:rPr>
              <a:t>);</a:t>
            </a:r>
            <a:endParaRPr lang="en-US" altLang="zh-CN" sz="2400" b="1">
              <a:solidFill>
                <a:schemeClr val="bg1"/>
              </a:solidFill>
              <a:latin typeface="Arial" panose="020B0604020202020204" pitchFamily="34" charset="0"/>
              <a:ea typeface="宋体" panose="02010600030101010101" pitchFamily="2" charset="-122"/>
            </a:endParaRPr>
          </a:p>
          <a:p>
            <a:pPr lvl="0" indent="0" defTabSz="360680"/>
            <a:r>
              <a:rPr lang="en-US" altLang="zh-CN" sz="2400" b="1">
                <a:solidFill>
                  <a:schemeClr val="bg1"/>
                </a:solidFill>
                <a:latin typeface="Arial" panose="020B0604020202020204" pitchFamily="34" charset="0"/>
                <a:ea typeface="宋体" panose="02010600030101010101" pitchFamily="2" charset="-122"/>
              </a:rPr>
              <a:t>		</a:t>
            </a:r>
            <a:r>
              <a:rPr lang="en-US" altLang="zh-CN" sz="2400" b="1" err="1">
                <a:solidFill>
                  <a:srgbClr val="FF0000"/>
                </a:solidFill>
                <a:latin typeface="Arial" panose="020B0604020202020204" pitchFamily="34" charset="0"/>
                <a:ea typeface="宋体" panose="02010600030101010101" pitchFamily="2" charset="-122"/>
              </a:rPr>
              <a:t>inorder</a:t>
            </a:r>
            <a:r>
              <a:rPr lang="en-US" altLang="zh-CN" sz="2400" b="1" err="1">
                <a:solidFill>
                  <a:schemeClr val="bg1"/>
                </a:solidFill>
                <a:latin typeface="Arial" panose="020B0604020202020204" pitchFamily="34" charset="0"/>
                <a:ea typeface="宋体" panose="02010600030101010101" pitchFamily="2" charset="-122"/>
              </a:rPr>
              <a:t>(tree[t].rch</a:t>
            </a:r>
            <a:r>
              <a:rPr lang="en-US" altLang="zh-CN" sz="2400" b="1">
                <a:solidFill>
                  <a:schemeClr val="bg1"/>
                </a:solidFill>
                <a:latin typeface="Arial" panose="020B0604020202020204" pitchFamily="34" charset="0"/>
                <a:ea typeface="宋体" panose="02010600030101010101" pitchFamily="2" charset="-122"/>
              </a:rPr>
              <a:t>);</a:t>
            </a:r>
            <a:endParaRPr lang="en-US" altLang="zh-CN" sz="2400" b="1">
              <a:solidFill>
                <a:schemeClr val="bg1"/>
              </a:solidFill>
              <a:latin typeface="Arial" panose="020B0604020202020204" pitchFamily="34" charset="0"/>
              <a:ea typeface="宋体" panose="02010600030101010101" pitchFamily="2" charset="-122"/>
            </a:endParaRPr>
          </a:p>
          <a:p>
            <a:pPr lvl="0" indent="0" defTabSz="360680"/>
            <a:r>
              <a:rPr lang="en-US" altLang="zh-CN" sz="2400" b="1">
                <a:solidFill>
                  <a:schemeClr val="bg1"/>
                </a:solidFill>
                <a:latin typeface="Arial" panose="020B0604020202020204" pitchFamily="34" charset="0"/>
                <a:ea typeface="宋体" panose="02010600030101010101" pitchFamily="2" charset="-122"/>
              </a:rPr>
              <a:t>	}</a:t>
            </a:r>
            <a:endParaRPr lang="en-US" altLang="zh-CN" sz="2400" b="1">
              <a:solidFill>
                <a:schemeClr val="bg1"/>
              </a:solidFill>
              <a:latin typeface="Arial" panose="020B0604020202020204" pitchFamily="34" charset="0"/>
              <a:ea typeface="宋体" panose="02010600030101010101" pitchFamily="2" charset="-122"/>
            </a:endParaRPr>
          </a:p>
          <a:p>
            <a:pPr lvl="0" indent="0" defTabSz="360680"/>
            <a:r>
              <a:rPr lang="en-US" altLang="zh-CN" sz="2400" b="1">
                <a:solidFill>
                  <a:schemeClr val="bg1"/>
                </a:solidFill>
                <a:latin typeface="Arial" panose="020B0604020202020204" pitchFamily="34" charset="0"/>
                <a:ea typeface="宋体" panose="02010600030101010101" pitchFamily="2" charset="-122"/>
              </a:rPr>
              <a:t>}</a:t>
            </a:r>
            <a:endParaRPr lang="en-US" altLang="zh-CN" sz="2400" b="1">
              <a:solidFill>
                <a:schemeClr val="bg1"/>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Text Box 2"/>
          <p:cNvSpPr txBox="1"/>
          <p:nvPr/>
        </p:nvSpPr>
        <p:spPr>
          <a:xfrm>
            <a:off x="445453" y="1258570"/>
            <a:ext cx="4824412" cy="4340225"/>
          </a:xfrm>
          <a:prstGeom prst="rect">
            <a:avLst/>
          </a:prstGeom>
          <a:noFill/>
          <a:ln w="9525">
            <a:noFill/>
          </a:ln>
        </p:spPr>
        <p:txBody>
          <a:bodyPr anchor="t">
            <a:spAutoFit/>
          </a:bodyPr>
          <a:p>
            <a:pPr lvl="0" indent="0" algn="just">
              <a:spcBef>
                <a:spcPct val="50000"/>
              </a:spcBef>
            </a:pPr>
            <a:r>
              <a:rPr lang="en-US" altLang="zh-CN" sz="2400" b="1">
                <a:solidFill>
                  <a:srgbClr val="000000"/>
                </a:solidFill>
                <a:latin typeface="Times New Roman" panose="02020603050405020304" pitchFamily="18" charset="0"/>
                <a:ea typeface="黑体" panose="02010609060101010101" pitchFamily="49" charset="-122"/>
              </a:rPr>
              <a:t>3</a:t>
            </a:r>
            <a:r>
              <a:rPr lang="zh-CN" altLang="en-US" sz="2400" b="1" dirty="0">
                <a:solidFill>
                  <a:srgbClr val="000000"/>
                </a:solidFill>
                <a:latin typeface="Times New Roman" panose="02020603050405020304" pitchFamily="18" charset="0"/>
                <a:ea typeface="黑体" panose="02010609060101010101" pitchFamily="49" charset="-122"/>
              </a:rPr>
              <a:t>、后序遍历： </a:t>
            </a:r>
            <a:r>
              <a:rPr lang="en-US" altLang="zh-CN" sz="2000" b="1">
                <a:solidFill>
                  <a:srgbClr val="FF0000"/>
                </a:solidFill>
                <a:latin typeface="Times New Roman" panose="02020603050405020304" pitchFamily="18" charset="0"/>
                <a:ea typeface="宋体" panose="02010600030101010101" pitchFamily="2" charset="-122"/>
              </a:rPr>
              <a:t>LRD</a:t>
            </a:r>
            <a:endParaRPr lang="en-US" altLang="zh-CN" sz="2400">
              <a:solidFill>
                <a:srgbClr val="000000"/>
              </a:solidFill>
              <a:latin typeface="Times New Roman" panose="02020603050405020304" pitchFamily="18" charset="0"/>
              <a:ea typeface="宋体" panose="02010600030101010101" pitchFamily="2" charset="-122"/>
            </a:endParaRPr>
          </a:p>
          <a:p>
            <a:pPr lvl="0" indent="0" algn="just">
              <a:spcBef>
                <a:spcPct val="50000"/>
              </a:spcBef>
            </a:pPr>
            <a:r>
              <a:rPr lang="zh-CN" altLang="en-US" sz="2400" dirty="0">
                <a:solidFill>
                  <a:srgbClr val="000000"/>
                </a:solidFill>
                <a:latin typeface="Times New Roman" panose="02020603050405020304" pitchFamily="18" charset="0"/>
                <a:ea typeface="宋体" panose="02010600030101010101" pitchFamily="2" charset="-122"/>
              </a:rPr>
              <a:t>后序遍历的规则如下：</a:t>
            </a:r>
            <a:endParaRPr lang="zh-CN" altLang="en-US" sz="2400" dirty="0">
              <a:solidFill>
                <a:srgbClr val="000000"/>
              </a:solidFill>
              <a:latin typeface="Times New Roman" panose="02020603050405020304" pitchFamily="18" charset="0"/>
              <a:ea typeface="宋体" panose="02010600030101010101" pitchFamily="2" charset="-122"/>
            </a:endParaRPr>
          </a:p>
          <a:p>
            <a:pPr lvl="0" indent="0" algn="just">
              <a:spcBef>
                <a:spcPct val="50000"/>
              </a:spcBef>
            </a:pPr>
            <a:r>
              <a:rPr lang="zh-CN" altLang="en-US" sz="2400" dirty="0">
                <a:solidFill>
                  <a:srgbClr val="000000"/>
                </a:solidFill>
                <a:latin typeface="Times New Roman" panose="02020603050405020304" pitchFamily="18" charset="0"/>
                <a:ea typeface="宋体" panose="02010600030101010101" pitchFamily="2" charset="-122"/>
              </a:rPr>
              <a:t>     若二叉树为空，则退出；否则</a:t>
            </a:r>
            <a:endParaRPr lang="zh-CN" altLang="en-US" sz="2400" dirty="0">
              <a:solidFill>
                <a:srgbClr val="000000"/>
              </a:solidFill>
              <a:latin typeface="Times New Roman" panose="02020603050405020304" pitchFamily="18" charset="0"/>
              <a:ea typeface="宋体" panose="02010600030101010101" pitchFamily="2" charset="-122"/>
            </a:endParaRPr>
          </a:p>
          <a:p>
            <a:pPr lvl="0" indent="0" algn="just">
              <a:spcBef>
                <a:spcPct val="50000"/>
              </a:spcBef>
            </a:pPr>
            <a:r>
              <a:rPr lang="zh-CN" altLang="en-US" sz="2400" dirty="0">
                <a:solidFill>
                  <a:srgbClr val="000000"/>
                </a:solidFill>
                <a:latin typeface="Times New Roman" panose="02020603050405020304" pitchFamily="18" charset="0"/>
                <a:ea typeface="宋体" panose="02010600030101010101" pitchFamily="2" charset="-122"/>
              </a:rPr>
              <a:t>       ⑴后序遍历左子树；</a:t>
            </a:r>
            <a:endParaRPr lang="zh-CN" altLang="en-US" sz="2400" dirty="0">
              <a:solidFill>
                <a:srgbClr val="000000"/>
              </a:solidFill>
              <a:latin typeface="Times New Roman" panose="02020603050405020304" pitchFamily="18" charset="0"/>
              <a:ea typeface="宋体" panose="02010600030101010101" pitchFamily="2" charset="-122"/>
            </a:endParaRPr>
          </a:p>
          <a:p>
            <a:pPr lvl="0" indent="0" algn="just">
              <a:spcBef>
                <a:spcPct val="50000"/>
              </a:spcBef>
            </a:pPr>
            <a:r>
              <a:rPr lang="zh-CN" altLang="en-US" sz="2400" dirty="0">
                <a:solidFill>
                  <a:srgbClr val="000000"/>
                </a:solidFill>
                <a:latin typeface="Times New Roman" panose="02020603050405020304" pitchFamily="18" charset="0"/>
                <a:ea typeface="宋体" panose="02010600030101010101" pitchFamily="2" charset="-122"/>
              </a:rPr>
              <a:t>       ⑵后序遍历右子树；</a:t>
            </a:r>
            <a:endParaRPr lang="zh-CN" altLang="en-US" sz="2400" dirty="0">
              <a:solidFill>
                <a:srgbClr val="000000"/>
              </a:solidFill>
              <a:latin typeface="Times New Roman" panose="02020603050405020304" pitchFamily="18" charset="0"/>
              <a:ea typeface="宋体" panose="02010600030101010101" pitchFamily="2" charset="-122"/>
            </a:endParaRPr>
          </a:p>
          <a:p>
            <a:pPr lvl="0" indent="0" algn="just">
              <a:spcBef>
                <a:spcPct val="50000"/>
              </a:spcBef>
            </a:pPr>
            <a:r>
              <a:rPr lang="zh-CN" altLang="en-US" sz="2400" dirty="0">
                <a:solidFill>
                  <a:srgbClr val="000000"/>
                </a:solidFill>
                <a:latin typeface="Times New Roman" panose="02020603050405020304" pitchFamily="18" charset="0"/>
                <a:ea typeface="宋体" panose="02010600030101010101" pitchFamily="2" charset="-122"/>
              </a:rPr>
              <a:t>       ⑶访问处理根结点；</a:t>
            </a:r>
            <a:endParaRPr lang="zh-CN" altLang="en-US" sz="2400" dirty="0">
              <a:solidFill>
                <a:srgbClr val="000000"/>
              </a:solidFill>
              <a:latin typeface="Times New Roman" panose="02020603050405020304" pitchFamily="18" charset="0"/>
              <a:ea typeface="宋体" panose="02010600030101010101" pitchFamily="2" charset="-122"/>
            </a:endParaRPr>
          </a:p>
          <a:p>
            <a:pPr lvl="0" indent="0" algn="just">
              <a:spcBef>
                <a:spcPct val="50000"/>
              </a:spcBef>
            </a:pPr>
            <a:r>
              <a:rPr lang="zh-CN" altLang="en-US" sz="2400" dirty="0">
                <a:solidFill>
                  <a:srgbClr val="000000"/>
                </a:solidFill>
                <a:latin typeface="Times New Roman" panose="02020603050405020304" pitchFamily="18" charset="0"/>
                <a:ea typeface="宋体" panose="02010600030101010101" pitchFamily="2" charset="-122"/>
              </a:rPr>
              <a:t>           </a:t>
            </a:r>
            <a:r>
              <a:rPr lang="en-US" altLang="zh-CN" sz="2400">
                <a:solidFill>
                  <a:srgbClr val="000000"/>
                </a:solidFill>
                <a:latin typeface="Times New Roman" panose="02020603050405020304" pitchFamily="18" charset="0"/>
                <a:ea typeface="宋体" panose="02010600030101010101" pitchFamily="2" charset="-122"/>
              </a:rPr>
              <a:t>d h i e b f g c a</a:t>
            </a:r>
            <a:endParaRPr lang="en-US" altLang="zh-CN" sz="2400">
              <a:solidFill>
                <a:srgbClr val="000000"/>
              </a:solidFill>
              <a:latin typeface="Times New Roman" panose="02020603050405020304" pitchFamily="18" charset="0"/>
              <a:ea typeface="宋体" panose="02010600030101010101" pitchFamily="2" charset="-122"/>
            </a:endParaRPr>
          </a:p>
          <a:p>
            <a:pPr lvl="0" indent="0">
              <a:spcBef>
                <a:spcPct val="50000"/>
              </a:spcBef>
            </a:pPr>
            <a:endParaRPr lang="en-US" altLang="zh-CN" sz="2400">
              <a:solidFill>
                <a:srgbClr val="000000"/>
              </a:solidFill>
              <a:latin typeface="Times New Roman" panose="02020603050405020304" pitchFamily="18" charset="0"/>
              <a:ea typeface="宋体" panose="02010600030101010101" pitchFamily="2" charset="-122"/>
            </a:endParaRPr>
          </a:p>
        </p:txBody>
      </p:sp>
      <p:pic>
        <p:nvPicPr>
          <p:cNvPr id="31746" name="Picture 3" descr="未命名"/>
          <p:cNvPicPr>
            <a:picLocks noChangeAspect="1"/>
          </p:cNvPicPr>
          <p:nvPr/>
        </p:nvPicPr>
        <p:blipFill>
          <a:blip r:embed="rId1"/>
          <a:stretch>
            <a:fillRect/>
          </a:stretch>
        </p:blipFill>
        <p:spPr>
          <a:xfrm>
            <a:off x="7391400" y="765175"/>
            <a:ext cx="2881313" cy="2255838"/>
          </a:xfrm>
          <a:prstGeom prst="rect">
            <a:avLst/>
          </a:prstGeom>
          <a:noFill/>
          <a:ln w="9525">
            <a:noFill/>
          </a:ln>
        </p:spPr>
      </p:pic>
      <p:sp>
        <p:nvSpPr>
          <p:cNvPr id="5" name="圆角矩形 4"/>
          <p:cNvSpPr/>
          <p:nvPr/>
        </p:nvSpPr>
        <p:spPr>
          <a:xfrm>
            <a:off x="5616258" y="3361373"/>
            <a:ext cx="5059363" cy="31591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4572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文本框 1"/>
          <p:cNvSpPr txBox="1"/>
          <p:nvPr/>
        </p:nvSpPr>
        <p:spPr>
          <a:xfrm>
            <a:off x="5875020" y="3611880"/>
            <a:ext cx="4587240" cy="2651760"/>
          </a:xfrm>
          <a:prstGeom prst="rect">
            <a:avLst/>
          </a:prstGeom>
          <a:noFill/>
        </p:spPr>
        <p:txBody>
          <a:bodyPr wrap="square" rtlCol="0">
            <a:spAutoFit/>
          </a:bodyPr>
          <a:p>
            <a:pPr lvl="0" indent="0" defTabSz="360680"/>
            <a:r>
              <a:rPr lang="en-US" altLang="zh-CN" sz="2400" b="1">
                <a:latin typeface="Arial" panose="020B0604020202020204" pitchFamily="34" charset="0"/>
                <a:ea typeface="宋体" panose="02010600030101010101" pitchFamily="2" charset="-122"/>
                <a:sym typeface="+mn-ea"/>
              </a:rPr>
              <a:t>void </a:t>
            </a:r>
            <a:r>
              <a:rPr lang="en-US" altLang="zh-CN" sz="2400" b="1">
                <a:solidFill>
                  <a:srgbClr val="FF0000"/>
                </a:solidFill>
                <a:latin typeface="Arial" panose="020B0604020202020204" pitchFamily="34" charset="0"/>
                <a:ea typeface="宋体" panose="02010600030101010101" pitchFamily="2" charset="-122"/>
                <a:sym typeface="+mn-ea"/>
              </a:rPr>
              <a:t>suc</a:t>
            </a:r>
            <a:r>
              <a:rPr lang="en-US" altLang="zh-CN" sz="2400" b="1" err="1">
                <a:solidFill>
                  <a:srgbClr val="FF0000"/>
                </a:solidFill>
                <a:latin typeface="Arial" panose="020B0604020202020204" pitchFamily="34" charset="0"/>
                <a:ea typeface="宋体" panose="02010600030101010101" pitchFamily="2" charset="-122"/>
                <a:sym typeface="+mn-ea"/>
              </a:rPr>
              <a:t>order</a:t>
            </a:r>
            <a:r>
              <a:rPr lang="en-US" altLang="zh-CN" sz="2400" b="1" err="1">
                <a:latin typeface="Arial" panose="020B0604020202020204" pitchFamily="34" charset="0"/>
                <a:ea typeface="宋体" panose="02010600030101010101" pitchFamily="2" charset="-122"/>
                <a:sym typeface="+mn-ea"/>
              </a:rPr>
              <a:t>(int</a:t>
            </a:r>
            <a:r>
              <a:rPr lang="en-US" altLang="zh-CN" sz="2400" b="1">
                <a:latin typeface="Arial" panose="020B0604020202020204" pitchFamily="34" charset="0"/>
                <a:ea typeface="宋体" panose="02010600030101010101" pitchFamily="2" charset="-122"/>
                <a:sym typeface="+mn-ea"/>
              </a:rPr>
              <a:t> t){</a:t>
            </a:r>
            <a:endParaRPr lang="en-US" altLang="zh-CN" sz="2400" b="1">
              <a:solidFill>
                <a:schemeClr val="tx1"/>
              </a:solidFill>
              <a:latin typeface="Arial" panose="020B0604020202020204" pitchFamily="34" charset="0"/>
              <a:ea typeface="宋体" panose="02010600030101010101" pitchFamily="2" charset="-122"/>
            </a:endParaRPr>
          </a:p>
          <a:p>
            <a:pPr lvl="0" indent="0" defTabSz="360680"/>
            <a:r>
              <a:rPr lang="en-US" altLang="zh-CN" sz="2400" b="1">
                <a:latin typeface="Arial" panose="020B0604020202020204" pitchFamily="34" charset="0"/>
                <a:ea typeface="宋体" panose="02010600030101010101" pitchFamily="2" charset="-122"/>
                <a:sym typeface="+mn-ea"/>
              </a:rPr>
              <a:t>	</a:t>
            </a:r>
            <a:r>
              <a:rPr lang="en-US" altLang="zh-CN" sz="2400" b="1" err="1">
                <a:latin typeface="Arial" panose="020B0604020202020204" pitchFamily="34" charset="0"/>
                <a:ea typeface="宋体" panose="02010600030101010101" pitchFamily="2" charset="-122"/>
                <a:sym typeface="+mn-ea"/>
              </a:rPr>
              <a:t>if(t</a:t>
            </a:r>
            <a:r>
              <a:rPr lang="en-US" altLang="zh-CN" sz="2400" b="1">
                <a:latin typeface="Arial" panose="020B0604020202020204" pitchFamily="34" charset="0"/>
                <a:ea typeface="宋体" panose="02010600030101010101" pitchFamily="2" charset="-122"/>
                <a:sym typeface="+mn-ea"/>
              </a:rPr>
              <a:t>!=0){</a:t>
            </a:r>
            <a:endParaRPr lang="en-US" altLang="zh-CN" sz="2400" b="1">
              <a:solidFill>
                <a:schemeClr val="tx1"/>
              </a:solidFill>
              <a:latin typeface="Arial" panose="020B0604020202020204" pitchFamily="34" charset="0"/>
              <a:ea typeface="宋体" panose="02010600030101010101" pitchFamily="2" charset="-122"/>
            </a:endParaRPr>
          </a:p>
          <a:p>
            <a:pPr lvl="0" indent="0" defTabSz="360680"/>
            <a:r>
              <a:rPr lang="en-US" altLang="zh-CN" sz="2400" b="1">
                <a:latin typeface="Arial" panose="020B0604020202020204" pitchFamily="34" charset="0"/>
                <a:ea typeface="宋体" panose="02010600030101010101" pitchFamily="2" charset="-122"/>
                <a:sym typeface="+mn-ea"/>
              </a:rPr>
              <a:t>		</a:t>
            </a:r>
            <a:r>
              <a:rPr lang="en-US" altLang="zh-CN" sz="2400" b="1">
                <a:solidFill>
                  <a:srgbClr val="FF0000"/>
                </a:solidFill>
                <a:latin typeface="Arial" panose="020B0604020202020204" pitchFamily="34" charset="0"/>
                <a:ea typeface="宋体" panose="02010600030101010101" pitchFamily="2" charset="-122"/>
                <a:sym typeface="+mn-ea"/>
              </a:rPr>
              <a:t>suc</a:t>
            </a:r>
            <a:r>
              <a:rPr lang="en-US" altLang="zh-CN" sz="2400" b="1" err="1">
                <a:solidFill>
                  <a:srgbClr val="FF0000"/>
                </a:solidFill>
                <a:latin typeface="Arial" panose="020B0604020202020204" pitchFamily="34" charset="0"/>
                <a:ea typeface="宋体" panose="02010600030101010101" pitchFamily="2" charset="-122"/>
                <a:sym typeface="+mn-ea"/>
              </a:rPr>
              <a:t>order</a:t>
            </a:r>
            <a:r>
              <a:rPr lang="en-US" altLang="zh-CN" sz="2400" b="1" err="1">
                <a:latin typeface="Arial" panose="020B0604020202020204" pitchFamily="34" charset="0"/>
                <a:ea typeface="宋体" panose="02010600030101010101" pitchFamily="2" charset="-122"/>
                <a:sym typeface="+mn-ea"/>
              </a:rPr>
              <a:t>(tree[t].lch</a:t>
            </a:r>
            <a:r>
              <a:rPr lang="en-US" altLang="zh-CN" sz="2400" b="1">
                <a:latin typeface="Arial" panose="020B0604020202020204" pitchFamily="34" charset="0"/>
                <a:ea typeface="宋体" panose="02010600030101010101" pitchFamily="2" charset="-122"/>
                <a:sym typeface="+mn-ea"/>
              </a:rPr>
              <a:t>);</a:t>
            </a:r>
            <a:endParaRPr lang="en-US" altLang="zh-CN" sz="2400" b="1">
              <a:solidFill>
                <a:schemeClr val="tx1"/>
              </a:solidFill>
              <a:latin typeface="Arial" panose="020B0604020202020204" pitchFamily="34" charset="0"/>
              <a:ea typeface="宋体" panose="02010600030101010101" pitchFamily="2" charset="-122"/>
            </a:endParaRPr>
          </a:p>
          <a:p>
            <a:pPr lvl="0" indent="0" defTabSz="360680"/>
            <a:r>
              <a:rPr lang="en-US" altLang="zh-CN" sz="2400" b="1">
                <a:latin typeface="Arial" panose="020B0604020202020204" pitchFamily="34" charset="0"/>
                <a:ea typeface="宋体" panose="02010600030101010101" pitchFamily="2" charset="-122"/>
                <a:sym typeface="+mn-ea"/>
              </a:rPr>
              <a:t>		</a:t>
            </a:r>
            <a:r>
              <a:rPr lang="en-US" altLang="zh-CN" sz="2400" b="1">
                <a:solidFill>
                  <a:srgbClr val="FF0000"/>
                </a:solidFill>
                <a:latin typeface="Arial" panose="020B0604020202020204" pitchFamily="34" charset="0"/>
                <a:ea typeface="宋体" panose="02010600030101010101" pitchFamily="2" charset="-122"/>
                <a:sym typeface="+mn-ea"/>
              </a:rPr>
              <a:t>suc</a:t>
            </a:r>
            <a:r>
              <a:rPr lang="en-US" altLang="zh-CN" sz="2400" b="1" err="1">
                <a:solidFill>
                  <a:srgbClr val="FF0000"/>
                </a:solidFill>
                <a:latin typeface="Arial" panose="020B0604020202020204" pitchFamily="34" charset="0"/>
                <a:ea typeface="宋体" panose="02010600030101010101" pitchFamily="2" charset="-122"/>
                <a:sym typeface="+mn-ea"/>
              </a:rPr>
              <a:t>order</a:t>
            </a:r>
            <a:r>
              <a:rPr lang="en-US" altLang="zh-CN" sz="2400" b="1" err="1">
                <a:latin typeface="Arial" panose="020B0604020202020204" pitchFamily="34" charset="0"/>
                <a:ea typeface="宋体" panose="02010600030101010101" pitchFamily="2" charset="-122"/>
                <a:sym typeface="+mn-ea"/>
              </a:rPr>
              <a:t>(tree[t].rch</a:t>
            </a:r>
            <a:r>
              <a:rPr lang="en-US" altLang="zh-CN" sz="2400" b="1">
                <a:latin typeface="Arial" panose="020B0604020202020204" pitchFamily="34" charset="0"/>
                <a:ea typeface="宋体" panose="02010600030101010101" pitchFamily="2" charset="-122"/>
                <a:sym typeface="+mn-ea"/>
              </a:rPr>
              <a:t>);</a:t>
            </a:r>
            <a:endParaRPr lang="en-US" altLang="zh-CN" sz="2400" b="1">
              <a:latin typeface="Arial" panose="020B0604020202020204" pitchFamily="34" charset="0"/>
              <a:ea typeface="宋体" panose="02010600030101010101" pitchFamily="2" charset="-122"/>
              <a:sym typeface="+mn-ea"/>
            </a:endParaRPr>
          </a:p>
          <a:p>
            <a:pPr lvl="0" indent="0" defTabSz="360680"/>
            <a:r>
              <a:rPr lang="en-US" altLang="zh-CN" sz="2400" b="1">
                <a:latin typeface="Arial" panose="020B0604020202020204" pitchFamily="34" charset="0"/>
                <a:ea typeface="宋体" panose="02010600030101010101" pitchFamily="2" charset="-122"/>
                <a:sym typeface="+mn-ea"/>
              </a:rPr>
              <a:t>		</a:t>
            </a:r>
            <a:r>
              <a:rPr lang="en-US" altLang="zh-CN" sz="2400" b="1" err="1">
                <a:latin typeface="Arial" panose="020B0604020202020204" pitchFamily="34" charset="0"/>
                <a:ea typeface="宋体" panose="02010600030101010101" pitchFamily="2" charset="-122"/>
                <a:sym typeface="+mn-ea"/>
              </a:rPr>
              <a:t>printf("%d</a:t>
            </a:r>
            <a:r>
              <a:rPr lang="en-US" altLang="zh-CN" sz="2400" b="1">
                <a:latin typeface="Arial" panose="020B0604020202020204" pitchFamily="34" charset="0"/>
                <a:ea typeface="宋体" panose="02010600030101010101" pitchFamily="2" charset="-122"/>
                <a:sym typeface="+mn-ea"/>
              </a:rPr>
              <a:t> ",</a:t>
            </a:r>
            <a:r>
              <a:rPr lang="en-US" altLang="zh-CN" sz="2400" b="1" err="1">
                <a:latin typeface="Arial" panose="020B0604020202020204" pitchFamily="34" charset="0"/>
                <a:ea typeface="宋体" panose="02010600030101010101" pitchFamily="2" charset="-122"/>
                <a:sym typeface="+mn-ea"/>
              </a:rPr>
              <a:t>tree[t].data</a:t>
            </a:r>
            <a:r>
              <a:rPr lang="en-US" altLang="zh-CN" sz="2400" b="1">
                <a:latin typeface="Arial" panose="020B0604020202020204" pitchFamily="34" charset="0"/>
                <a:ea typeface="宋体" panose="02010600030101010101" pitchFamily="2" charset="-122"/>
                <a:sym typeface="+mn-ea"/>
              </a:rPr>
              <a:t>);</a:t>
            </a:r>
            <a:endParaRPr lang="en-US" altLang="zh-CN" sz="2400" b="1">
              <a:solidFill>
                <a:schemeClr val="tx1"/>
              </a:solidFill>
              <a:latin typeface="Arial" panose="020B0604020202020204" pitchFamily="34" charset="0"/>
              <a:ea typeface="宋体" panose="02010600030101010101" pitchFamily="2" charset="-122"/>
              <a:sym typeface="+mn-ea"/>
            </a:endParaRPr>
          </a:p>
          <a:p>
            <a:pPr lvl="0" indent="0" defTabSz="360680"/>
            <a:r>
              <a:rPr lang="en-US" altLang="zh-CN" sz="2400" b="1">
                <a:latin typeface="Arial" panose="020B0604020202020204" pitchFamily="34" charset="0"/>
                <a:ea typeface="宋体" panose="02010600030101010101" pitchFamily="2" charset="-122"/>
                <a:sym typeface="+mn-ea"/>
              </a:rPr>
              <a:t>	}</a:t>
            </a:r>
            <a:endParaRPr lang="en-US" altLang="zh-CN" sz="2400" b="1">
              <a:solidFill>
                <a:schemeClr val="tx1"/>
              </a:solidFill>
              <a:latin typeface="Arial" panose="020B0604020202020204" pitchFamily="34" charset="0"/>
              <a:ea typeface="宋体" panose="02010600030101010101" pitchFamily="2" charset="-122"/>
            </a:endParaRPr>
          </a:p>
          <a:p>
            <a:pPr lvl="0" indent="0" defTabSz="360680"/>
            <a:r>
              <a:rPr lang="en-US" altLang="zh-CN" sz="2400" b="1">
                <a:latin typeface="Arial" panose="020B0604020202020204" pitchFamily="34" charset="0"/>
                <a:ea typeface="宋体" panose="02010600030101010101" pitchFamily="2" charset="-122"/>
                <a:sym typeface="+mn-ea"/>
              </a:rPr>
              <a:t>}</a:t>
            </a:r>
            <a:endParaRPr lang="zh-CN" altLang="en-US" sz="24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Text Box 4"/>
          <p:cNvSpPr txBox="1">
            <a:spLocks noChangeArrowheads="1"/>
          </p:cNvSpPr>
          <p:nvPr/>
        </p:nvSpPr>
        <p:spPr bwMode="auto">
          <a:xfrm>
            <a:off x="420688" y="3282950"/>
            <a:ext cx="550386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rgbClr val="0BD0D9"/>
              </a:buClr>
              <a:buSzPct val="95000"/>
              <a:buFont typeface="Wingdings 2" panose="05020102010507070707" pitchFamily="18" charset="2"/>
              <a:buChar char=""/>
              <a:defRPr sz="2600" b="1">
                <a:solidFill>
                  <a:schemeClr val="bg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b="1">
                <a:solidFill>
                  <a:schemeClr val="bg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b="1">
                <a:solidFill>
                  <a:schemeClr val="bg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b="1">
                <a:solidFill>
                  <a:schemeClr val="bg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b="1">
                <a:solidFill>
                  <a:schemeClr val="bg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b="1">
                <a:solidFill>
                  <a:schemeClr val="bg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b="1">
                <a:solidFill>
                  <a:schemeClr val="bg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b="1">
                <a:solidFill>
                  <a:schemeClr val="bg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b="1">
                <a:solidFill>
                  <a:schemeClr val="bg1"/>
                </a:solidFill>
                <a:latin typeface="Constantia" panose="020306020503060303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solidFill>
                  <a:srgbClr val="000000"/>
                </a:solidFill>
                <a:effectLst/>
                <a:uLnTx/>
                <a:uFillTx/>
                <a:latin typeface="+mn-ea"/>
                <a:ea typeface="+mn-ea"/>
                <a:cs typeface="+mn-cs"/>
              </a:rPr>
              <a:t>2</a:t>
            </a:r>
            <a:r>
              <a:rPr kumimoji="1" lang="zh-CN" altLang="en-US" sz="2400" b="1" i="0" u="none" strike="noStrike" kern="1200" cap="none" spc="0" normalizeH="0" baseline="0" noProof="0" dirty="0">
                <a:ln>
                  <a:noFill/>
                </a:ln>
                <a:solidFill>
                  <a:srgbClr val="000000"/>
                </a:solidFill>
                <a:effectLst/>
                <a:uLnTx/>
                <a:uFillTx/>
                <a:latin typeface="+mn-ea"/>
                <a:ea typeface="+mn-ea"/>
                <a:cs typeface="+mn-cs"/>
              </a:rPr>
              <a:t>）、写出二叉树后序遍历序列 </a:t>
            </a:r>
            <a:endParaRPr kumimoji="1" lang="zh-CN" altLang="en-US" sz="2400" b="1" i="0" u="none" strike="noStrike" kern="1200" cap="none" spc="0" normalizeH="0" baseline="0" noProof="0" dirty="0">
              <a:ln>
                <a:noFill/>
              </a:ln>
              <a:solidFill>
                <a:srgbClr val="000000"/>
              </a:solidFill>
              <a:effectLst/>
              <a:uLnTx/>
              <a:uFillTx/>
              <a:latin typeface="+mn-ea"/>
              <a:ea typeface="+mn-ea"/>
              <a:cs typeface="+mn-cs"/>
            </a:endParaRPr>
          </a:p>
        </p:txBody>
      </p:sp>
      <p:pic>
        <p:nvPicPr>
          <p:cNvPr id="32770" name="Picture 5" descr="http://dsn.jsust.edu.cn/6/f_EXE.1.gif"/>
          <p:cNvPicPr>
            <a:picLocks noChangeAspect="1"/>
          </p:cNvPicPr>
          <p:nvPr/>
        </p:nvPicPr>
        <p:blipFill>
          <a:blip r:embed="rId1" r:link="rId2"/>
          <a:stretch>
            <a:fillRect/>
          </a:stretch>
        </p:blipFill>
        <p:spPr>
          <a:xfrm>
            <a:off x="5364163" y="2859088"/>
            <a:ext cx="3262312" cy="3384550"/>
          </a:xfrm>
          <a:prstGeom prst="rect">
            <a:avLst/>
          </a:prstGeom>
          <a:noFill/>
          <a:ln w="9525">
            <a:noFill/>
          </a:ln>
        </p:spPr>
      </p:pic>
      <p:sp>
        <p:nvSpPr>
          <p:cNvPr id="32771" name="Rectangle 6"/>
          <p:cNvSpPr/>
          <p:nvPr/>
        </p:nvSpPr>
        <p:spPr>
          <a:xfrm>
            <a:off x="420688" y="1147763"/>
            <a:ext cx="8491537" cy="1570037"/>
          </a:xfrm>
          <a:prstGeom prst="rect">
            <a:avLst/>
          </a:prstGeom>
          <a:noFill/>
          <a:ln w="9525">
            <a:noFill/>
          </a:ln>
        </p:spPr>
        <p:txBody>
          <a:bodyPr anchor="t">
            <a:spAutoFit/>
          </a:bodyPr>
          <a:p>
            <a:pPr lvl="0" indent="0"/>
            <a:r>
              <a:rPr lang="en-US" altLang="zh-CN" sz="2400" b="1">
                <a:solidFill>
                  <a:srgbClr val="000000"/>
                </a:solidFill>
                <a:latin typeface="Times New Roman" panose="02020603050405020304" pitchFamily="18" charset="0"/>
                <a:ea typeface="宋体" panose="02010600030101010101" pitchFamily="2" charset="-122"/>
              </a:rPr>
              <a:t>1</a:t>
            </a:r>
            <a:r>
              <a:rPr lang="zh-CN" altLang="en-US" sz="2400" b="1" dirty="0">
                <a:solidFill>
                  <a:srgbClr val="000000"/>
                </a:solidFill>
                <a:latin typeface="Times New Roman" panose="02020603050405020304" pitchFamily="18" charset="0"/>
                <a:ea typeface="宋体" panose="02010600030101010101" pitchFamily="2" charset="-122"/>
              </a:rPr>
              <a:t>）、对二叉树从</a:t>
            </a:r>
            <a:r>
              <a:rPr lang="en-US" altLang="zh-CN" sz="2400" b="1">
                <a:solidFill>
                  <a:srgbClr val="000000"/>
                </a:solidFill>
                <a:latin typeface="Times New Roman" panose="02020603050405020304" pitchFamily="18" charset="0"/>
                <a:ea typeface="宋体" panose="02010600030101010101" pitchFamily="2" charset="-122"/>
              </a:rPr>
              <a:t>1</a:t>
            </a:r>
            <a:r>
              <a:rPr lang="zh-CN" altLang="en-US" sz="2400" b="1" dirty="0">
                <a:solidFill>
                  <a:srgbClr val="000000"/>
                </a:solidFill>
                <a:latin typeface="Times New Roman" panose="02020603050405020304" pitchFamily="18" charset="0"/>
                <a:ea typeface="宋体" panose="02010600030101010101" pitchFamily="2" charset="-122"/>
              </a:rPr>
              <a:t>进行连续编号，要求每个结点的编号大于其左右孩子的编号，同一结点的左右孩子中，其左孩子的编号小于其右孩子的 编号，则可以采取</a:t>
            </a:r>
            <a:r>
              <a:rPr lang="en-US" altLang="zh-CN" sz="2400" b="1">
                <a:solidFill>
                  <a:srgbClr val="000000"/>
                </a:solidFill>
                <a:latin typeface="Times New Roman" panose="02020603050405020304" pitchFamily="18" charset="0"/>
                <a:ea typeface="宋体" panose="02010600030101010101" pitchFamily="2" charset="-122"/>
              </a:rPr>
              <a:t>[   ]</a:t>
            </a:r>
            <a:r>
              <a:rPr lang="zh-CN" altLang="en-US" sz="2400" b="1" dirty="0">
                <a:solidFill>
                  <a:srgbClr val="000000"/>
                </a:solidFill>
                <a:latin typeface="Times New Roman" panose="02020603050405020304" pitchFamily="18" charset="0"/>
                <a:ea typeface="宋体" panose="02010600030101010101" pitchFamily="2" charset="-122"/>
              </a:rPr>
              <a:t>次序的遍历方法。</a:t>
            </a:r>
            <a:endParaRPr lang="zh-CN" altLang="en-US" sz="2400" b="1" dirty="0">
              <a:solidFill>
                <a:srgbClr val="000000"/>
              </a:solidFill>
              <a:latin typeface="Times New Roman" panose="02020603050405020304" pitchFamily="18" charset="0"/>
              <a:ea typeface="宋体" panose="02010600030101010101" pitchFamily="2" charset="-122"/>
            </a:endParaRPr>
          </a:p>
          <a:p>
            <a:pPr lvl="0" indent="0"/>
            <a:r>
              <a:rPr lang="en-US" altLang="zh-CN" sz="2400" b="1">
                <a:solidFill>
                  <a:srgbClr val="000000"/>
                </a:solidFill>
                <a:latin typeface="Times New Roman" panose="02020603050405020304" pitchFamily="18" charset="0"/>
                <a:ea typeface="宋体" panose="02010600030101010101" pitchFamily="2" charset="-122"/>
              </a:rPr>
              <a:t>A </a:t>
            </a:r>
            <a:r>
              <a:rPr lang="zh-CN" altLang="en-US" sz="2400" b="1" dirty="0">
                <a:solidFill>
                  <a:srgbClr val="000000"/>
                </a:solidFill>
                <a:latin typeface="Times New Roman" panose="02020603050405020304" pitchFamily="18" charset="0"/>
                <a:ea typeface="宋体" panose="02010600030101010101" pitchFamily="2" charset="-122"/>
              </a:rPr>
              <a:t>先序   </a:t>
            </a:r>
            <a:r>
              <a:rPr lang="en-US" altLang="zh-CN" sz="2400" b="1">
                <a:solidFill>
                  <a:srgbClr val="000000"/>
                </a:solidFill>
                <a:latin typeface="Times New Roman" panose="02020603050405020304" pitchFamily="18" charset="0"/>
                <a:ea typeface="宋体" panose="02010600030101010101" pitchFamily="2" charset="-122"/>
              </a:rPr>
              <a:t>B</a:t>
            </a:r>
            <a:r>
              <a:rPr lang="zh-CN" altLang="en-US" sz="2400" b="1" dirty="0">
                <a:solidFill>
                  <a:srgbClr val="000000"/>
                </a:solidFill>
                <a:latin typeface="Times New Roman" panose="02020603050405020304" pitchFamily="18" charset="0"/>
                <a:ea typeface="宋体" panose="02010600030101010101" pitchFamily="2" charset="-122"/>
              </a:rPr>
              <a:t>中序    </a:t>
            </a:r>
            <a:r>
              <a:rPr lang="en-US" altLang="zh-CN" sz="2400" b="1">
                <a:solidFill>
                  <a:srgbClr val="000000"/>
                </a:solidFill>
                <a:latin typeface="Times New Roman" panose="02020603050405020304" pitchFamily="18" charset="0"/>
                <a:ea typeface="宋体" panose="02010600030101010101" pitchFamily="2" charset="-122"/>
              </a:rPr>
              <a:t>C</a:t>
            </a:r>
            <a:r>
              <a:rPr lang="zh-CN" altLang="en-US" sz="2400" b="1" dirty="0">
                <a:solidFill>
                  <a:srgbClr val="000000"/>
                </a:solidFill>
                <a:latin typeface="Times New Roman" panose="02020603050405020304" pitchFamily="18" charset="0"/>
                <a:ea typeface="宋体" panose="02010600030101010101" pitchFamily="2" charset="-122"/>
              </a:rPr>
              <a:t>后序     </a:t>
            </a:r>
            <a:r>
              <a:rPr lang="en-US" altLang="zh-CN" sz="2400" b="1">
                <a:solidFill>
                  <a:srgbClr val="000000"/>
                </a:solidFill>
                <a:latin typeface="Times New Roman" panose="02020603050405020304" pitchFamily="18" charset="0"/>
                <a:ea typeface="宋体" panose="02010600030101010101" pitchFamily="2" charset="-122"/>
              </a:rPr>
              <a:t>D</a:t>
            </a:r>
            <a:r>
              <a:rPr lang="zh-CN" altLang="en-US" sz="2400" b="1" dirty="0">
                <a:solidFill>
                  <a:srgbClr val="000000"/>
                </a:solidFill>
                <a:latin typeface="Times New Roman" panose="02020603050405020304" pitchFamily="18" charset="0"/>
                <a:ea typeface="宋体" panose="02010600030101010101" pitchFamily="2" charset="-122"/>
              </a:rPr>
              <a:t>从根开始的层次</a:t>
            </a:r>
            <a:endParaRPr lang="zh-CN" altLang="en-US" sz="2400" b="1" dirty="0">
              <a:solidFill>
                <a:srgbClr val="000000"/>
              </a:solidFill>
              <a:latin typeface="Times New Roman" panose="02020603050405020304" pitchFamily="18" charset="0"/>
              <a:ea typeface="宋体" panose="02010600030101010101" pitchFamily="2" charset="-122"/>
            </a:endParaRPr>
          </a:p>
        </p:txBody>
      </p:sp>
      <p:sp>
        <p:nvSpPr>
          <p:cNvPr id="2" name="文本框 1"/>
          <p:cNvSpPr txBox="1"/>
          <p:nvPr/>
        </p:nvSpPr>
        <p:spPr>
          <a:xfrm>
            <a:off x="419100" y="472440"/>
            <a:ext cx="2468880" cy="518160"/>
          </a:xfrm>
          <a:prstGeom prst="rect">
            <a:avLst/>
          </a:prstGeom>
          <a:noFill/>
        </p:spPr>
        <p:txBody>
          <a:bodyPr wrap="square" rtlCol="0">
            <a:spAutoFit/>
          </a:bodyPr>
          <a:p>
            <a:r>
              <a:rPr lang="zh-CN" altLang="zh-CN" sz="2800"/>
              <a:t>练习</a:t>
            </a:r>
            <a:endParaRPr lang="zh-CN" altLang="zh-CN" sz="280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Text Box 4"/>
          <p:cNvSpPr txBox="1"/>
          <p:nvPr/>
        </p:nvSpPr>
        <p:spPr>
          <a:xfrm>
            <a:off x="539750" y="998538"/>
            <a:ext cx="8424863" cy="1631950"/>
          </a:xfrm>
          <a:prstGeom prst="rect">
            <a:avLst/>
          </a:prstGeom>
          <a:noFill/>
          <a:ln w="9525">
            <a:noFill/>
          </a:ln>
        </p:spPr>
        <p:txBody>
          <a:bodyPr anchor="t">
            <a:spAutoFit/>
          </a:bodyPr>
          <a:p>
            <a:pPr lvl="0" indent="0">
              <a:lnSpc>
                <a:spcPct val="60000"/>
              </a:lnSpc>
              <a:spcBef>
                <a:spcPct val="50000"/>
              </a:spcBef>
            </a:pPr>
            <a:r>
              <a:rPr lang="zh-CN" altLang="en-US" sz="2000" b="1" dirty="0">
                <a:solidFill>
                  <a:srgbClr val="000000"/>
                </a:solidFill>
                <a:latin typeface="华文中宋" panose="02010600040101010101" pitchFamily="2" charset="-122"/>
                <a:ea typeface="华文中宋" panose="02010600040101010101" pitchFamily="2" charset="-122"/>
              </a:rPr>
              <a:t>建立二叉树，然后实现：输出先序遍历、中序遍历、后序遍历的结果。</a:t>
            </a:r>
            <a:endParaRPr lang="zh-CN" altLang="en-US" sz="2000" b="1" dirty="0">
              <a:solidFill>
                <a:srgbClr val="000000"/>
              </a:solidFill>
              <a:latin typeface="华文中宋" panose="02010600040101010101" pitchFamily="2" charset="-122"/>
              <a:ea typeface="华文中宋" panose="02010600040101010101" pitchFamily="2" charset="-122"/>
            </a:endParaRPr>
          </a:p>
          <a:p>
            <a:pPr lvl="0" indent="0">
              <a:lnSpc>
                <a:spcPct val="60000"/>
              </a:lnSpc>
              <a:spcBef>
                <a:spcPct val="50000"/>
              </a:spcBef>
            </a:pPr>
            <a:r>
              <a:rPr lang="zh-CN" altLang="en-US" sz="2000" b="1" dirty="0">
                <a:solidFill>
                  <a:srgbClr val="000000"/>
                </a:solidFill>
                <a:latin typeface="华文中宋" panose="02010600040101010101" pitchFamily="2" charset="-122"/>
                <a:ea typeface="华文中宋" panose="02010600040101010101" pitchFamily="2" charset="-122"/>
              </a:rPr>
              <a:t>输入：</a:t>
            </a:r>
            <a:endParaRPr lang="zh-CN" altLang="en-US" sz="2000" b="1" dirty="0">
              <a:solidFill>
                <a:srgbClr val="000000"/>
              </a:solidFill>
              <a:latin typeface="华文中宋" panose="02010600040101010101" pitchFamily="2" charset="-122"/>
              <a:ea typeface="华文中宋" panose="02010600040101010101" pitchFamily="2" charset="-122"/>
            </a:endParaRPr>
          </a:p>
          <a:p>
            <a:pPr lvl="0" indent="0">
              <a:lnSpc>
                <a:spcPct val="60000"/>
              </a:lnSpc>
              <a:spcBef>
                <a:spcPct val="50000"/>
              </a:spcBef>
            </a:pPr>
            <a:r>
              <a:rPr lang="zh-CN" altLang="en-US" sz="2000" b="1" dirty="0">
                <a:solidFill>
                  <a:srgbClr val="000000"/>
                </a:solidFill>
                <a:latin typeface="华文中宋" panose="02010600040101010101" pitchFamily="2" charset="-122"/>
                <a:ea typeface="华文中宋" panose="02010600040101010101" pitchFamily="2" charset="-122"/>
              </a:rPr>
              <a:t>第一行：结点个数</a:t>
            </a:r>
            <a:r>
              <a:rPr lang="en-US" altLang="zh-CN" sz="2000" b="1">
                <a:solidFill>
                  <a:srgbClr val="000000"/>
                </a:solidFill>
                <a:latin typeface="华文中宋" panose="02010600040101010101" pitchFamily="2" charset="-122"/>
                <a:ea typeface="华文中宋" panose="02010600040101010101" pitchFamily="2" charset="-122"/>
              </a:rPr>
              <a:t>n</a:t>
            </a:r>
            <a:r>
              <a:rPr lang="zh-CN" altLang="en-US" sz="2000" b="1" dirty="0">
                <a:solidFill>
                  <a:srgbClr val="000000"/>
                </a:solidFill>
                <a:latin typeface="华文中宋" panose="02010600040101010101" pitchFamily="2" charset="-122"/>
                <a:ea typeface="华文中宋" panose="02010600040101010101" pitchFamily="2" charset="-122"/>
              </a:rPr>
              <a:t>。</a:t>
            </a:r>
            <a:r>
              <a:rPr lang="en-US" altLang="zh-CN" sz="2000" b="1">
                <a:solidFill>
                  <a:srgbClr val="000000"/>
                </a:solidFill>
                <a:latin typeface="华文中宋" panose="02010600040101010101" pitchFamily="2" charset="-122"/>
                <a:ea typeface="华文中宋" panose="02010600040101010101" pitchFamily="2" charset="-122"/>
              </a:rPr>
              <a:t>N&lt;=100;</a:t>
            </a:r>
            <a:endParaRPr lang="en-US" altLang="zh-CN" sz="2000" b="1">
              <a:solidFill>
                <a:srgbClr val="000000"/>
              </a:solidFill>
              <a:latin typeface="华文中宋" panose="02010600040101010101" pitchFamily="2" charset="-122"/>
              <a:ea typeface="华文中宋" panose="02010600040101010101" pitchFamily="2" charset="-122"/>
            </a:endParaRPr>
          </a:p>
          <a:p>
            <a:pPr lvl="0" indent="0">
              <a:lnSpc>
                <a:spcPct val="60000"/>
              </a:lnSpc>
              <a:spcBef>
                <a:spcPct val="50000"/>
              </a:spcBef>
            </a:pPr>
            <a:r>
              <a:rPr lang="zh-CN" altLang="en-US" sz="2000" b="1" dirty="0">
                <a:solidFill>
                  <a:srgbClr val="000000"/>
                </a:solidFill>
                <a:latin typeface="华文中宋" panose="02010600040101010101" pitchFamily="2" charset="-122"/>
                <a:ea typeface="华文中宋" panose="02010600040101010101" pitchFamily="2" charset="-122"/>
              </a:rPr>
              <a:t>以下行：每行</a:t>
            </a:r>
            <a:r>
              <a:rPr lang="en-US" altLang="zh-CN" sz="2000" b="1">
                <a:solidFill>
                  <a:srgbClr val="000000"/>
                </a:solidFill>
                <a:latin typeface="华文中宋" panose="02010600040101010101" pitchFamily="2" charset="-122"/>
                <a:ea typeface="华文中宋" panose="02010600040101010101" pitchFamily="2" charset="-122"/>
              </a:rPr>
              <a:t>3</a:t>
            </a:r>
            <a:r>
              <a:rPr lang="zh-CN" altLang="en-US" sz="2000" b="1" dirty="0">
                <a:solidFill>
                  <a:srgbClr val="000000"/>
                </a:solidFill>
                <a:latin typeface="华文中宋" panose="02010600040101010101" pitchFamily="2" charset="-122"/>
                <a:ea typeface="华文中宋" panose="02010600040101010101" pitchFamily="2" charset="-122"/>
              </a:rPr>
              <a:t>个数，第一个是父亲编号，后两个依次为左右孩子编号。</a:t>
            </a:r>
            <a:endParaRPr lang="zh-CN" altLang="en-US" sz="2000" b="1" dirty="0">
              <a:solidFill>
                <a:srgbClr val="000000"/>
              </a:solidFill>
              <a:latin typeface="华文中宋" panose="02010600040101010101" pitchFamily="2" charset="-122"/>
              <a:ea typeface="华文中宋" panose="02010600040101010101" pitchFamily="2" charset="-122"/>
            </a:endParaRPr>
          </a:p>
          <a:p>
            <a:pPr lvl="0" indent="0">
              <a:lnSpc>
                <a:spcPct val="60000"/>
              </a:lnSpc>
              <a:spcBef>
                <a:spcPct val="50000"/>
              </a:spcBef>
            </a:pPr>
            <a:r>
              <a:rPr lang="zh-CN" altLang="en-US" sz="2000" b="1" dirty="0">
                <a:solidFill>
                  <a:srgbClr val="000000"/>
                </a:solidFill>
                <a:latin typeface="华文中宋" panose="02010600040101010101" pitchFamily="2" charset="-122"/>
                <a:ea typeface="华文中宋" panose="02010600040101010101" pitchFamily="2" charset="-122"/>
              </a:rPr>
              <a:t>输出：根、先中后序遍历结果。</a:t>
            </a:r>
            <a:endParaRPr lang="zh-CN" altLang="en-US" sz="2000" b="1" dirty="0">
              <a:solidFill>
                <a:srgbClr val="000000"/>
              </a:solidFill>
              <a:latin typeface="华文中宋" panose="02010600040101010101" pitchFamily="2" charset="-122"/>
              <a:ea typeface="华文中宋" panose="02010600040101010101" pitchFamily="2" charset="-122"/>
            </a:endParaRPr>
          </a:p>
        </p:txBody>
      </p:sp>
      <p:sp>
        <p:nvSpPr>
          <p:cNvPr id="33794" name="Text Box 5"/>
          <p:cNvSpPr txBox="1"/>
          <p:nvPr/>
        </p:nvSpPr>
        <p:spPr>
          <a:xfrm>
            <a:off x="641350" y="2644775"/>
            <a:ext cx="1228725" cy="3786188"/>
          </a:xfrm>
          <a:prstGeom prst="rect">
            <a:avLst/>
          </a:prstGeom>
          <a:noFill/>
          <a:ln w="9525" cap="flat" cmpd="sng">
            <a:solidFill>
              <a:schemeClr val="tx1"/>
            </a:solidFill>
            <a:prstDash val="solid"/>
            <a:miter/>
            <a:headEnd type="none" w="med" len="med"/>
            <a:tailEnd type="none" w="med" len="med"/>
          </a:ln>
        </p:spPr>
        <p:txBody>
          <a:bodyPr anchor="t">
            <a:spAutoFit/>
          </a:bodyPr>
          <a:p>
            <a:pPr lvl="0" indent="0"/>
            <a:r>
              <a:rPr lang="zh-CN" altLang="en-US" sz="2000" b="1" dirty="0">
                <a:solidFill>
                  <a:srgbClr val="000000"/>
                </a:solidFill>
                <a:latin typeface="Times New Roman" panose="02020603050405020304" pitchFamily="18" charset="0"/>
                <a:ea typeface="宋体" panose="02010600030101010101" pitchFamily="2" charset="-122"/>
              </a:rPr>
              <a:t>样例输入：</a:t>
            </a:r>
            <a:endParaRPr lang="zh-CN" altLang="en-US" sz="2000" dirty="0">
              <a:solidFill>
                <a:srgbClr val="000000"/>
              </a:solidFill>
              <a:latin typeface="Times New Roman" panose="02020603050405020304" pitchFamily="18" charset="0"/>
              <a:ea typeface="宋体" panose="02010600030101010101" pitchFamily="2" charset="-122"/>
            </a:endParaRPr>
          </a:p>
          <a:p>
            <a:pPr lvl="0" indent="0"/>
            <a:r>
              <a:rPr lang="en-US" altLang="zh-CN" sz="2000">
                <a:solidFill>
                  <a:srgbClr val="000000"/>
                </a:solidFill>
                <a:latin typeface="Times New Roman" panose="02020603050405020304" pitchFamily="18" charset="0"/>
                <a:ea typeface="宋体" panose="02010600030101010101" pitchFamily="2" charset="-122"/>
              </a:rPr>
              <a:t>10</a:t>
            </a:r>
            <a:endParaRPr lang="en-US" altLang="zh-CN" sz="2000">
              <a:solidFill>
                <a:srgbClr val="000000"/>
              </a:solidFill>
              <a:latin typeface="Times New Roman" panose="02020603050405020304" pitchFamily="18" charset="0"/>
              <a:ea typeface="宋体" panose="02010600030101010101" pitchFamily="2" charset="-122"/>
            </a:endParaRPr>
          </a:p>
          <a:p>
            <a:pPr lvl="0" indent="0"/>
            <a:r>
              <a:rPr lang="en-US" altLang="zh-CN" sz="2000">
                <a:solidFill>
                  <a:srgbClr val="000000"/>
                </a:solidFill>
                <a:latin typeface="Times New Roman" panose="02020603050405020304" pitchFamily="18" charset="0"/>
                <a:ea typeface="宋体" panose="02010600030101010101" pitchFamily="2" charset="-122"/>
              </a:rPr>
              <a:t>1 2 4</a:t>
            </a:r>
            <a:endParaRPr lang="en-US" altLang="zh-CN" sz="2000">
              <a:solidFill>
                <a:srgbClr val="000000"/>
              </a:solidFill>
              <a:latin typeface="Times New Roman" panose="02020603050405020304" pitchFamily="18" charset="0"/>
              <a:ea typeface="宋体" panose="02010600030101010101" pitchFamily="2" charset="-122"/>
            </a:endParaRPr>
          </a:p>
          <a:p>
            <a:pPr lvl="0" indent="0"/>
            <a:r>
              <a:rPr lang="en-US" altLang="zh-CN" sz="2000">
                <a:solidFill>
                  <a:srgbClr val="000000"/>
                </a:solidFill>
                <a:latin typeface="Times New Roman" panose="02020603050405020304" pitchFamily="18" charset="0"/>
                <a:ea typeface="宋体" panose="02010600030101010101" pitchFamily="2" charset="-122"/>
              </a:rPr>
              <a:t>2 0 0</a:t>
            </a:r>
            <a:endParaRPr lang="en-US" altLang="zh-CN" sz="2000">
              <a:solidFill>
                <a:srgbClr val="000000"/>
              </a:solidFill>
              <a:latin typeface="Times New Roman" panose="02020603050405020304" pitchFamily="18" charset="0"/>
              <a:ea typeface="宋体" panose="02010600030101010101" pitchFamily="2" charset="-122"/>
            </a:endParaRPr>
          </a:p>
          <a:p>
            <a:pPr lvl="0" indent="0"/>
            <a:r>
              <a:rPr lang="en-US" altLang="zh-CN" sz="2000">
                <a:solidFill>
                  <a:srgbClr val="000000"/>
                </a:solidFill>
                <a:latin typeface="Times New Roman" panose="02020603050405020304" pitchFamily="18" charset="0"/>
                <a:ea typeface="宋体" panose="02010600030101010101" pitchFamily="2" charset="-122"/>
              </a:rPr>
              <a:t>4 8 0</a:t>
            </a:r>
            <a:endParaRPr lang="en-US" altLang="zh-CN" sz="2000">
              <a:solidFill>
                <a:srgbClr val="000000"/>
              </a:solidFill>
              <a:latin typeface="Times New Roman" panose="02020603050405020304" pitchFamily="18" charset="0"/>
              <a:ea typeface="宋体" panose="02010600030101010101" pitchFamily="2" charset="-122"/>
            </a:endParaRPr>
          </a:p>
          <a:p>
            <a:pPr lvl="0" indent="0"/>
            <a:r>
              <a:rPr lang="en-US" altLang="zh-CN" sz="2000">
                <a:solidFill>
                  <a:srgbClr val="000000"/>
                </a:solidFill>
                <a:latin typeface="Times New Roman" panose="02020603050405020304" pitchFamily="18" charset="0"/>
                <a:ea typeface="宋体" panose="02010600030101010101" pitchFamily="2" charset="-122"/>
              </a:rPr>
              <a:t>3 1 5</a:t>
            </a:r>
            <a:endParaRPr lang="en-US" altLang="zh-CN" sz="2000">
              <a:solidFill>
                <a:srgbClr val="000000"/>
              </a:solidFill>
              <a:latin typeface="Times New Roman" panose="02020603050405020304" pitchFamily="18" charset="0"/>
              <a:ea typeface="宋体" panose="02010600030101010101" pitchFamily="2" charset="-122"/>
            </a:endParaRPr>
          </a:p>
          <a:p>
            <a:pPr lvl="0" indent="0"/>
            <a:r>
              <a:rPr lang="en-US" altLang="zh-CN" sz="2000">
                <a:solidFill>
                  <a:srgbClr val="000000"/>
                </a:solidFill>
                <a:latin typeface="Times New Roman" panose="02020603050405020304" pitchFamily="18" charset="0"/>
                <a:ea typeface="宋体" panose="02010600030101010101" pitchFamily="2" charset="-122"/>
              </a:rPr>
              <a:t>5 6 0</a:t>
            </a:r>
            <a:endParaRPr lang="en-US" altLang="zh-CN" sz="2000">
              <a:solidFill>
                <a:srgbClr val="000000"/>
              </a:solidFill>
              <a:latin typeface="Times New Roman" panose="02020603050405020304" pitchFamily="18" charset="0"/>
              <a:ea typeface="宋体" panose="02010600030101010101" pitchFamily="2" charset="-122"/>
            </a:endParaRPr>
          </a:p>
          <a:p>
            <a:pPr lvl="0" indent="0"/>
            <a:r>
              <a:rPr lang="en-US" altLang="zh-CN" sz="2000">
                <a:solidFill>
                  <a:srgbClr val="000000"/>
                </a:solidFill>
                <a:latin typeface="Times New Roman" panose="02020603050405020304" pitchFamily="18" charset="0"/>
                <a:ea typeface="宋体" panose="02010600030101010101" pitchFamily="2" charset="-122"/>
              </a:rPr>
              <a:t>6 0 7</a:t>
            </a:r>
            <a:endParaRPr lang="en-US" altLang="zh-CN" sz="2000">
              <a:solidFill>
                <a:srgbClr val="000000"/>
              </a:solidFill>
              <a:latin typeface="Times New Roman" panose="02020603050405020304" pitchFamily="18" charset="0"/>
              <a:ea typeface="宋体" panose="02010600030101010101" pitchFamily="2" charset="-122"/>
            </a:endParaRPr>
          </a:p>
          <a:p>
            <a:pPr lvl="0" indent="0"/>
            <a:r>
              <a:rPr lang="en-US" altLang="zh-CN" sz="2000">
                <a:solidFill>
                  <a:srgbClr val="000000"/>
                </a:solidFill>
                <a:latin typeface="Times New Roman" panose="02020603050405020304" pitchFamily="18" charset="0"/>
                <a:ea typeface="宋体" panose="02010600030101010101" pitchFamily="2" charset="-122"/>
              </a:rPr>
              <a:t>8 9 10</a:t>
            </a:r>
            <a:endParaRPr lang="en-US" altLang="zh-CN" sz="2000">
              <a:solidFill>
                <a:srgbClr val="000000"/>
              </a:solidFill>
              <a:latin typeface="Times New Roman" panose="02020603050405020304" pitchFamily="18" charset="0"/>
              <a:ea typeface="宋体" panose="02010600030101010101" pitchFamily="2" charset="-122"/>
            </a:endParaRPr>
          </a:p>
          <a:p>
            <a:pPr lvl="0" indent="0"/>
            <a:r>
              <a:rPr lang="en-US" altLang="zh-CN" sz="2000">
                <a:solidFill>
                  <a:srgbClr val="000000"/>
                </a:solidFill>
                <a:latin typeface="Times New Roman" panose="02020603050405020304" pitchFamily="18" charset="0"/>
                <a:ea typeface="宋体" panose="02010600030101010101" pitchFamily="2" charset="-122"/>
              </a:rPr>
              <a:t>9 0 0</a:t>
            </a:r>
            <a:endParaRPr lang="en-US" altLang="zh-CN" sz="2000">
              <a:solidFill>
                <a:srgbClr val="000000"/>
              </a:solidFill>
              <a:latin typeface="Times New Roman" panose="02020603050405020304" pitchFamily="18" charset="0"/>
              <a:ea typeface="宋体" panose="02010600030101010101" pitchFamily="2" charset="-122"/>
            </a:endParaRPr>
          </a:p>
          <a:p>
            <a:pPr lvl="0" indent="0"/>
            <a:r>
              <a:rPr lang="en-US" altLang="zh-CN" sz="2000">
                <a:solidFill>
                  <a:srgbClr val="000000"/>
                </a:solidFill>
                <a:latin typeface="Times New Roman" panose="02020603050405020304" pitchFamily="18" charset="0"/>
                <a:ea typeface="宋体" panose="02010600030101010101" pitchFamily="2" charset="-122"/>
              </a:rPr>
              <a:t>10 0 0</a:t>
            </a:r>
            <a:endParaRPr lang="en-US" altLang="zh-CN" sz="2000">
              <a:solidFill>
                <a:srgbClr val="000000"/>
              </a:solidFill>
              <a:latin typeface="Times New Roman" panose="02020603050405020304" pitchFamily="18" charset="0"/>
              <a:ea typeface="宋体" panose="02010600030101010101" pitchFamily="2" charset="-122"/>
            </a:endParaRPr>
          </a:p>
          <a:p>
            <a:pPr lvl="0" indent="0"/>
            <a:r>
              <a:rPr lang="en-US" altLang="zh-CN" sz="2000">
                <a:solidFill>
                  <a:srgbClr val="000000"/>
                </a:solidFill>
                <a:latin typeface="Times New Roman" panose="02020603050405020304" pitchFamily="18" charset="0"/>
                <a:ea typeface="宋体" panose="02010600030101010101" pitchFamily="2" charset="-122"/>
              </a:rPr>
              <a:t>7 0 0</a:t>
            </a:r>
            <a:endParaRPr lang="en-US" altLang="zh-CN" sz="2000">
              <a:solidFill>
                <a:srgbClr val="000000"/>
              </a:solidFill>
              <a:latin typeface="Times New Roman" panose="02020603050405020304" pitchFamily="18" charset="0"/>
              <a:ea typeface="宋体" panose="02010600030101010101" pitchFamily="2" charset="-122"/>
            </a:endParaRPr>
          </a:p>
        </p:txBody>
      </p:sp>
      <p:sp>
        <p:nvSpPr>
          <p:cNvPr id="33795" name="Text Box 6"/>
          <p:cNvSpPr txBox="1"/>
          <p:nvPr/>
        </p:nvSpPr>
        <p:spPr>
          <a:xfrm>
            <a:off x="2001838" y="2644775"/>
            <a:ext cx="3095625" cy="1504950"/>
          </a:xfrm>
          <a:prstGeom prst="rect">
            <a:avLst/>
          </a:prstGeom>
          <a:noFill/>
          <a:ln w="9525" cap="flat" cmpd="sng">
            <a:solidFill>
              <a:schemeClr val="tx1"/>
            </a:solidFill>
            <a:prstDash val="solid"/>
            <a:miter/>
            <a:headEnd type="none" w="med" len="med"/>
            <a:tailEnd type="none" w="med" len="med"/>
          </a:ln>
        </p:spPr>
        <p:txBody>
          <a:bodyPr anchor="t">
            <a:spAutoFit/>
          </a:bodyPr>
          <a:p>
            <a:pPr lvl="0" indent="0">
              <a:spcBef>
                <a:spcPct val="50000"/>
              </a:spcBef>
            </a:pPr>
            <a:r>
              <a:rPr lang="zh-CN" altLang="en-US" sz="2000" b="1" dirty="0">
                <a:solidFill>
                  <a:srgbClr val="000000"/>
                </a:solidFill>
                <a:latin typeface="Courier New" panose="02070309020205020404" pitchFamily="49" charset="0"/>
                <a:ea typeface="宋体" panose="02010600030101010101" pitchFamily="2" charset="-122"/>
              </a:rPr>
              <a:t>样例输出：</a:t>
            </a:r>
            <a:endParaRPr lang="zh-CN" altLang="en-US" sz="2000" b="1" dirty="0">
              <a:solidFill>
                <a:srgbClr val="000000"/>
              </a:solidFill>
              <a:latin typeface="Courier New" panose="02070309020205020404" pitchFamily="49" charset="0"/>
              <a:ea typeface="宋体" panose="02010600030101010101" pitchFamily="2" charset="-122"/>
            </a:endParaRPr>
          </a:p>
          <a:p>
            <a:pPr lvl="0" indent="0"/>
            <a:r>
              <a:rPr lang="en-US" altLang="zh-CN" b="1">
                <a:solidFill>
                  <a:srgbClr val="000000"/>
                </a:solidFill>
                <a:latin typeface="Courier New" panose="02070309020205020404" pitchFamily="49" charset="0"/>
                <a:ea typeface="宋体" panose="02010600030101010101" pitchFamily="2" charset="-122"/>
              </a:rPr>
              <a:t>3</a:t>
            </a:r>
            <a:endParaRPr lang="en-US" altLang="zh-CN" b="1">
              <a:solidFill>
                <a:srgbClr val="000000"/>
              </a:solidFill>
              <a:latin typeface="Courier New" panose="02070309020205020404" pitchFamily="49" charset="0"/>
              <a:ea typeface="宋体" panose="02010600030101010101" pitchFamily="2" charset="-122"/>
            </a:endParaRPr>
          </a:p>
          <a:p>
            <a:pPr lvl="0" indent="0"/>
            <a:r>
              <a:rPr lang="en-US" altLang="zh-CN" b="1">
                <a:solidFill>
                  <a:srgbClr val="000000"/>
                </a:solidFill>
                <a:latin typeface="Courier New" panose="02070309020205020404" pitchFamily="49" charset="0"/>
                <a:ea typeface="宋体" panose="02010600030101010101" pitchFamily="2" charset="-122"/>
              </a:rPr>
              <a:t>3 1 2 4 8 9 10 5 6 7 </a:t>
            </a:r>
            <a:endParaRPr lang="en-US" altLang="zh-CN" b="1">
              <a:solidFill>
                <a:srgbClr val="000000"/>
              </a:solidFill>
              <a:latin typeface="Courier New" panose="02070309020205020404" pitchFamily="49" charset="0"/>
              <a:ea typeface="宋体" panose="02010600030101010101" pitchFamily="2" charset="-122"/>
            </a:endParaRPr>
          </a:p>
          <a:p>
            <a:pPr lvl="0" indent="0"/>
            <a:r>
              <a:rPr lang="en-US" altLang="zh-CN" b="1">
                <a:solidFill>
                  <a:srgbClr val="000000"/>
                </a:solidFill>
                <a:latin typeface="Courier New" panose="02070309020205020404" pitchFamily="49" charset="0"/>
                <a:ea typeface="宋体" panose="02010600030101010101" pitchFamily="2" charset="-122"/>
              </a:rPr>
              <a:t>2 1 9 8 10 4 3 6 7 5 </a:t>
            </a:r>
            <a:endParaRPr lang="en-US" altLang="zh-CN" b="1">
              <a:solidFill>
                <a:srgbClr val="000000"/>
              </a:solidFill>
              <a:latin typeface="Courier New" panose="02070309020205020404" pitchFamily="49" charset="0"/>
              <a:ea typeface="宋体" panose="02010600030101010101" pitchFamily="2" charset="-122"/>
            </a:endParaRPr>
          </a:p>
          <a:p>
            <a:pPr lvl="0" indent="0"/>
            <a:r>
              <a:rPr lang="en-US" altLang="zh-CN" b="1">
                <a:solidFill>
                  <a:srgbClr val="000000"/>
                </a:solidFill>
                <a:latin typeface="Courier New" panose="02070309020205020404" pitchFamily="49" charset="0"/>
                <a:ea typeface="宋体" panose="02010600030101010101" pitchFamily="2" charset="-122"/>
              </a:rPr>
              <a:t>2 9 10 8 4 1 7 6 5 3</a:t>
            </a:r>
            <a:r>
              <a:rPr lang="en-US" altLang="zh-CN">
                <a:solidFill>
                  <a:srgbClr val="000000"/>
                </a:solidFill>
                <a:latin typeface="Courier New" panose="02070309020205020404" pitchFamily="49" charset="0"/>
                <a:ea typeface="宋体" panose="02010600030101010101" pitchFamily="2" charset="-122"/>
              </a:rPr>
              <a:t> </a:t>
            </a:r>
            <a:endParaRPr lang="en-US" altLang="zh-CN">
              <a:solidFill>
                <a:srgbClr val="000000"/>
              </a:solidFill>
              <a:latin typeface="Courier New" panose="02070309020205020404" pitchFamily="49" charset="0"/>
              <a:ea typeface="宋体" panose="02010600030101010101" pitchFamily="2" charset="-122"/>
            </a:endParaRPr>
          </a:p>
        </p:txBody>
      </p:sp>
      <p:grpSp>
        <p:nvGrpSpPr>
          <p:cNvPr id="33796" name="Group 12"/>
          <p:cNvGrpSpPr/>
          <p:nvPr/>
        </p:nvGrpSpPr>
        <p:grpSpPr>
          <a:xfrm>
            <a:off x="5516563" y="2281238"/>
            <a:ext cx="3241675" cy="3457575"/>
            <a:chOff x="2880" y="1752"/>
            <a:chExt cx="2041" cy="2177"/>
          </a:xfrm>
        </p:grpSpPr>
        <p:pic>
          <p:nvPicPr>
            <p:cNvPr id="33797" name="Picture 7"/>
            <p:cNvPicPr>
              <a:picLocks noChangeAspect="1"/>
            </p:cNvPicPr>
            <p:nvPr/>
          </p:nvPicPr>
          <p:blipFill>
            <a:blip r:embed="rId1"/>
            <a:stretch>
              <a:fillRect/>
            </a:stretch>
          </p:blipFill>
          <p:spPr>
            <a:xfrm>
              <a:off x="2971" y="1752"/>
              <a:ext cx="1950" cy="1901"/>
            </a:xfrm>
            <a:prstGeom prst="rect">
              <a:avLst/>
            </a:prstGeom>
            <a:noFill/>
            <a:ln w="9525">
              <a:noFill/>
            </a:ln>
          </p:spPr>
        </p:pic>
        <p:sp>
          <p:nvSpPr>
            <p:cNvPr id="33798" name="Oval 8"/>
            <p:cNvSpPr/>
            <p:nvPr/>
          </p:nvSpPr>
          <p:spPr>
            <a:xfrm>
              <a:off x="2880" y="3566"/>
              <a:ext cx="317" cy="317"/>
            </a:xfrm>
            <a:prstGeom prst="ellipse">
              <a:avLst/>
            </a:prstGeom>
            <a:solidFill>
              <a:srgbClr val="CCECFF"/>
            </a:solidFill>
            <a:ln w="9525" cap="flat" cmpd="sng">
              <a:solidFill>
                <a:schemeClr val="tx1"/>
              </a:solidFill>
              <a:prstDash val="solid"/>
              <a:round/>
              <a:headEnd type="none" w="med" len="med"/>
              <a:tailEnd type="none" w="med" len="med"/>
            </a:ln>
          </p:spPr>
          <p:txBody>
            <a:bodyPr wrap="none" anchor="ctr"/>
            <a:p>
              <a:pPr lvl="0" indent="0" algn="ctr"/>
              <a:r>
                <a:rPr lang="en-US" altLang="zh-CN" sz="2400" b="1">
                  <a:solidFill>
                    <a:srgbClr val="FF0000"/>
                  </a:solidFill>
                  <a:latin typeface="Arial" panose="020B0604020202020204" pitchFamily="34" charset="0"/>
                  <a:ea typeface="宋体" panose="02010600030101010101" pitchFamily="2" charset="-122"/>
                </a:rPr>
                <a:t>9</a:t>
              </a:r>
              <a:endParaRPr lang="en-US" altLang="zh-CN" sz="2400" b="1">
                <a:solidFill>
                  <a:srgbClr val="FF0000"/>
                </a:solidFill>
                <a:latin typeface="Arial" panose="020B0604020202020204" pitchFamily="34" charset="0"/>
                <a:ea typeface="宋体" panose="02010600030101010101" pitchFamily="2" charset="-122"/>
              </a:endParaRPr>
            </a:p>
          </p:txBody>
        </p:sp>
        <p:sp>
          <p:nvSpPr>
            <p:cNvPr id="33799" name="Oval 9"/>
            <p:cNvSpPr/>
            <p:nvPr/>
          </p:nvSpPr>
          <p:spPr>
            <a:xfrm>
              <a:off x="3651" y="3612"/>
              <a:ext cx="317" cy="317"/>
            </a:xfrm>
            <a:prstGeom prst="ellipse">
              <a:avLst/>
            </a:prstGeom>
            <a:solidFill>
              <a:srgbClr val="CCECFF"/>
            </a:solidFill>
            <a:ln w="9525" cap="flat" cmpd="sng">
              <a:solidFill>
                <a:schemeClr val="tx1"/>
              </a:solidFill>
              <a:prstDash val="solid"/>
              <a:round/>
              <a:headEnd type="none" w="med" len="med"/>
              <a:tailEnd type="none" w="med" len="med"/>
            </a:ln>
          </p:spPr>
          <p:txBody>
            <a:bodyPr wrap="none" anchor="ctr"/>
            <a:p>
              <a:pPr lvl="0" indent="0" algn="ctr"/>
              <a:r>
                <a:rPr lang="en-US" altLang="zh-CN" sz="2800" b="1">
                  <a:solidFill>
                    <a:srgbClr val="FF0000"/>
                  </a:solidFill>
                  <a:latin typeface="Arial" panose="020B0604020202020204" pitchFamily="34" charset="0"/>
                  <a:ea typeface="宋体" panose="02010600030101010101" pitchFamily="2" charset="-122"/>
                </a:rPr>
                <a:t>10</a:t>
              </a:r>
              <a:endParaRPr lang="en-US" altLang="zh-CN" sz="2800" b="1">
                <a:solidFill>
                  <a:srgbClr val="FF0000"/>
                </a:solidFill>
                <a:latin typeface="Arial" panose="020B0604020202020204" pitchFamily="34" charset="0"/>
                <a:ea typeface="宋体" panose="02010600030101010101" pitchFamily="2" charset="-122"/>
              </a:endParaRPr>
            </a:p>
          </p:txBody>
        </p:sp>
        <p:sp>
          <p:nvSpPr>
            <p:cNvPr id="33800" name="Line 10"/>
            <p:cNvSpPr/>
            <p:nvPr/>
          </p:nvSpPr>
          <p:spPr>
            <a:xfrm flipH="1">
              <a:off x="3152" y="3430"/>
              <a:ext cx="227" cy="182"/>
            </a:xfrm>
            <a:prstGeom prst="line">
              <a:avLst/>
            </a:prstGeom>
            <a:ln w="28575" cap="flat" cmpd="sng">
              <a:solidFill>
                <a:schemeClr val="tx1"/>
              </a:solidFill>
              <a:prstDash val="solid"/>
              <a:round/>
              <a:headEnd type="none" w="med" len="med"/>
              <a:tailEnd type="none" w="med" len="med"/>
            </a:ln>
          </p:spPr>
          <p:txBody>
            <a:bodyPr anchor="t"/>
            <a:p>
              <a:pPr lvl="0" indent="0" eaLnBrk="0" hangingPunct="0"/>
              <a:endParaRPr lang="zh-CN" altLang="en-US" dirty="0">
                <a:latin typeface="Century Gothic" panose="020B0502020202020204" pitchFamily="34" charset="0"/>
                <a:ea typeface="宋体" panose="02010600030101010101" pitchFamily="2" charset="-122"/>
              </a:endParaRPr>
            </a:p>
          </p:txBody>
        </p:sp>
        <p:sp>
          <p:nvSpPr>
            <p:cNvPr id="33801" name="Line 11"/>
            <p:cNvSpPr/>
            <p:nvPr/>
          </p:nvSpPr>
          <p:spPr>
            <a:xfrm>
              <a:off x="3560" y="3475"/>
              <a:ext cx="136" cy="182"/>
            </a:xfrm>
            <a:prstGeom prst="line">
              <a:avLst/>
            </a:prstGeom>
            <a:ln w="28575" cap="flat" cmpd="sng">
              <a:solidFill>
                <a:schemeClr val="tx1"/>
              </a:solidFill>
              <a:prstDash val="solid"/>
              <a:round/>
              <a:headEnd type="none" w="med" len="med"/>
              <a:tailEnd type="none" w="med" len="med"/>
            </a:ln>
          </p:spPr>
          <p:txBody>
            <a:bodyPr anchor="t"/>
            <a:p>
              <a:pPr lvl="0" indent="0" eaLnBrk="0" hangingPunct="0"/>
              <a:endParaRPr lang="zh-CN" altLang="en-US" dirty="0">
                <a:latin typeface="Century Gothic" panose="020B0502020202020204" pitchFamily="34" charset="0"/>
                <a:ea typeface="宋体" panose="02010600030101010101" pitchFamily="2" charset="-122"/>
              </a:endParaRPr>
            </a:p>
          </p:txBody>
        </p:sp>
      </p:grpSp>
      <p:sp>
        <p:nvSpPr>
          <p:cNvPr id="33802" name="Rectangle 13"/>
          <p:cNvSpPr/>
          <p:nvPr/>
        </p:nvSpPr>
        <p:spPr>
          <a:xfrm>
            <a:off x="4151313" y="404813"/>
            <a:ext cx="2592387" cy="457200"/>
          </a:xfrm>
          <a:prstGeom prst="rect">
            <a:avLst/>
          </a:prstGeom>
          <a:noFill/>
          <a:ln w="9525">
            <a:noFill/>
          </a:ln>
        </p:spPr>
        <p:txBody>
          <a:bodyPr anchor="t">
            <a:spAutoFit/>
          </a:bodyPr>
          <a:p>
            <a:pPr lvl="0" indent="0"/>
            <a:r>
              <a:rPr lang="en-US" altLang="zh-CN" sz="2400" b="1">
                <a:solidFill>
                  <a:srgbClr val="000000"/>
                </a:solidFill>
                <a:latin typeface="Arial" panose="020B0604020202020204" pitchFamily="34" charset="0"/>
                <a:ea typeface="宋体" panose="02010600030101010101" pitchFamily="2" charset="-122"/>
              </a:rPr>
              <a:t>1</a:t>
            </a:r>
            <a:r>
              <a:rPr lang="zh-CN" altLang="en-US" sz="2400" b="1" dirty="0">
                <a:solidFill>
                  <a:srgbClr val="000000"/>
                </a:solidFill>
                <a:latin typeface="Arial" panose="020B0604020202020204" pitchFamily="34" charset="0"/>
                <a:ea typeface="宋体" panose="02010600030101010101" pitchFamily="2" charset="-122"/>
              </a:rPr>
              <a:t>、二叉树的遍历</a:t>
            </a:r>
            <a:endParaRPr lang="zh-CN" altLang="en-US" sz="2400" b="1" dirty="0">
              <a:solidFill>
                <a:srgbClr val="000000"/>
              </a:solidFill>
              <a:latin typeface="Arial" panose="020B0604020202020204" pitchFamily="34" charset="0"/>
              <a:ea typeface="宋体" panose="02010600030101010101" pitchFamily="2" charset="-122"/>
            </a:endParaRPr>
          </a:p>
        </p:txBody>
      </p:sp>
      <p:sp>
        <p:nvSpPr>
          <p:cNvPr id="33803" name="矩形 33804"/>
          <p:cNvSpPr/>
          <p:nvPr/>
        </p:nvSpPr>
        <p:spPr>
          <a:xfrm>
            <a:off x="2443163" y="6216650"/>
            <a:ext cx="8509000" cy="641350"/>
          </a:xfrm>
          <a:prstGeom prst="rect">
            <a:avLst/>
          </a:prstGeom>
          <a:solidFill>
            <a:srgbClr val="F0F3F4"/>
          </a:solidFill>
          <a:ln w="9525">
            <a:noFill/>
          </a:ln>
        </p:spPr>
        <p:txBody>
          <a:bodyPr anchor="ctr">
            <a:spAutoFit/>
          </a:bodyPr>
          <a:p>
            <a:pPr lvl="0" indent="0" eaLnBrk="0" hangingPunct="0"/>
            <a:r>
              <a:rPr lang="zh-CN" altLang="en-US" b="1" dirty="0">
                <a:latin typeface="Century Gothic" panose="020B0502020202020204" pitchFamily="34" charset="0"/>
                <a:ea typeface="宋体" panose="02010600030101010101" pitchFamily="2" charset="-122"/>
              </a:rPr>
              <a:t>提交地址：</a:t>
            </a:r>
            <a:r>
              <a:rPr lang="en-US" altLang="zh-CN" b="1">
                <a:latin typeface="Century Gothic" panose="020B0502020202020204" pitchFamily="34" charset="0"/>
                <a:ea typeface="宋体" panose="02010600030101010101" pitchFamily="2" charset="-122"/>
              </a:rPr>
              <a:t>3143 </a:t>
            </a:r>
            <a:r>
              <a:rPr lang="zh-CN" altLang="en-US" b="1" dirty="0">
                <a:latin typeface="Century Gothic" panose="020B0502020202020204" pitchFamily="34" charset="0"/>
                <a:ea typeface="宋体" panose="02010600030101010101" pitchFamily="2" charset="-122"/>
              </a:rPr>
              <a:t>二叉树的序遍历</a:t>
            </a:r>
            <a:r>
              <a:rPr lang="en-US" altLang="zh-CN" b="1">
                <a:latin typeface="Century Gothic" panose="020B0502020202020204" pitchFamily="34" charset="0"/>
                <a:ea typeface="宋体" panose="02010600030101010101" pitchFamily="2" charset="-122"/>
                <a:hlinkClick r:id="rId2"/>
              </a:rPr>
              <a:t>http://codevs.cn/problem/3143/</a:t>
            </a:r>
            <a:endParaRPr lang="en-US" altLang="zh-CN" b="1">
              <a:latin typeface="Century Gothic" panose="020B0502020202020204" pitchFamily="34" charset="0"/>
              <a:ea typeface="宋体" panose="02010600030101010101" pitchFamily="2" charset="-122"/>
            </a:endParaRPr>
          </a:p>
          <a:p>
            <a:pPr lvl="0" indent="0" eaLnBrk="0" hangingPunct="0"/>
            <a:r>
              <a:rPr lang="zh-CN" altLang="en-US" dirty="0">
                <a:latin typeface="Century Gothic" panose="020B0502020202020204" pitchFamily="34" charset="0"/>
                <a:ea typeface="宋体" panose="02010600030101010101" pitchFamily="2" charset="-122"/>
              </a:rPr>
              <a:t> </a:t>
            </a:r>
            <a:endParaRPr lang="zh-CN" altLang="en-US" dirty="0">
              <a:latin typeface="Century Gothic" panose="020B0502020202020204" pitchFamily="34" charset="0"/>
              <a:ea typeface="宋体" panose="02010600030101010101" pitchFamily="2" charset="-122"/>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464185" y="3777298"/>
            <a:ext cx="3638550" cy="2560320"/>
          </a:xfrm>
          <a:prstGeom prst="rect">
            <a:avLst/>
          </a:prstGeom>
        </p:spPr>
        <p:txBody>
          <a:bodyPr wrap="square">
            <a:spAutoFit/>
          </a:bodyPr>
          <a:lstStyle/>
          <a:p>
            <a:pPr marL="0" marR="0" lvl="0" indent="0" algn="l" defTabSz="4572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mn-lt"/>
                <a:ea typeface="+mn-ea"/>
                <a:cs typeface="+mn-cs"/>
              </a:rPr>
              <a:t>#include&lt;iostream&gt;</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4572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mn-lt"/>
                <a:ea typeface="+mn-ea"/>
                <a:cs typeface="+mn-cs"/>
              </a:rPr>
              <a:t>using namespace std;</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4572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mn-lt"/>
                <a:ea typeface="+mn-ea"/>
                <a:cs typeface="+mn-cs"/>
              </a:rPr>
              <a:t>const int maxn=101;</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4572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mn-lt"/>
                <a:ea typeface="+mn-ea"/>
                <a:cs typeface="+mn-cs"/>
              </a:rPr>
              <a:t>struct node{</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4572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mn-lt"/>
                <a:ea typeface="+mn-ea"/>
                <a:cs typeface="+mn-cs"/>
              </a:rPr>
              <a:t>	int fa;</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4572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mn-lt"/>
                <a:ea typeface="+mn-ea"/>
                <a:cs typeface="+mn-cs"/>
              </a:rPr>
              <a:t>	int lch,rch;	</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4572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mn-lt"/>
                <a:ea typeface="+mn-ea"/>
                <a:cs typeface="+mn-cs"/>
              </a:rPr>
              <a:t>};</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4572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mn-lt"/>
                <a:ea typeface="+mn-ea"/>
                <a:cs typeface="+mn-cs"/>
              </a:rPr>
              <a:t>node tree[maxn];</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4572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mn-lt"/>
                <a:ea typeface="+mn-ea"/>
                <a:cs typeface="+mn-cs"/>
              </a:rPr>
              <a:t>int n</a:t>
            </a: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矩形 3"/>
          <p:cNvSpPr/>
          <p:nvPr/>
        </p:nvSpPr>
        <p:spPr>
          <a:xfrm>
            <a:off x="8113395" y="910590"/>
            <a:ext cx="3775075" cy="4802188"/>
          </a:xfrm>
          <a:prstGeom prst="rect">
            <a:avLst/>
          </a:prstGeom>
        </p:spPr>
        <p:txBody>
          <a:bodyPr wrap="square">
            <a:spAutoFit/>
          </a:bodyPr>
          <a:lstStyle/>
          <a:p>
            <a:pPr marL="0" marR="0" lvl="0" indent="0" algn="l" defTabSz="4572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mn-lt"/>
                <a:ea typeface="+mn-ea"/>
                <a:cs typeface="+mn-cs"/>
              </a:rPr>
              <a:t>void preorder(int t){</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4572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mn-lt"/>
                <a:ea typeface="+mn-ea"/>
                <a:cs typeface="+mn-cs"/>
              </a:rPr>
              <a:t>	if(t!=0){</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4572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mn-lt"/>
                <a:ea typeface="+mn-ea"/>
                <a:cs typeface="+mn-cs"/>
              </a:rPr>
              <a:t>		cout&lt;&lt;t&lt;&lt;" ";</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4572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mn-lt"/>
                <a:ea typeface="+mn-ea"/>
                <a:cs typeface="+mn-cs"/>
              </a:rPr>
              <a:t>		preorder(tree[t].lch);</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4572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mn-lt"/>
                <a:ea typeface="+mn-ea"/>
                <a:cs typeface="+mn-cs"/>
              </a:rPr>
              <a:t>		preorder(tree[t].rch);</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4572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mn-lt"/>
                <a:ea typeface="+mn-ea"/>
                <a:cs typeface="+mn-cs"/>
              </a:rPr>
              <a:t>	}</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4572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mn-lt"/>
                <a:ea typeface="+mn-ea"/>
                <a:cs typeface="+mn-cs"/>
              </a:rPr>
              <a:t>}</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4572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mn-lt"/>
                <a:ea typeface="+mn-ea"/>
                <a:cs typeface="+mn-cs"/>
              </a:rPr>
              <a:t>int root(){</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4572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mn-lt"/>
                <a:ea typeface="+mn-ea"/>
                <a:cs typeface="+mn-cs"/>
              </a:rPr>
              <a:t>	for(int i=1;i&lt;=n;i++){</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4572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mn-lt"/>
                <a:ea typeface="+mn-ea"/>
                <a:cs typeface="+mn-cs"/>
              </a:rPr>
              <a:t>		if(tree[i].fa==0) return i;</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4572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mn-lt"/>
                <a:ea typeface="+mn-ea"/>
                <a:cs typeface="+mn-cs"/>
              </a:rPr>
              <a:t>	}</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4572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mn-lt"/>
                <a:ea typeface="+mn-ea"/>
                <a:cs typeface="+mn-cs"/>
              </a:rPr>
              <a:t>}</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4572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err="1">
                <a:ln>
                  <a:noFill/>
                </a:ln>
                <a:solidFill>
                  <a:schemeClr val="tx1"/>
                </a:solidFill>
                <a:effectLst/>
                <a:uLnTx/>
                <a:uFillTx/>
                <a:latin typeface="+mn-lt"/>
                <a:ea typeface="+mn-ea"/>
                <a:cs typeface="+mn-cs"/>
              </a:rPr>
              <a:t>int</a:t>
            </a:r>
            <a:r>
              <a:rPr kumimoji="0" lang="en-US" altLang="zh-CN" sz="1800" b="0" i="0" u="none" strike="noStrike" kern="1200" cap="none" spc="0" normalizeH="0" baseline="0" noProof="0" dirty="0">
                <a:ln>
                  <a:noFill/>
                </a:ln>
                <a:solidFill>
                  <a:schemeClr val="tx1"/>
                </a:solidFill>
                <a:effectLst/>
                <a:uLnTx/>
                <a:uFillTx/>
                <a:latin typeface="+mn-lt"/>
                <a:ea typeface="+mn-ea"/>
                <a:cs typeface="+mn-cs"/>
              </a:rPr>
              <a:t> main(){	</a:t>
            </a:r>
            <a:endParaRPr kumimoji="0" lang="en-US" altLang="zh-CN" sz="1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4572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1800" b="0" i="0" u="none" strike="noStrike" kern="1200" cap="none" spc="0" normalizeH="0" baseline="0" noProof="0" dirty="0" err="1">
                <a:ln>
                  <a:noFill/>
                </a:ln>
                <a:solidFill>
                  <a:schemeClr val="tx1"/>
                </a:solidFill>
                <a:effectLst/>
                <a:uLnTx/>
                <a:uFillTx/>
                <a:latin typeface="+mn-lt"/>
                <a:ea typeface="+mn-ea"/>
                <a:cs typeface="+mn-cs"/>
              </a:rPr>
              <a:t>crea</a:t>
            </a:r>
            <a:r>
              <a:rPr kumimoji="0" lang="en-US" altLang="zh-CN" sz="1800" b="0" i="0" u="none" strike="noStrike" kern="1200" cap="none" spc="0" normalizeH="0" baseline="0" noProof="0" dirty="0">
                <a:ln>
                  <a:noFill/>
                </a:ln>
                <a:solidFill>
                  <a:schemeClr val="tx1"/>
                </a:solidFill>
                <a:effectLst/>
                <a:uLnTx/>
                <a:uFillTx/>
                <a:latin typeface="+mn-lt"/>
                <a:ea typeface="+mn-ea"/>
                <a:cs typeface="+mn-cs"/>
              </a:rPr>
              <a:t>();</a:t>
            </a:r>
            <a:endParaRPr kumimoji="0" lang="en-US" altLang="zh-CN" sz="1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4572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1800" b="0" i="0" u="none" strike="noStrike" kern="1200" cap="none" spc="0" normalizeH="0" baseline="0" noProof="0" dirty="0" err="1">
                <a:ln>
                  <a:noFill/>
                </a:ln>
                <a:solidFill>
                  <a:schemeClr val="tx1"/>
                </a:solidFill>
                <a:effectLst/>
                <a:uLnTx/>
                <a:uFillTx/>
                <a:latin typeface="+mn-lt"/>
                <a:ea typeface="+mn-ea"/>
                <a:cs typeface="+mn-cs"/>
              </a:rPr>
              <a:t>int</a:t>
            </a:r>
            <a:r>
              <a:rPr kumimoji="0" lang="en-US" altLang="zh-CN" sz="1800" b="0" i="0" u="none" strike="noStrike" kern="1200" cap="none" spc="0" normalizeH="0" baseline="0" noProof="0" dirty="0">
                <a:ln>
                  <a:noFill/>
                </a:ln>
                <a:solidFill>
                  <a:schemeClr val="tx1"/>
                </a:solidFill>
                <a:effectLst/>
                <a:uLnTx/>
                <a:uFillTx/>
                <a:latin typeface="+mn-lt"/>
                <a:ea typeface="+mn-ea"/>
                <a:cs typeface="+mn-cs"/>
              </a:rPr>
              <a:t> r=root();</a:t>
            </a:r>
            <a:endParaRPr kumimoji="0" lang="en-US" altLang="zh-CN" sz="1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4572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cs"/>
              </a:rPr>
              <a:t>	preorder(r);</a:t>
            </a:r>
            <a:endParaRPr kumimoji="0" lang="en-US" altLang="zh-CN" sz="1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4572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cs"/>
              </a:rPr>
              <a:t>}</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矩形 5"/>
          <p:cNvSpPr/>
          <p:nvPr/>
        </p:nvSpPr>
        <p:spPr>
          <a:xfrm>
            <a:off x="3898900" y="3363595"/>
            <a:ext cx="3539490" cy="3111500"/>
          </a:xfrm>
          <a:prstGeom prst="rect">
            <a:avLst/>
          </a:prstGeom>
          <a:noFill/>
          <a:ln w="9525">
            <a:noFill/>
          </a:ln>
        </p:spPr>
        <p:txBody>
          <a:bodyPr wrap="square" anchor="t">
            <a:spAutoFit/>
          </a:bodyPr>
          <a:p>
            <a:pPr lvl="0" indent="0" eaLnBrk="0" hangingPunct="0"/>
            <a:r>
              <a:rPr lang="zh-CN" altLang="en-US" dirty="0">
                <a:solidFill>
                  <a:srgbClr val="000000"/>
                </a:solidFill>
                <a:latin typeface="Constantia" panose="02030602050306030303" pitchFamily="18" charset="0"/>
                <a:ea typeface="宋体" panose="02010600030101010101" pitchFamily="2" charset="-122"/>
              </a:rPr>
              <a:t>void crea(){</a:t>
            </a:r>
            <a:endParaRPr lang="zh-CN" altLang="en-US" dirty="0">
              <a:solidFill>
                <a:srgbClr val="000000"/>
              </a:solidFill>
              <a:latin typeface="Constantia" panose="02030602050306030303" pitchFamily="18" charset="0"/>
              <a:ea typeface="宋体" panose="02010600030101010101" pitchFamily="2" charset="-122"/>
            </a:endParaRPr>
          </a:p>
          <a:p>
            <a:pPr lvl="0" indent="0" eaLnBrk="0" hangingPunct="0"/>
            <a:r>
              <a:rPr lang="zh-CN" altLang="en-US" dirty="0">
                <a:solidFill>
                  <a:srgbClr val="000000"/>
                </a:solidFill>
                <a:latin typeface="Constantia" panose="02030602050306030303" pitchFamily="18" charset="0"/>
                <a:ea typeface="宋体" panose="02010600030101010101" pitchFamily="2" charset="-122"/>
              </a:rPr>
              <a:t>	cin&gt;&gt;n;</a:t>
            </a:r>
            <a:endParaRPr lang="zh-CN" altLang="en-US" dirty="0">
              <a:solidFill>
                <a:srgbClr val="000000"/>
              </a:solidFill>
              <a:latin typeface="Constantia" panose="02030602050306030303" pitchFamily="18" charset="0"/>
              <a:ea typeface="宋体" panose="02010600030101010101" pitchFamily="2" charset="-122"/>
            </a:endParaRPr>
          </a:p>
          <a:p>
            <a:pPr lvl="0" indent="0" eaLnBrk="0" hangingPunct="0"/>
            <a:r>
              <a:rPr lang="zh-CN" altLang="en-US" dirty="0">
                <a:solidFill>
                  <a:srgbClr val="000000"/>
                </a:solidFill>
                <a:latin typeface="Constantia" panose="02030602050306030303" pitchFamily="18" charset="0"/>
                <a:ea typeface="宋体" panose="02010600030101010101" pitchFamily="2" charset="-122"/>
              </a:rPr>
              <a:t>	int x,y,z;</a:t>
            </a:r>
            <a:endParaRPr lang="zh-CN" altLang="en-US" dirty="0">
              <a:solidFill>
                <a:srgbClr val="000000"/>
              </a:solidFill>
              <a:latin typeface="Constantia" panose="02030602050306030303" pitchFamily="18" charset="0"/>
              <a:ea typeface="宋体" panose="02010600030101010101" pitchFamily="2" charset="-122"/>
            </a:endParaRPr>
          </a:p>
          <a:p>
            <a:pPr lvl="0" indent="0" eaLnBrk="0" hangingPunct="0"/>
            <a:r>
              <a:rPr lang="zh-CN" altLang="en-US" dirty="0">
                <a:solidFill>
                  <a:srgbClr val="000000"/>
                </a:solidFill>
                <a:latin typeface="Constantia" panose="02030602050306030303" pitchFamily="18" charset="0"/>
                <a:ea typeface="宋体" panose="02010600030101010101" pitchFamily="2" charset="-122"/>
              </a:rPr>
              <a:t>	for(int i=1;i&lt;=n;i++){</a:t>
            </a:r>
            <a:endParaRPr lang="zh-CN" altLang="en-US" dirty="0">
              <a:solidFill>
                <a:srgbClr val="000000"/>
              </a:solidFill>
              <a:latin typeface="Constantia" panose="02030602050306030303" pitchFamily="18" charset="0"/>
              <a:ea typeface="宋体" panose="02010600030101010101" pitchFamily="2" charset="-122"/>
            </a:endParaRPr>
          </a:p>
          <a:p>
            <a:pPr lvl="0" indent="0" eaLnBrk="0" hangingPunct="0"/>
            <a:r>
              <a:rPr lang="zh-CN" altLang="en-US" dirty="0">
                <a:solidFill>
                  <a:srgbClr val="000000"/>
                </a:solidFill>
                <a:latin typeface="Constantia" panose="02030602050306030303" pitchFamily="18" charset="0"/>
                <a:ea typeface="宋体" panose="02010600030101010101" pitchFamily="2" charset="-122"/>
              </a:rPr>
              <a:t>		cin&gt;&gt;x&gt;&gt;y&gt;&gt;z;</a:t>
            </a:r>
            <a:endParaRPr lang="zh-CN" altLang="en-US" dirty="0">
              <a:solidFill>
                <a:srgbClr val="000000"/>
              </a:solidFill>
              <a:latin typeface="Constantia" panose="02030602050306030303" pitchFamily="18" charset="0"/>
              <a:ea typeface="宋体" panose="02010600030101010101" pitchFamily="2" charset="-122"/>
            </a:endParaRPr>
          </a:p>
          <a:p>
            <a:pPr lvl="0" indent="0" eaLnBrk="0" hangingPunct="0"/>
            <a:r>
              <a:rPr lang="zh-CN" altLang="en-US" dirty="0">
                <a:solidFill>
                  <a:srgbClr val="000000"/>
                </a:solidFill>
                <a:latin typeface="Constantia" panose="02030602050306030303" pitchFamily="18" charset="0"/>
                <a:ea typeface="宋体" panose="02010600030101010101" pitchFamily="2" charset="-122"/>
              </a:rPr>
              <a:t>		tree[x].lch=y;</a:t>
            </a:r>
            <a:endParaRPr lang="zh-CN" altLang="en-US" dirty="0">
              <a:solidFill>
                <a:srgbClr val="000000"/>
              </a:solidFill>
              <a:latin typeface="Constantia" panose="02030602050306030303" pitchFamily="18" charset="0"/>
              <a:ea typeface="宋体" panose="02010600030101010101" pitchFamily="2" charset="-122"/>
            </a:endParaRPr>
          </a:p>
          <a:p>
            <a:pPr lvl="0" indent="0" eaLnBrk="0" hangingPunct="0"/>
            <a:r>
              <a:rPr lang="zh-CN" altLang="en-US" dirty="0">
                <a:solidFill>
                  <a:srgbClr val="000000"/>
                </a:solidFill>
                <a:latin typeface="Constantia" panose="02030602050306030303" pitchFamily="18" charset="0"/>
                <a:ea typeface="宋体" panose="02010600030101010101" pitchFamily="2" charset="-122"/>
              </a:rPr>
              <a:t>		tree[x].rch=z;</a:t>
            </a:r>
            <a:endParaRPr lang="zh-CN" altLang="en-US" dirty="0">
              <a:solidFill>
                <a:srgbClr val="000000"/>
              </a:solidFill>
              <a:latin typeface="Constantia" panose="02030602050306030303" pitchFamily="18" charset="0"/>
              <a:ea typeface="宋体" panose="02010600030101010101" pitchFamily="2" charset="-122"/>
            </a:endParaRPr>
          </a:p>
          <a:p>
            <a:pPr lvl="0" indent="0" eaLnBrk="0" hangingPunct="0"/>
            <a:r>
              <a:rPr lang="zh-CN" altLang="en-US" dirty="0">
                <a:solidFill>
                  <a:srgbClr val="000000"/>
                </a:solidFill>
                <a:latin typeface="Constantia" panose="02030602050306030303" pitchFamily="18" charset="0"/>
                <a:ea typeface="宋体" panose="02010600030101010101" pitchFamily="2" charset="-122"/>
              </a:rPr>
              <a:t>		tree[y].fa=x;</a:t>
            </a:r>
            <a:endParaRPr lang="zh-CN" altLang="en-US" dirty="0">
              <a:solidFill>
                <a:srgbClr val="000000"/>
              </a:solidFill>
              <a:latin typeface="Constantia" panose="02030602050306030303" pitchFamily="18" charset="0"/>
              <a:ea typeface="宋体" panose="02010600030101010101" pitchFamily="2" charset="-122"/>
            </a:endParaRPr>
          </a:p>
          <a:p>
            <a:pPr lvl="0" indent="0" eaLnBrk="0" hangingPunct="0"/>
            <a:r>
              <a:rPr lang="zh-CN" altLang="en-US" dirty="0">
                <a:solidFill>
                  <a:srgbClr val="000000"/>
                </a:solidFill>
                <a:latin typeface="Constantia" panose="02030602050306030303" pitchFamily="18" charset="0"/>
                <a:ea typeface="宋体" panose="02010600030101010101" pitchFamily="2" charset="-122"/>
              </a:rPr>
              <a:t>		tree[z].fa=x;</a:t>
            </a:r>
            <a:endParaRPr lang="zh-CN" altLang="en-US" dirty="0">
              <a:solidFill>
                <a:srgbClr val="000000"/>
              </a:solidFill>
              <a:latin typeface="Constantia" panose="02030602050306030303" pitchFamily="18" charset="0"/>
              <a:ea typeface="宋体" panose="02010600030101010101" pitchFamily="2" charset="-122"/>
            </a:endParaRPr>
          </a:p>
          <a:p>
            <a:pPr lvl="0" indent="0" eaLnBrk="0" hangingPunct="0"/>
            <a:r>
              <a:rPr lang="zh-CN" altLang="en-US" dirty="0">
                <a:solidFill>
                  <a:srgbClr val="000000"/>
                </a:solidFill>
                <a:latin typeface="Constantia" panose="02030602050306030303" pitchFamily="18" charset="0"/>
                <a:ea typeface="宋体" panose="02010600030101010101" pitchFamily="2" charset="-122"/>
              </a:rPr>
              <a:t>	}</a:t>
            </a:r>
            <a:endParaRPr lang="zh-CN" altLang="en-US" dirty="0">
              <a:solidFill>
                <a:srgbClr val="000000"/>
              </a:solidFill>
              <a:latin typeface="Constantia" panose="02030602050306030303" pitchFamily="18" charset="0"/>
              <a:ea typeface="宋体" panose="02010600030101010101" pitchFamily="2" charset="-122"/>
            </a:endParaRPr>
          </a:p>
          <a:p>
            <a:pPr lvl="0" indent="0" eaLnBrk="0" hangingPunct="0"/>
            <a:r>
              <a:rPr lang="zh-CN" altLang="en-US" dirty="0">
                <a:solidFill>
                  <a:srgbClr val="000000"/>
                </a:solidFill>
                <a:latin typeface="Constantia" panose="02030602050306030303" pitchFamily="18" charset="0"/>
                <a:ea typeface="宋体" panose="02010600030101010101" pitchFamily="2" charset="-122"/>
              </a:rPr>
              <a:t>}</a:t>
            </a:r>
            <a:endParaRPr lang="zh-CN" altLang="en-US" dirty="0">
              <a:solidFill>
                <a:srgbClr val="000000"/>
              </a:solidFill>
              <a:latin typeface="Constantia" panose="02030602050306030303" pitchFamily="18" charset="0"/>
              <a:ea typeface="宋体" panose="02010600030101010101" pitchFamily="2" charset="-122"/>
            </a:endParaRPr>
          </a:p>
        </p:txBody>
      </p:sp>
      <p:grpSp>
        <p:nvGrpSpPr>
          <p:cNvPr id="34820" name="Group 12"/>
          <p:cNvGrpSpPr/>
          <p:nvPr/>
        </p:nvGrpSpPr>
        <p:grpSpPr>
          <a:xfrm>
            <a:off x="115253" y="230505"/>
            <a:ext cx="2174875" cy="2435225"/>
            <a:chOff x="2880" y="1752"/>
            <a:chExt cx="2041" cy="2177"/>
          </a:xfrm>
        </p:grpSpPr>
        <p:pic>
          <p:nvPicPr>
            <p:cNvPr id="34821" name="Picture 7"/>
            <p:cNvPicPr>
              <a:picLocks noChangeAspect="1"/>
            </p:cNvPicPr>
            <p:nvPr/>
          </p:nvPicPr>
          <p:blipFill>
            <a:blip r:embed="rId1"/>
            <a:stretch>
              <a:fillRect/>
            </a:stretch>
          </p:blipFill>
          <p:spPr>
            <a:xfrm>
              <a:off x="2971" y="1752"/>
              <a:ext cx="1950" cy="1901"/>
            </a:xfrm>
            <a:prstGeom prst="rect">
              <a:avLst/>
            </a:prstGeom>
            <a:noFill/>
            <a:ln w="9525">
              <a:noFill/>
            </a:ln>
          </p:spPr>
        </p:pic>
        <p:sp>
          <p:nvSpPr>
            <p:cNvPr id="34822" name="Oval 8"/>
            <p:cNvSpPr/>
            <p:nvPr/>
          </p:nvSpPr>
          <p:spPr>
            <a:xfrm>
              <a:off x="2880" y="3566"/>
              <a:ext cx="317" cy="317"/>
            </a:xfrm>
            <a:prstGeom prst="ellipse">
              <a:avLst/>
            </a:prstGeom>
            <a:solidFill>
              <a:srgbClr val="CCECFF"/>
            </a:solidFill>
            <a:ln w="9525" cap="flat" cmpd="sng">
              <a:solidFill>
                <a:schemeClr val="tx1"/>
              </a:solidFill>
              <a:prstDash val="solid"/>
              <a:round/>
              <a:headEnd type="none" w="med" len="med"/>
              <a:tailEnd type="none" w="med" len="med"/>
            </a:ln>
          </p:spPr>
          <p:txBody>
            <a:bodyPr wrap="none" anchor="ctr"/>
            <a:p>
              <a:pPr lvl="0" indent="0" algn="ctr"/>
              <a:r>
                <a:rPr lang="en-US" altLang="zh-CN" sz="1600" b="1">
                  <a:solidFill>
                    <a:srgbClr val="FF0000"/>
                  </a:solidFill>
                  <a:latin typeface="Arial" panose="020B0604020202020204" pitchFamily="34" charset="0"/>
                  <a:ea typeface="宋体" panose="02010600030101010101" pitchFamily="2" charset="-122"/>
                </a:rPr>
                <a:t>9</a:t>
              </a:r>
              <a:endParaRPr lang="en-US" altLang="zh-CN" sz="1600" b="1">
                <a:solidFill>
                  <a:srgbClr val="FF0000"/>
                </a:solidFill>
                <a:latin typeface="Arial" panose="020B0604020202020204" pitchFamily="34" charset="0"/>
                <a:ea typeface="宋体" panose="02010600030101010101" pitchFamily="2" charset="-122"/>
              </a:endParaRPr>
            </a:p>
          </p:txBody>
        </p:sp>
        <p:sp>
          <p:nvSpPr>
            <p:cNvPr id="34823" name="Oval 9"/>
            <p:cNvSpPr/>
            <p:nvPr/>
          </p:nvSpPr>
          <p:spPr>
            <a:xfrm>
              <a:off x="3651" y="3612"/>
              <a:ext cx="317" cy="317"/>
            </a:xfrm>
            <a:prstGeom prst="ellipse">
              <a:avLst/>
            </a:prstGeom>
            <a:solidFill>
              <a:srgbClr val="CCECFF"/>
            </a:solidFill>
            <a:ln w="9525" cap="flat" cmpd="sng">
              <a:solidFill>
                <a:schemeClr val="tx1"/>
              </a:solidFill>
              <a:prstDash val="solid"/>
              <a:round/>
              <a:headEnd type="none" w="med" len="med"/>
              <a:tailEnd type="none" w="med" len="med"/>
            </a:ln>
          </p:spPr>
          <p:txBody>
            <a:bodyPr wrap="none" anchor="ctr"/>
            <a:p>
              <a:pPr lvl="0" indent="0" algn="ctr"/>
              <a:r>
                <a:rPr lang="en-US" altLang="zh-CN" sz="1600" b="1">
                  <a:solidFill>
                    <a:srgbClr val="FF0000"/>
                  </a:solidFill>
                  <a:latin typeface="Arial" panose="020B0604020202020204" pitchFamily="34" charset="0"/>
                  <a:ea typeface="宋体" panose="02010600030101010101" pitchFamily="2" charset="-122"/>
                </a:rPr>
                <a:t>10</a:t>
              </a:r>
              <a:endParaRPr lang="en-US" altLang="zh-CN" sz="1600" b="1">
                <a:solidFill>
                  <a:srgbClr val="FF0000"/>
                </a:solidFill>
                <a:latin typeface="Arial" panose="020B0604020202020204" pitchFamily="34" charset="0"/>
                <a:ea typeface="宋体" panose="02010600030101010101" pitchFamily="2" charset="-122"/>
              </a:endParaRPr>
            </a:p>
          </p:txBody>
        </p:sp>
        <p:sp>
          <p:nvSpPr>
            <p:cNvPr id="34824" name="Line 10"/>
            <p:cNvSpPr/>
            <p:nvPr/>
          </p:nvSpPr>
          <p:spPr>
            <a:xfrm flipH="1">
              <a:off x="3152" y="3430"/>
              <a:ext cx="227" cy="182"/>
            </a:xfrm>
            <a:prstGeom prst="line">
              <a:avLst/>
            </a:prstGeom>
            <a:ln w="28575" cap="flat" cmpd="sng">
              <a:solidFill>
                <a:schemeClr val="tx1"/>
              </a:solidFill>
              <a:prstDash val="solid"/>
              <a:round/>
              <a:headEnd type="none" w="med" len="med"/>
              <a:tailEnd type="none" w="med" len="med"/>
            </a:ln>
          </p:spPr>
          <p:txBody>
            <a:bodyPr anchor="t"/>
            <a:p>
              <a:pPr lvl="0" indent="0" eaLnBrk="0" hangingPunct="0"/>
              <a:endParaRPr lang="zh-CN" altLang="en-US" dirty="0">
                <a:latin typeface="Century Gothic" panose="020B0502020202020204" pitchFamily="34" charset="0"/>
                <a:ea typeface="宋体" panose="02010600030101010101" pitchFamily="2" charset="-122"/>
              </a:endParaRPr>
            </a:p>
          </p:txBody>
        </p:sp>
        <p:sp>
          <p:nvSpPr>
            <p:cNvPr id="34825" name="Line 11"/>
            <p:cNvSpPr/>
            <p:nvPr/>
          </p:nvSpPr>
          <p:spPr>
            <a:xfrm>
              <a:off x="3560" y="3475"/>
              <a:ext cx="136" cy="182"/>
            </a:xfrm>
            <a:prstGeom prst="line">
              <a:avLst/>
            </a:prstGeom>
            <a:ln w="28575" cap="flat" cmpd="sng">
              <a:solidFill>
                <a:schemeClr val="tx1"/>
              </a:solidFill>
              <a:prstDash val="solid"/>
              <a:round/>
              <a:headEnd type="none" w="med" len="med"/>
              <a:tailEnd type="none" w="med" len="med"/>
            </a:ln>
          </p:spPr>
          <p:txBody>
            <a:bodyPr anchor="t"/>
            <a:p>
              <a:pPr lvl="0" indent="0" eaLnBrk="0" hangingPunct="0"/>
              <a:endParaRPr lang="zh-CN" altLang="en-US" dirty="0">
                <a:latin typeface="Century Gothic" panose="020B0502020202020204" pitchFamily="34" charset="0"/>
                <a:ea typeface="宋体" panose="02010600030101010101" pitchFamily="2" charset="-122"/>
              </a:endParaRPr>
            </a:p>
          </p:txBody>
        </p:sp>
      </p:grpSp>
      <p:graphicFrame>
        <p:nvGraphicFramePr>
          <p:cNvPr id="15" name="表格 14"/>
          <p:cNvGraphicFramePr>
            <a:graphicFrameLocks noGrp="1"/>
          </p:cNvGraphicFramePr>
          <p:nvPr/>
        </p:nvGraphicFramePr>
        <p:xfrm>
          <a:off x="3538538" y="1127125"/>
          <a:ext cx="3208338" cy="1841500"/>
        </p:xfrm>
        <a:graphic>
          <a:graphicData uri="http://schemas.openxmlformats.org/drawingml/2006/table">
            <a:tbl>
              <a:tblPr firstRow="1" bandRow="1">
                <a:tableStyleId>{5C22544A-7EE6-4342-B048-85BDC9FD1C3A}</a:tableStyleId>
              </a:tblPr>
              <a:tblGrid>
                <a:gridCol w="802031"/>
                <a:gridCol w="802031"/>
                <a:gridCol w="802031"/>
                <a:gridCol w="802031"/>
              </a:tblGrid>
              <a:tr h="215496">
                <a:tc>
                  <a:txBody>
                    <a:bodyPr/>
                    <a:lstStyle/>
                    <a:p>
                      <a:pPr algn="r"/>
                      <a:r>
                        <a:rPr lang="zh-CN" altLang="en-US" dirty="0" smtClean="0"/>
                        <a:t>下标</a:t>
                      </a:r>
                      <a:endParaRPr lang="zh-CN" alt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err="1" smtClean="0"/>
                        <a:t>fa</a:t>
                      </a:r>
                      <a:endParaRPr lang="zh-CN" altLang="en-US" dirty="0"/>
                    </a:p>
                  </a:txBody>
                  <a:tcPr>
                    <a:lnL w="12700" cmpd="sng">
                      <a:noFill/>
                    </a:lnL>
                    <a:solidFill>
                      <a:schemeClr val="tx2"/>
                    </a:solidFill>
                  </a:tcPr>
                </a:tc>
                <a:tc>
                  <a:txBody>
                    <a:bodyPr/>
                    <a:lstStyle/>
                    <a:p>
                      <a:pPr algn="ctr"/>
                      <a:r>
                        <a:rPr lang="en-US" altLang="zh-CN" dirty="0" err="1" smtClean="0"/>
                        <a:t>lch</a:t>
                      </a:r>
                      <a:endParaRPr lang="zh-CN" altLang="en-US" dirty="0"/>
                    </a:p>
                  </a:txBody>
                  <a:tcPr>
                    <a:solidFill>
                      <a:schemeClr val="tx2"/>
                    </a:solidFill>
                  </a:tcPr>
                </a:tc>
                <a:tc>
                  <a:txBody>
                    <a:bodyPr/>
                    <a:lstStyle/>
                    <a:p>
                      <a:pPr algn="ctr"/>
                      <a:r>
                        <a:rPr lang="en-US" altLang="zh-CN" dirty="0" err="1" smtClean="0"/>
                        <a:t>rch</a:t>
                      </a:r>
                      <a:endParaRPr lang="zh-CN" altLang="en-US" dirty="0"/>
                    </a:p>
                  </a:txBody>
                  <a:tcPr>
                    <a:solidFill>
                      <a:schemeClr val="tx2"/>
                    </a:solidFill>
                  </a:tcPr>
                </a:tc>
              </a:tr>
              <a:tr h="215496">
                <a:tc>
                  <a:txBody>
                    <a:bodyPr/>
                    <a:lstStyle/>
                    <a:p>
                      <a:pPr algn="r"/>
                      <a:r>
                        <a:rPr lang="en-US" altLang="zh-CN" dirty="0" smtClean="0"/>
                        <a:t>1</a:t>
                      </a:r>
                      <a:endParaRPr lang="zh-CN" alt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altLang="zh-CN" dirty="0" smtClean="0"/>
                        <a:t>3</a:t>
                      </a:r>
                      <a:endParaRPr lang="zh-CN" altLang="en-US" dirty="0"/>
                    </a:p>
                  </a:txBody>
                  <a:tcPr>
                    <a:lnL w="12700" cmpd="sng">
                      <a:noFill/>
                    </a:lnL>
                  </a:tcPr>
                </a:tc>
                <a:tc>
                  <a:txBody>
                    <a:bodyPr/>
                    <a:lstStyle/>
                    <a:p>
                      <a:pPr algn="ctr"/>
                      <a:r>
                        <a:rPr lang="en-US" altLang="zh-CN" dirty="0" smtClean="0"/>
                        <a:t>2</a:t>
                      </a:r>
                      <a:endParaRPr lang="zh-CN" altLang="en-US" dirty="0"/>
                    </a:p>
                  </a:txBody>
                  <a:tcPr/>
                </a:tc>
                <a:tc>
                  <a:txBody>
                    <a:bodyPr/>
                    <a:lstStyle/>
                    <a:p>
                      <a:pPr algn="ctr"/>
                      <a:r>
                        <a:rPr lang="en-US" altLang="zh-CN" dirty="0" smtClean="0"/>
                        <a:t>4</a:t>
                      </a:r>
                      <a:endParaRPr lang="zh-CN" altLang="en-US" dirty="0"/>
                    </a:p>
                  </a:txBody>
                  <a:tcPr/>
                </a:tc>
              </a:tr>
              <a:tr h="215496">
                <a:tc>
                  <a:txBody>
                    <a:bodyPr/>
                    <a:lstStyle/>
                    <a:p>
                      <a:pPr algn="r"/>
                      <a:r>
                        <a:rPr lang="en-US" altLang="zh-CN" dirty="0" smtClean="0"/>
                        <a:t>2</a:t>
                      </a:r>
                      <a:endParaRPr lang="zh-CN"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dirty="0" smtClean="0"/>
                        <a:t>1</a:t>
                      </a:r>
                      <a:endParaRPr lang="zh-CN" altLang="en-US" dirty="0"/>
                    </a:p>
                  </a:txBody>
                  <a:tcPr>
                    <a:lnL w="12700" cmpd="sng">
                      <a:noFill/>
                    </a:lnL>
                  </a:tcPr>
                </a:tc>
                <a:tc>
                  <a:txBody>
                    <a:bodyPr/>
                    <a:lstStyle/>
                    <a:p>
                      <a:pPr algn="ctr"/>
                      <a:r>
                        <a:rPr lang="en-US" altLang="zh-CN" dirty="0" smtClean="0"/>
                        <a:t>0</a:t>
                      </a:r>
                      <a:endParaRPr lang="zh-CN" altLang="en-US" dirty="0"/>
                    </a:p>
                  </a:txBody>
                  <a:tcPr/>
                </a:tc>
                <a:tc>
                  <a:txBody>
                    <a:bodyPr/>
                    <a:lstStyle/>
                    <a:p>
                      <a:pPr algn="ctr"/>
                      <a:r>
                        <a:rPr lang="en-US" altLang="zh-CN" dirty="0" smtClean="0"/>
                        <a:t>0</a:t>
                      </a:r>
                      <a:endParaRPr lang="zh-CN" altLang="en-US" dirty="0"/>
                    </a:p>
                  </a:txBody>
                  <a:tcPr/>
                </a:tc>
              </a:tr>
              <a:tr h="215496">
                <a:tc>
                  <a:txBody>
                    <a:bodyPr/>
                    <a:lstStyle/>
                    <a:p>
                      <a:pPr algn="r"/>
                      <a:r>
                        <a:rPr lang="en-US" altLang="zh-CN" dirty="0" smtClean="0"/>
                        <a:t>3</a:t>
                      </a:r>
                      <a:endParaRPr lang="zh-CN"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dirty="0" smtClean="0"/>
                        <a:t>0</a:t>
                      </a:r>
                      <a:endParaRPr lang="zh-CN" altLang="en-US" dirty="0"/>
                    </a:p>
                  </a:txBody>
                  <a:tcPr>
                    <a:lnL w="12700" cmpd="sng">
                      <a:noFill/>
                    </a:lnL>
                  </a:tcPr>
                </a:tc>
                <a:tc>
                  <a:txBody>
                    <a:bodyPr/>
                    <a:lstStyle/>
                    <a:p>
                      <a:pPr algn="ctr"/>
                      <a:r>
                        <a:rPr lang="en-US" altLang="zh-CN" dirty="0" smtClean="0"/>
                        <a:t>1</a:t>
                      </a:r>
                      <a:endParaRPr lang="zh-CN" altLang="en-US" dirty="0"/>
                    </a:p>
                  </a:txBody>
                  <a:tcPr/>
                </a:tc>
                <a:tc>
                  <a:txBody>
                    <a:bodyPr/>
                    <a:lstStyle/>
                    <a:p>
                      <a:pPr algn="ctr"/>
                      <a:r>
                        <a:rPr lang="en-US" altLang="zh-CN" dirty="0" smtClean="0"/>
                        <a:t>5</a:t>
                      </a:r>
                      <a:endParaRPr lang="zh-CN" altLang="en-US" dirty="0"/>
                    </a:p>
                  </a:txBody>
                  <a:tcPr/>
                </a:tc>
              </a:tr>
              <a:tr h="215496">
                <a:tc>
                  <a:txBody>
                    <a:bodyPr/>
                    <a:lstStyle/>
                    <a:p>
                      <a:pPr algn="r"/>
                      <a:r>
                        <a:rPr lang="en-US" altLang="zh-CN" dirty="0" smtClean="0"/>
                        <a:t>……</a:t>
                      </a:r>
                      <a:endParaRPr lang="zh-CN"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a:p>
                  </a:txBody>
                  <a:tcPr>
                    <a:lnL w="12700" cmpd="sng">
                      <a:noFill/>
                    </a:lnL>
                  </a:tcPr>
                </a:tc>
                <a:tc>
                  <a:txBody>
                    <a:bodyPr/>
                    <a:lstStyle/>
                    <a:p>
                      <a:pPr algn="ctr"/>
                      <a:endParaRPr lang="zh-CN" altLang="en-US"/>
                    </a:p>
                  </a:txBody>
                  <a:tcPr/>
                </a:tc>
                <a:tc>
                  <a:txBody>
                    <a:bodyPr/>
                    <a:lstStyle/>
                    <a:p>
                      <a:pPr algn="ctr"/>
                      <a:endParaRPr lang="zh-CN" altLang="en-US" dirty="0"/>
                    </a:p>
                  </a:txBody>
                  <a:tcPr/>
                </a:tc>
              </a:tr>
            </a:tbl>
          </a:graphicData>
        </a:graphic>
      </p:graphicFrame>
      <p:sp>
        <p:nvSpPr>
          <p:cNvPr id="16" name="文本框 15"/>
          <p:cNvSpPr txBox="1"/>
          <p:nvPr/>
        </p:nvSpPr>
        <p:spPr>
          <a:xfrm>
            <a:off x="3898900" y="343535"/>
            <a:ext cx="1655763" cy="460375"/>
          </a:xfrm>
          <a:prstGeom prst="rect">
            <a:avLst/>
          </a:prstGeom>
          <a:noFill/>
        </p:spPr>
        <p:txBody>
          <a:bodyPr wrap="none" rtlCol="0">
            <a:spAutoFit/>
          </a:bodyPr>
          <a:lstStyle/>
          <a:p>
            <a:pPr marL="0" marR="0" lvl="0" indent="0" algn="l" defTabSz="4572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tree[</a:t>
            </a:r>
            <a:r>
              <a:rPr kumimoji="0" lang="en-US" altLang="zh-CN" sz="2400" b="0" i="0" u="none" strike="noStrike" kern="1200" cap="none" spc="0" normalizeH="0" baseline="0" noProof="0" dirty="0" err="1" smtClean="0">
                <a:ln>
                  <a:noFill/>
                </a:ln>
                <a:solidFill>
                  <a:schemeClr val="tx1"/>
                </a:solidFill>
                <a:effectLst/>
                <a:uLnTx/>
                <a:uFillTx/>
                <a:latin typeface="+mn-lt"/>
                <a:ea typeface="+mn-ea"/>
                <a:cs typeface="+mn-cs"/>
              </a:rPr>
              <a:t>maxn</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34865" name="矩形 16"/>
          <p:cNvSpPr/>
          <p:nvPr/>
        </p:nvSpPr>
        <p:spPr>
          <a:xfrm>
            <a:off x="2173288" y="123825"/>
            <a:ext cx="1127125" cy="3416300"/>
          </a:xfrm>
          <a:prstGeom prst="rect">
            <a:avLst/>
          </a:prstGeom>
          <a:solidFill>
            <a:schemeClr val="bg1">
              <a:lumMod val="95000"/>
            </a:schemeClr>
          </a:solidFill>
          <a:ln w="9525">
            <a:noFill/>
          </a:ln>
        </p:spPr>
        <p:txBody>
          <a:bodyPr anchor="t">
            <a:spAutoFit/>
          </a:bodyPr>
          <a:p>
            <a:pPr lvl="0" indent="0" defTabSz="914400"/>
            <a:r>
              <a:rPr lang="zh-CN" altLang="en-US" dirty="0">
                <a:solidFill>
                  <a:srgbClr val="000000"/>
                </a:solidFill>
                <a:latin typeface="Times New Roman" panose="02020603050405020304" pitchFamily="18" charset="0"/>
                <a:ea typeface="宋体" panose="02010600030101010101" pitchFamily="2" charset="-122"/>
              </a:rPr>
              <a:t>输入：</a:t>
            </a:r>
            <a:endParaRPr lang="en-US" altLang="zh-CN">
              <a:solidFill>
                <a:srgbClr val="000000"/>
              </a:solidFill>
              <a:latin typeface="Times New Roman" panose="02020603050405020304" pitchFamily="18" charset="0"/>
              <a:ea typeface="宋体" panose="02010600030101010101" pitchFamily="2" charset="-122"/>
            </a:endParaRPr>
          </a:p>
          <a:p>
            <a:pPr lvl="0" indent="0" defTabSz="914400"/>
            <a:r>
              <a:rPr lang="en-US" altLang="zh-CN">
                <a:solidFill>
                  <a:srgbClr val="000000"/>
                </a:solidFill>
                <a:latin typeface="Times New Roman" panose="02020603050405020304" pitchFamily="18" charset="0"/>
                <a:ea typeface="宋体" panose="02010600030101010101" pitchFamily="2" charset="-122"/>
              </a:rPr>
              <a:t>10</a:t>
            </a:r>
            <a:endParaRPr lang="en-US" altLang="zh-CN">
              <a:solidFill>
                <a:srgbClr val="000000"/>
              </a:solidFill>
              <a:latin typeface="Times New Roman" panose="02020603050405020304" pitchFamily="18" charset="0"/>
              <a:ea typeface="宋体" panose="02010600030101010101" pitchFamily="2" charset="-122"/>
            </a:endParaRPr>
          </a:p>
          <a:p>
            <a:pPr lvl="0" indent="0" defTabSz="914400"/>
            <a:r>
              <a:rPr lang="en-US" altLang="zh-CN">
                <a:solidFill>
                  <a:srgbClr val="000000"/>
                </a:solidFill>
                <a:latin typeface="Times New Roman" panose="02020603050405020304" pitchFamily="18" charset="0"/>
                <a:ea typeface="宋体" panose="02010600030101010101" pitchFamily="2" charset="-122"/>
              </a:rPr>
              <a:t>1 2 4</a:t>
            </a:r>
            <a:endParaRPr lang="en-US" altLang="zh-CN">
              <a:solidFill>
                <a:srgbClr val="000000"/>
              </a:solidFill>
              <a:latin typeface="Times New Roman" panose="02020603050405020304" pitchFamily="18" charset="0"/>
              <a:ea typeface="宋体" panose="02010600030101010101" pitchFamily="2" charset="-122"/>
            </a:endParaRPr>
          </a:p>
          <a:p>
            <a:pPr lvl="0" indent="0" defTabSz="914400"/>
            <a:r>
              <a:rPr lang="en-US" altLang="zh-CN">
                <a:solidFill>
                  <a:srgbClr val="000000"/>
                </a:solidFill>
                <a:latin typeface="Times New Roman" panose="02020603050405020304" pitchFamily="18" charset="0"/>
                <a:ea typeface="宋体" panose="02010600030101010101" pitchFamily="2" charset="-122"/>
              </a:rPr>
              <a:t>2 0 0</a:t>
            </a:r>
            <a:endParaRPr lang="en-US" altLang="zh-CN">
              <a:solidFill>
                <a:srgbClr val="000000"/>
              </a:solidFill>
              <a:latin typeface="Times New Roman" panose="02020603050405020304" pitchFamily="18" charset="0"/>
              <a:ea typeface="宋体" panose="02010600030101010101" pitchFamily="2" charset="-122"/>
            </a:endParaRPr>
          </a:p>
          <a:p>
            <a:pPr lvl="0" indent="0" defTabSz="914400"/>
            <a:r>
              <a:rPr lang="en-US" altLang="zh-CN">
                <a:solidFill>
                  <a:srgbClr val="000000"/>
                </a:solidFill>
                <a:latin typeface="Times New Roman" panose="02020603050405020304" pitchFamily="18" charset="0"/>
                <a:ea typeface="宋体" panose="02010600030101010101" pitchFamily="2" charset="-122"/>
              </a:rPr>
              <a:t>4 8 0</a:t>
            </a:r>
            <a:endParaRPr lang="en-US" altLang="zh-CN">
              <a:solidFill>
                <a:srgbClr val="000000"/>
              </a:solidFill>
              <a:latin typeface="Times New Roman" panose="02020603050405020304" pitchFamily="18" charset="0"/>
              <a:ea typeface="宋体" panose="02010600030101010101" pitchFamily="2" charset="-122"/>
            </a:endParaRPr>
          </a:p>
          <a:p>
            <a:pPr lvl="0" indent="0" defTabSz="914400"/>
            <a:r>
              <a:rPr lang="en-US" altLang="zh-CN">
                <a:solidFill>
                  <a:srgbClr val="000000"/>
                </a:solidFill>
                <a:latin typeface="Times New Roman" panose="02020603050405020304" pitchFamily="18" charset="0"/>
                <a:ea typeface="宋体" panose="02010600030101010101" pitchFamily="2" charset="-122"/>
              </a:rPr>
              <a:t>3 1 5</a:t>
            </a:r>
            <a:endParaRPr lang="en-US" altLang="zh-CN">
              <a:solidFill>
                <a:srgbClr val="000000"/>
              </a:solidFill>
              <a:latin typeface="Times New Roman" panose="02020603050405020304" pitchFamily="18" charset="0"/>
              <a:ea typeface="宋体" panose="02010600030101010101" pitchFamily="2" charset="-122"/>
            </a:endParaRPr>
          </a:p>
          <a:p>
            <a:pPr lvl="0" indent="0" defTabSz="914400"/>
            <a:r>
              <a:rPr lang="en-US" altLang="zh-CN">
                <a:solidFill>
                  <a:srgbClr val="000000"/>
                </a:solidFill>
                <a:latin typeface="Times New Roman" panose="02020603050405020304" pitchFamily="18" charset="0"/>
                <a:ea typeface="宋体" panose="02010600030101010101" pitchFamily="2" charset="-122"/>
              </a:rPr>
              <a:t>5 6 0</a:t>
            </a:r>
            <a:endParaRPr lang="en-US" altLang="zh-CN">
              <a:solidFill>
                <a:srgbClr val="000000"/>
              </a:solidFill>
              <a:latin typeface="Times New Roman" panose="02020603050405020304" pitchFamily="18" charset="0"/>
              <a:ea typeface="宋体" panose="02010600030101010101" pitchFamily="2" charset="-122"/>
            </a:endParaRPr>
          </a:p>
          <a:p>
            <a:pPr lvl="0" indent="0" defTabSz="914400"/>
            <a:r>
              <a:rPr lang="en-US" altLang="zh-CN">
                <a:solidFill>
                  <a:srgbClr val="000000"/>
                </a:solidFill>
                <a:latin typeface="Times New Roman" panose="02020603050405020304" pitchFamily="18" charset="0"/>
                <a:ea typeface="宋体" panose="02010600030101010101" pitchFamily="2" charset="-122"/>
              </a:rPr>
              <a:t>6 0 7</a:t>
            </a:r>
            <a:endParaRPr lang="en-US" altLang="zh-CN">
              <a:solidFill>
                <a:srgbClr val="000000"/>
              </a:solidFill>
              <a:latin typeface="Times New Roman" panose="02020603050405020304" pitchFamily="18" charset="0"/>
              <a:ea typeface="宋体" panose="02010600030101010101" pitchFamily="2" charset="-122"/>
            </a:endParaRPr>
          </a:p>
          <a:p>
            <a:pPr lvl="0" indent="0" defTabSz="914400"/>
            <a:r>
              <a:rPr lang="en-US" altLang="zh-CN">
                <a:solidFill>
                  <a:srgbClr val="000000"/>
                </a:solidFill>
                <a:latin typeface="Times New Roman" panose="02020603050405020304" pitchFamily="18" charset="0"/>
                <a:ea typeface="宋体" panose="02010600030101010101" pitchFamily="2" charset="-122"/>
              </a:rPr>
              <a:t>8 9 10</a:t>
            </a:r>
            <a:endParaRPr lang="en-US" altLang="zh-CN">
              <a:solidFill>
                <a:srgbClr val="000000"/>
              </a:solidFill>
              <a:latin typeface="Times New Roman" panose="02020603050405020304" pitchFamily="18" charset="0"/>
              <a:ea typeface="宋体" panose="02010600030101010101" pitchFamily="2" charset="-122"/>
            </a:endParaRPr>
          </a:p>
          <a:p>
            <a:pPr lvl="0" indent="0" defTabSz="914400"/>
            <a:r>
              <a:rPr lang="en-US" altLang="zh-CN">
                <a:solidFill>
                  <a:srgbClr val="000000"/>
                </a:solidFill>
                <a:latin typeface="Times New Roman" panose="02020603050405020304" pitchFamily="18" charset="0"/>
                <a:ea typeface="宋体" panose="02010600030101010101" pitchFamily="2" charset="-122"/>
              </a:rPr>
              <a:t>9 0 0</a:t>
            </a:r>
            <a:endParaRPr lang="en-US" altLang="zh-CN">
              <a:solidFill>
                <a:srgbClr val="000000"/>
              </a:solidFill>
              <a:latin typeface="Times New Roman" panose="02020603050405020304" pitchFamily="18" charset="0"/>
              <a:ea typeface="宋体" panose="02010600030101010101" pitchFamily="2" charset="-122"/>
            </a:endParaRPr>
          </a:p>
          <a:p>
            <a:pPr lvl="0" indent="0" defTabSz="914400"/>
            <a:r>
              <a:rPr lang="en-US" altLang="zh-CN">
                <a:solidFill>
                  <a:srgbClr val="000000"/>
                </a:solidFill>
                <a:latin typeface="Times New Roman" panose="02020603050405020304" pitchFamily="18" charset="0"/>
                <a:ea typeface="宋体" panose="02010600030101010101" pitchFamily="2" charset="-122"/>
              </a:rPr>
              <a:t>10 0 0</a:t>
            </a:r>
            <a:endParaRPr lang="en-US" altLang="zh-CN">
              <a:solidFill>
                <a:srgbClr val="000000"/>
              </a:solidFill>
              <a:latin typeface="Times New Roman" panose="02020603050405020304" pitchFamily="18" charset="0"/>
              <a:ea typeface="宋体" panose="02010600030101010101" pitchFamily="2" charset="-122"/>
            </a:endParaRPr>
          </a:p>
          <a:p>
            <a:pPr lvl="0" indent="0" defTabSz="914400"/>
            <a:r>
              <a:rPr lang="en-US" altLang="zh-CN">
                <a:solidFill>
                  <a:srgbClr val="000000"/>
                </a:solidFill>
                <a:latin typeface="Times New Roman" panose="02020603050405020304" pitchFamily="18" charset="0"/>
                <a:ea typeface="宋体" panose="02010600030101010101" pitchFamily="2" charset="-122"/>
              </a:rPr>
              <a:t>7 0 0</a:t>
            </a:r>
            <a:endParaRPr lang="en-US" altLang="zh-CN">
              <a:solidFill>
                <a:srgbClr val="000000"/>
              </a:solidFill>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down)">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838200" y="340740"/>
            <a:ext cx="10515600" cy="1324800"/>
          </a:xfrm>
          <a:prstGeom prst="rect">
            <a:avLst/>
          </a:prstGeom>
        </p:spPr>
        <p:txBody>
          <a:bodyPr vert="horz" lIns="91440" tIns="45720" rIns="91440" bIns="45720" rtlCol="0" anchor="ctr">
            <a:normAutofit/>
          </a:bodyPr>
          <a:lstStyle>
            <a:lvl1pPr algn="ctr">
              <a:lnSpc>
                <a:spcPct val="90000"/>
              </a:lnSpc>
              <a:spcBef>
                <a:spcPct val="0"/>
              </a:spcBef>
              <a:buNone/>
              <a:defRPr sz="4400">
                <a:latin typeface="+mj-lt"/>
                <a:ea typeface="+mj-ea"/>
                <a:cs typeface="+mj-cs"/>
              </a:defRPr>
            </a:lvl1pPr>
          </a:lstStyle>
          <a:p>
            <a:pPr algn="l"/>
            <a:r>
              <a:rPr lang="zh-CN" altLang="en-US" dirty="0"/>
              <a:t>树</a:t>
            </a:r>
            <a:endParaRPr lang="zh-CN" altLang="en-US" dirty="0"/>
          </a:p>
        </p:txBody>
      </p:sp>
      <p:sp>
        <p:nvSpPr>
          <p:cNvPr id="2" name="文本框 1"/>
          <p:cNvSpPr txBox="1"/>
          <p:nvPr/>
        </p:nvSpPr>
        <p:spPr>
          <a:xfrm>
            <a:off x="629285" y="2353945"/>
            <a:ext cx="3754755" cy="2865120"/>
          </a:xfrm>
          <a:prstGeom prst="rect">
            <a:avLst/>
          </a:prstGeom>
          <a:noFill/>
        </p:spPr>
        <p:txBody>
          <a:bodyPr wrap="square" rtlCol="0">
            <a:spAutoFit/>
          </a:bodyPr>
          <a:p>
            <a:pPr marL="685800" lvl="0" algn="just">
              <a:spcBef>
                <a:spcPct val="50000"/>
              </a:spcBef>
              <a:buClrTx/>
            </a:pPr>
            <a:r>
              <a:rPr lang="zh-CN" altLang="en-US" sz="2800" dirty="0">
                <a:latin typeface="楷体" panose="02010609060101010101" charset="-122"/>
                <a:ea typeface="楷体" panose="02010609060101010101" charset="-122"/>
                <a:sym typeface="+mn-ea"/>
              </a:rPr>
              <a:t>是一种</a:t>
            </a:r>
            <a:r>
              <a:rPr lang="zh-CN" altLang="en-US" sz="2800" dirty="0">
                <a:solidFill>
                  <a:srgbClr val="FF0000"/>
                </a:solidFill>
                <a:latin typeface="楷体" panose="02010609060101010101" charset="-122"/>
                <a:ea typeface="楷体" panose="02010609060101010101" charset="-122"/>
                <a:sym typeface="+mn-ea"/>
              </a:rPr>
              <a:t>非线形结构</a:t>
            </a:r>
            <a:endParaRPr lang="zh-CN" altLang="en-US" sz="2800" dirty="0">
              <a:solidFill>
                <a:srgbClr val="FF0000"/>
              </a:solidFill>
              <a:latin typeface="楷体" panose="02010609060101010101" charset="-122"/>
              <a:ea typeface="楷体" panose="02010609060101010101" charset="-122"/>
              <a:sym typeface="+mn-ea"/>
            </a:endParaRPr>
          </a:p>
          <a:p>
            <a:pPr marL="685800" lvl="0" algn="just">
              <a:spcBef>
                <a:spcPct val="50000"/>
              </a:spcBef>
              <a:buClrTx/>
              <a:buFont typeface="Wingdings 2" panose="05020102010507070707" pitchFamily="18" charset="2"/>
              <a:buNone/>
            </a:pPr>
            <a:r>
              <a:rPr lang="zh-CN" altLang="en-US" sz="2800" dirty="0">
                <a:solidFill>
                  <a:srgbClr val="FF0000"/>
                </a:solidFill>
                <a:latin typeface="楷体" panose="02010609060101010101" charset="-122"/>
                <a:ea typeface="楷体" panose="02010609060101010101" charset="-122"/>
                <a:sym typeface="+mn-ea"/>
              </a:rPr>
              <a:t>分支结点</a:t>
            </a:r>
            <a:r>
              <a:rPr lang="zh-CN" altLang="en-US" sz="2800" dirty="0">
                <a:latin typeface="楷体" panose="02010609060101010101" charset="-122"/>
                <a:ea typeface="楷体" panose="02010609060101010101" charset="-122"/>
                <a:sym typeface="+mn-ea"/>
              </a:rPr>
              <a:t>有一个前驱和多个后继</a:t>
            </a:r>
            <a:endParaRPr lang="zh-CN" altLang="en-US" sz="2800" dirty="0">
              <a:latin typeface="楷体" panose="02010609060101010101" charset="-122"/>
              <a:ea typeface="楷体" panose="02010609060101010101" charset="-122"/>
              <a:sym typeface="+mn-ea"/>
            </a:endParaRPr>
          </a:p>
          <a:p>
            <a:pPr marL="685800" lvl="0" algn="just">
              <a:spcBef>
                <a:spcPct val="50000"/>
              </a:spcBef>
              <a:buClrTx/>
              <a:buFont typeface="Wingdings 2" panose="05020102010507070707" pitchFamily="18" charset="2"/>
              <a:buNone/>
            </a:pPr>
            <a:r>
              <a:rPr lang="zh-CN" altLang="en-US" sz="2800">
                <a:solidFill>
                  <a:srgbClr val="FF0000"/>
                </a:solidFill>
                <a:latin typeface="楷体" panose="02010609060101010101" charset="-122"/>
                <a:ea typeface="楷体" panose="02010609060101010101" charset="-122"/>
              </a:rPr>
              <a:t>根结点</a:t>
            </a:r>
            <a:r>
              <a:rPr lang="zh-CN" altLang="en-US" sz="2800">
                <a:latin typeface="楷体" panose="02010609060101010101" charset="-122"/>
                <a:ea typeface="楷体" panose="02010609060101010101" charset="-122"/>
              </a:rPr>
              <a:t>没有前驱</a:t>
            </a:r>
            <a:endParaRPr lang="zh-CN" altLang="en-US" sz="2800">
              <a:latin typeface="楷体" panose="02010609060101010101" charset="-122"/>
              <a:ea typeface="楷体" panose="02010609060101010101" charset="-122"/>
            </a:endParaRPr>
          </a:p>
          <a:p>
            <a:pPr marL="685800" lvl="0" algn="just">
              <a:spcBef>
                <a:spcPct val="50000"/>
              </a:spcBef>
              <a:buClrTx/>
              <a:buFont typeface="Wingdings 2" panose="05020102010507070707" pitchFamily="18" charset="2"/>
              <a:buNone/>
            </a:pPr>
            <a:r>
              <a:rPr lang="zh-CN" altLang="en-US" sz="2800">
                <a:solidFill>
                  <a:srgbClr val="FF0000"/>
                </a:solidFill>
                <a:latin typeface="楷体" panose="02010609060101010101" charset="-122"/>
                <a:ea typeface="楷体" panose="02010609060101010101" charset="-122"/>
              </a:rPr>
              <a:t>叶子结点</a:t>
            </a:r>
            <a:r>
              <a:rPr lang="zh-CN" altLang="en-US" sz="2800">
                <a:latin typeface="楷体" panose="02010609060101010101" charset="-122"/>
                <a:ea typeface="楷体" panose="02010609060101010101" charset="-122"/>
              </a:rPr>
              <a:t>没有后继</a:t>
            </a:r>
            <a:endParaRPr lang="zh-CN" altLang="en-US" sz="2800">
              <a:latin typeface="楷体" panose="02010609060101010101" charset="-122"/>
              <a:ea typeface="楷体" panose="02010609060101010101" charset="-122"/>
            </a:endParaRPr>
          </a:p>
        </p:txBody>
      </p:sp>
      <p:pic>
        <p:nvPicPr>
          <p:cNvPr id="17410" name="Picture 5" descr="tree1[1]"/>
          <p:cNvPicPr>
            <a:picLocks noChangeAspect="1"/>
          </p:cNvPicPr>
          <p:nvPr/>
        </p:nvPicPr>
        <p:blipFill>
          <a:blip r:embed="rId2"/>
          <a:stretch>
            <a:fillRect/>
          </a:stretch>
        </p:blipFill>
        <p:spPr>
          <a:xfrm>
            <a:off x="5074285" y="1179830"/>
            <a:ext cx="6279515" cy="4222750"/>
          </a:xfrm>
          <a:prstGeom prst="rect">
            <a:avLst/>
          </a:prstGeom>
          <a:noFill/>
          <a:ln w="9525">
            <a:noFill/>
          </a:ln>
        </p:spPr>
      </p:pic>
    </p:spTree>
    <p:custDataLst>
      <p:tags r:id="rId3"/>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Text Box 2"/>
          <p:cNvSpPr txBox="1"/>
          <p:nvPr/>
        </p:nvSpPr>
        <p:spPr>
          <a:xfrm>
            <a:off x="333375" y="434975"/>
            <a:ext cx="8058150" cy="1066800"/>
          </a:xfrm>
          <a:prstGeom prst="rect">
            <a:avLst/>
          </a:prstGeom>
          <a:noFill/>
          <a:ln w="9525">
            <a:noFill/>
          </a:ln>
        </p:spPr>
        <p:txBody>
          <a:bodyPr anchor="t">
            <a:spAutoFit/>
          </a:bodyPr>
          <a:p>
            <a:pPr lvl="0" indent="0" algn="just">
              <a:spcBef>
                <a:spcPct val="50000"/>
              </a:spcBef>
            </a:pPr>
            <a:r>
              <a:rPr lang="zh-CN" altLang="en-US" sz="2800" b="1" dirty="0">
                <a:solidFill>
                  <a:srgbClr val="000000"/>
                </a:solidFill>
                <a:latin typeface="华文楷体" panose="02010600040101010101" pitchFamily="2" charset="-122"/>
                <a:ea typeface="华文楷体" panose="02010600040101010101" pitchFamily="2" charset="-122"/>
              </a:rPr>
              <a:t>遍历算法的简单变化：</a:t>
            </a:r>
            <a:endParaRPr lang="zh-CN" altLang="en-US" sz="2800" b="1" dirty="0">
              <a:solidFill>
                <a:srgbClr val="000000"/>
              </a:solidFill>
              <a:latin typeface="华文楷体" panose="02010600040101010101" pitchFamily="2" charset="-122"/>
              <a:ea typeface="华文楷体" panose="02010600040101010101" pitchFamily="2" charset="-122"/>
            </a:endParaRPr>
          </a:p>
          <a:p>
            <a:pPr lvl="0" indent="0">
              <a:spcBef>
                <a:spcPct val="50000"/>
              </a:spcBef>
            </a:pPr>
            <a:r>
              <a:rPr lang="en-US" altLang="zh-CN" sz="2400" b="1">
                <a:solidFill>
                  <a:srgbClr val="000000"/>
                </a:solidFill>
                <a:latin typeface="华文楷体" panose="02010600040101010101" pitchFamily="2" charset="-122"/>
                <a:ea typeface="华文楷体" panose="02010600040101010101" pitchFamily="2" charset="-122"/>
              </a:rPr>
              <a:t>1)</a:t>
            </a:r>
            <a:r>
              <a:rPr lang="zh-CN" altLang="en-US" sz="2400" b="1" dirty="0">
                <a:solidFill>
                  <a:srgbClr val="000000"/>
                </a:solidFill>
                <a:latin typeface="华文楷体" panose="02010600040101010101" pitchFamily="2" charset="-122"/>
                <a:ea typeface="华文楷体" panose="02010600040101010101" pitchFamily="2" charset="-122"/>
              </a:rPr>
              <a:t>设计算法按照从左向右的顺序输出二叉树的叶子结点。 </a:t>
            </a:r>
            <a:endParaRPr lang="zh-CN" altLang="en-US" sz="2400" b="1" dirty="0">
              <a:solidFill>
                <a:srgbClr val="000000"/>
              </a:solidFill>
              <a:latin typeface="华文楷体" panose="02010600040101010101" pitchFamily="2" charset="-122"/>
              <a:ea typeface="华文楷体" panose="02010600040101010101" pitchFamily="2" charset="-122"/>
            </a:endParaRPr>
          </a:p>
        </p:txBody>
      </p:sp>
      <p:sp>
        <p:nvSpPr>
          <p:cNvPr id="3" name="矩形 2"/>
          <p:cNvSpPr/>
          <p:nvPr/>
        </p:nvSpPr>
        <p:spPr>
          <a:xfrm>
            <a:off x="606425" y="1701800"/>
            <a:ext cx="4922838" cy="2247900"/>
          </a:xfrm>
          <a:prstGeom prst="rect">
            <a:avLst/>
          </a:prstGeom>
          <a:ln>
            <a:solidFill>
              <a:srgbClr val="0070C0"/>
            </a:solidFill>
          </a:ln>
        </p:spPr>
        <p:txBody>
          <a:bodyPr wrap="square">
            <a:spAutoFit/>
          </a:bodyPr>
          <a:lstStyle/>
          <a:p>
            <a:pPr marL="0" marR="0" lvl="0" indent="0" algn="l" defTabSz="4572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mn-ea"/>
                <a:ea typeface="+mn-ea"/>
                <a:cs typeface="+mn-cs"/>
              </a:rPr>
              <a:t>void preorder(</a:t>
            </a:r>
            <a:r>
              <a:rPr kumimoji="0" lang="en-US" altLang="zh-CN" sz="2000" b="0" i="0" u="none" strike="noStrike" kern="1200" cap="none" spc="0" normalizeH="0" baseline="0" noProof="0" dirty="0" err="1">
                <a:ln>
                  <a:noFill/>
                </a:ln>
                <a:solidFill>
                  <a:schemeClr val="tx1"/>
                </a:solidFill>
                <a:effectLst/>
                <a:uLnTx/>
                <a:uFillTx/>
                <a:latin typeface="+mn-ea"/>
                <a:ea typeface="+mn-ea"/>
                <a:cs typeface="+mn-cs"/>
              </a:rPr>
              <a:t>int</a:t>
            </a:r>
            <a:r>
              <a:rPr kumimoji="0" lang="en-US" altLang="zh-CN" sz="2000" b="0" i="0" u="none" strike="noStrike" kern="1200" cap="none" spc="0" normalizeH="0" baseline="0" noProof="0" dirty="0">
                <a:ln>
                  <a:noFill/>
                </a:ln>
                <a:solidFill>
                  <a:schemeClr val="tx1"/>
                </a:solidFill>
                <a:effectLst/>
                <a:uLnTx/>
                <a:uFillTx/>
                <a:latin typeface="+mn-ea"/>
                <a:ea typeface="+mn-ea"/>
                <a:cs typeface="+mn-cs"/>
              </a:rPr>
              <a:t> t){</a:t>
            </a:r>
            <a:endParaRPr kumimoji="0" lang="en-US" altLang="zh-CN" sz="20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4572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mn-ea"/>
                <a:ea typeface="+mn-ea"/>
                <a:cs typeface="+mn-cs"/>
              </a:rPr>
              <a:t>	if(t!=0){</a:t>
            </a:r>
            <a:endParaRPr kumimoji="0" lang="en-US" altLang="zh-CN" sz="20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4572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mn-ea"/>
                <a:ea typeface="+mn-ea"/>
                <a:cs typeface="+mn-cs"/>
              </a:rPr>
              <a:t>		</a:t>
            </a:r>
            <a:r>
              <a:rPr kumimoji="0" lang="en-US" altLang="zh-CN" sz="2000" b="0" i="0" u="none" strike="noStrike" kern="1200" cap="none" spc="0" normalizeH="0" baseline="0" noProof="0" dirty="0" err="1">
                <a:ln>
                  <a:noFill/>
                </a:ln>
                <a:solidFill>
                  <a:schemeClr val="tx1"/>
                </a:solidFill>
                <a:effectLst/>
                <a:uLnTx/>
                <a:uFillTx/>
                <a:latin typeface="+mn-ea"/>
                <a:ea typeface="+mn-ea"/>
                <a:cs typeface="+mn-cs"/>
              </a:rPr>
              <a:t>cout</a:t>
            </a:r>
            <a:r>
              <a:rPr kumimoji="0" lang="en-US" altLang="zh-CN" sz="2000" b="0" i="0" u="none" strike="noStrike" kern="1200" cap="none" spc="0" normalizeH="0" baseline="0" noProof="0" dirty="0">
                <a:ln>
                  <a:noFill/>
                </a:ln>
                <a:solidFill>
                  <a:schemeClr val="tx1"/>
                </a:solidFill>
                <a:effectLst/>
                <a:uLnTx/>
                <a:uFillTx/>
                <a:latin typeface="+mn-ea"/>
                <a:ea typeface="+mn-ea"/>
                <a:cs typeface="+mn-cs"/>
              </a:rPr>
              <a:t>&lt;&lt;t&lt;&lt;" ";</a:t>
            </a:r>
            <a:endParaRPr kumimoji="0" lang="en-US" altLang="zh-CN" sz="20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4572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mn-ea"/>
                <a:ea typeface="+mn-ea"/>
                <a:cs typeface="+mn-cs"/>
              </a:rPr>
              <a:t>		preorder(tree[t].</a:t>
            </a:r>
            <a:r>
              <a:rPr kumimoji="0" lang="en-US" altLang="zh-CN" sz="2000" b="0" i="0" u="none" strike="noStrike" kern="1200" cap="none" spc="0" normalizeH="0" baseline="0" noProof="0" dirty="0" err="1">
                <a:ln>
                  <a:noFill/>
                </a:ln>
                <a:solidFill>
                  <a:schemeClr val="tx1"/>
                </a:solidFill>
                <a:effectLst/>
                <a:uLnTx/>
                <a:uFillTx/>
                <a:latin typeface="+mn-ea"/>
                <a:ea typeface="+mn-ea"/>
                <a:cs typeface="+mn-cs"/>
              </a:rPr>
              <a:t>lch</a:t>
            </a:r>
            <a:r>
              <a:rPr kumimoji="0" lang="en-US" altLang="zh-CN" sz="2000" b="0"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0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4572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mn-ea"/>
                <a:ea typeface="+mn-ea"/>
                <a:cs typeface="+mn-cs"/>
              </a:rPr>
              <a:t>		preorder(tree[t].</a:t>
            </a:r>
            <a:r>
              <a:rPr kumimoji="0" lang="en-US" altLang="zh-CN" sz="2000" b="0" i="0" u="none" strike="noStrike" kern="1200" cap="none" spc="0" normalizeH="0" baseline="0" noProof="0" dirty="0" err="1">
                <a:ln>
                  <a:noFill/>
                </a:ln>
                <a:solidFill>
                  <a:schemeClr val="tx1"/>
                </a:solidFill>
                <a:effectLst/>
                <a:uLnTx/>
                <a:uFillTx/>
                <a:latin typeface="+mn-ea"/>
                <a:ea typeface="+mn-ea"/>
                <a:cs typeface="+mn-cs"/>
              </a:rPr>
              <a:t>rch</a:t>
            </a:r>
            <a:r>
              <a:rPr kumimoji="0" lang="en-US" altLang="zh-CN" sz="2000" b="0"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0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4572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mn-ea"/>
                <a:ea typeface="+mn-ea"/>
                <a:cs typeface="+mn-cs"/>
              </a:rPr>
              <a:t>	}</a:t>
            </a:r>
            <a:endParaRPr kumimoji="0" lang="en-US" altLang="zh-CN" sz="20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4572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mn-ea"/>
                <a:ea typeface="+mn-ea"/>
                <a:cs typeface="+mn-cs"/>
              </a:rPr>
              <a:t>}</a:t>
            </a:r>
            <a:endParaRPr kumimoji="0" lang="zh-CN" altLang="en-US" sz="2000" b="0" i="0" u="none" strike="noStrike" kern="1200" cap="none" spc="0" normalizeH="0" baseline="0" noProof="0" dirty="0">
              <a:ln>
                <a:noFill/>
              </a:ln>
              <a:solidFill>
                <a:schemeClr val="tx1"/>
              </a:solidFill>
              <a:effectLst/>
              <a:uLnTx/>
              <a:uFillTx/>
              <a:latin typeface="+mn-ea"/>
              <a:ea typeface="+mn-ea"/>
              <a:cs typeface="+mn-cs"/>
            </a:endParaRPr>
          </a:p>
        </p:txBody>
      </p:sp>
      <p:sp>
        <p:nvSpPr>
          <p:cNvPr id="5" name="矩形 4"/>
          <p:cNvSpPr/>
          <p:nvPr/>
        </p:nvSpPr>
        <p:spPr>
          <a:xfrm>
            <a:off x="606425" y="4149725"/>
            <a:ext cx="7065963" cy="2246313"/>
          </a:xfrm>
          <a:prstGeom prst="rect">
            <a:avLst/>
          </a:prstGeom>
          <a:ln>
            <a:solidFill>
              <a:srgbClr val="0070C0"/>
            </a:solidFill>
          </a:ln>
        </p:spPr>
        <p:txBody>
          <a:bodyPr wrap="square">
            <a:spAutoFit/>
          </a:bodyPr>
          <a:lstStyle/>
          <a:p>
            <a:pPr marL="0" marR="0" lvl="0" indent="0" algn="l" defTabSz="4572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mn-ea"/>
                <a:ea typeface="+mn-ea"/>
                <a:cs typeface="+mn-cs"/>
              </a:rPr>
              <a:t>void leaf(</a:t>
            </a:r>
            <a:r>
              <a:rPr kumimoji="0" lang="en-US" altLang="zh-CN" sz="2000" b="0" i="0" u="none" strike="noStrike" kern="1200" cap="none" spc="0" normalizeH="0" baseline="0" noProof="0" dirty="0" err="1">
                <a:ln>
                  <a:noFill/>
                </a:ln>
                <a:solidFill>
                  <a:schemeClr val="tx1"/>
                </a:solidFill>
                <a:effectLst/>
                <a:uLnTx/>
                <a:uFillTx/>
                <a:latin typeface="+mn-ea"/>
                <a:ea typeface="+mn-ea"/>
                <a:cs typeface="+mn-cs"/>
              </a:rPr>
              <a:t>int</a:t>
            </a:r>
            <a:r>
              <a:rPr kumimoji="0" lang="en-US" altLang="zh-CN" sz="2000" b="0" i="0" u="none" strike="noStrike" kern="1200" cap="none" spc="0" normalizeH="0" baseline="0" noProof="0" dirty="0">
                <a:ln>
                  <a:noFill/>
                </a:ln>
                <a:solidFill>
                  <a:schemeClr val="tx1"/>
                </a:solidFill>
                <a:effectLst/>
                <a:uLnTx/>
                <a:uFillTx/>
                <a:latin typeface="+mn-ea"/>
                <a:ea typeface="+mn-ea"/>
                <a:cs typeface="+mn-cs"/>
              </a:rPr>
              <a:t> t){</a:t>
            </a:r>
            <a:endParaRPr kumimoji="0" lang="en-US" altLang="zh-CN" sz="20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4572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mn-ea"/>
                <a:ea typeface="+mn-ea"/>
                <a:cs typeface="+mn-cs"/>
              </a:rPr>
              <a:t>	if(t!=0){</a:t>
            </a:r>
            <a:endParaRPr kumimoji="0" lang="en-US" altLang="zh-CN" sz="20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4572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mn-ea"/>
                <a:ea typeface="+mn-ea"/>
                <a:cs typeface="+mn-cs"/>
              </a:rPr>
              <a:t>		if(tree[t].</a:t>
            </a:r>
            <a:r>
              <a:rPr kumimoji="0" lang="en-US" altLang="zh-CN" sz="2000" b="0" i="0" u="none" strike="noStrike" kern="1200" cap="none" spc="0" normalizeH="0" baseline="0" noProof="0" dirty="0" err="1" smtClean="0">
                <a:ln>
                  <a:noFill/>
                </a:ln>
                <a:solidFill>
                  <a:schemeClr val="tx1"/>
                </a:solidFill>
                <a:effectLst/>
                <a:uLnTx/>
                <a:uFillTx/>
                <a:latin typeface="+mn-ea"/>
                <a:ea typeface="+mn-ea"/>
                <a:cs typeface="+mn-cs"/>
              </a:rPr>
              <a:t>lch+tree</a:t>
            </a:r>
            <a:r>
              <a:rPr kumimoji="0" lang="en-US" altLang="zh-CN" sz="2000" b="0" i="0" u="none" strike="noStrike" kern="1200" cap="none" spc="0" normalizeH="0" baseline="0" noProof="0" dirty="0" smtClean="0">
                <a:ln>
                  <a:noFill/>
                </a:ln>
                <a:solidFill>
                  <a:schemeClr val="tx1"/>
                </a:solidFill>
                <a:effectLst/>
                <a:uLnTx/>
                <a:uFillTx/>
                <a:latin typeface="+mn-ea"/>
                <a:ea typeface="+mn-ea"/>
                <a:cs typeface="+mn-cs"/>
              </a:rPr>
              <a:t>[t].</a:t>
            </a:r>
            <a:r>
              <a:rPr kumimoji="0" lang="en-US" altLang="zh-CN" sz="2000" b="0" i="0" u="none" strike="noStrike" kern="1200" cap="none" spc="0" normalizeH="0" baseline="0" noProof="0" dirty="0" err="1">
                <a:ln>
                  <a:noFill/>
                </a:ln>
                <a:solidFill>
                  <a:schemeClr val="tx1"/>
                </a:solidFill>
                <a:effectLst/>
                <a:uLnTx/>
                <a:uFillTx/>
                <a:latin typeface="+mn-ea"/>
                <a:ea typeface="+mn-ea"/>
                <a:cs typeface="+mn-cs"/>
              </a:rPr>
              <a:t>rch</a:t>
            </a:r>
            <a:r>
              <a:rPr kumimoji="0" lang="en-US" altLang="zh-CN" sz="2000" b="0" i="0" u="none" strike="noStrike" kern="1200" cap="none" spc="0" normalizeH="0" baseline="0" noProof="0" dirty="0">
                <a:ln>
                  <a:noFill/>
                </a:ln>
                <a:solidFill>
                  <a:schemeClr val="tx1"/>
                </a:solidFill>
                <a:effectLst/>
                <a:uLnTx/>
                <a:uFillTx/>
                <a:latin typeface="+mn-ea"/>
                <a:ea typeface="+mn-ea"/>
                <a:cs typeface="+mn-cs"/>
              </a:rPr>
              <a:t>==0 ) </a:t>
            </a:r>
            <a:r>
              <a:rPr kumimoji="0" lang="en-US" altLang="zh-CN" sz="2000" b="0" i="0" u="none" strike="noStrike" kern="1200" cap="none" spc="0" normalizeH="0" baseline="0" noProof="0" dirty="0" err="1">
                <a:ln>
                  <a:noFill/>
                </a:ln>
                <a:solidFill>
                  <a:schemeClr val="tx1"/>
                </a:solidFill>
                <a:effectLst/>
                <a:uLnTx/>
                <a:uFillTx/>
                <a:latin typeface="+mn-ea"/>
                <a:ea typeface="+mn-ea"/>
                <a:cs typeface="+mn-cs"/>
              </a:rPr>
              <a:t>cout</a:t>
            </a:r>
            <a:r>
              <a:rPr kumimoji="0" lang="en-US" altLang="zh-CN" sz="2000" b="0" i="0" u="none" strike="noStrike" kern="1200" cap="none" spc="0" normalizeH="0" baseline="0" noProof="0" dirty="0">
                <a:ln>
                  <a:noFill/>
                </a:ln>
                <a:solidFill>
                  <a:schemeClr val="tx1"/>
                </a:solidFill>
                <a:effectLst/>
                <a:uLnTx/>
                <a:uFillTx/>
                <a:latin typeface="+mn-ea"/>
                <a:ea typeface="+mn-ea"/>
                <a:cs typeface="+mn-cs"/>
              </a:rPr>
              <a:t>&lt;&lt;t&lt;&lt;" ";</a:t>
            </a:r>
            <a:endParaRPr kumimoji="0" lang="en-US" altLang="zh-CN" sz="20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4572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mn-ea"/>
                <a:ea typeface="+mn-ea"/>
                <a:cs typeface="+mn-cs"/>
              </a:rPr>
              <a:t>		leaf(tree[t].</a:t>
            </a:r>
            <a:r>
              <a:rPr kumimoji="0" lang="en-US" altLang="zh-CN" sz="2000" b="0" i="0" u="none" strike="noStrike" kern="1200" cap="none" spc="0" normalizeH="0" baseline="0" noProof="0" dirty="0" err="1">
                <a:ln>
                  <a:noFill/>
                </a:ln>
                <a:solidFill>
                  <a:schemeClr val="tx1"/>
                </a:solidFill>
                <a:effectLst/>
                <a:uLnTx/>
                <a:uFillTx/>
                <a:latin typeface="+mn-ea"/>
                <a:ea typeface="+mn-ea"/>
                <a:cs typeface="+mn-cs"/>
              </a:rPr>
              <a:t>lch</a:t>
            </a:r>
            <a:r>
              <a:rPr kumimoji="0" lang="en-US" altLang="zh-CN" sz="2000" b="0"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0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4572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mn-ea"/>
                <a:ea typeface="+mn-ea"/>
                <a:cs typeface="+mn-cs"/>
              </a:rPr>
              <a:t>		leaf(tree[t].</a:t>
            </a:r>
            <a:r>
              <a:rPr kumimoji="0" lang="en-US" altLang="zh-CN" sz="2000" b="0" i="0" u="none" strike="noStrike" kern="1200" cap="none" spc="0" normalizeH="0" baseline="0" noProof="0" dirty="0" err="1">
                <a:ln>
                  <a:noFill/>
                </a:ln>
                <a:solidFill>
                  <a:schemeClr val="tx1"/>
                </a:solidFill>
                <a:effectLst/>
                <a:uLnTx/>
                <a:uFillTx/>
                <a:latin typeface="+mn-ea"/>
                <a:ea typeface="+mn-ea"/>
                <a:cs typeface="+mn-cs"/>
              </a:rPr>
              <a:t>rch</a:t>
            </a:r>
            <a:r>
              <a:rPr kumimoji="0" lang="en-US" altLang="zh-CN" sz="2000" b="0"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0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4572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mn-ea"/>
                <a:ea typeface="+mn-ea"/>
                <a:cs typeface="+mn-cs"/>
              </a:rPr>
              <a:t>	}</a:t>
            </a:r>
            <a:endParaRPr kumimoji="0" lang="en-US" altLang="zh-CN" sz="20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4572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mn-ea"/>
                <a:ea typeface="+mn-ea"/>
                <a:cs typeface="+mn-cs"/>
              </a:rPr>
              <a:t>}</a:t>
            </a:r>
            <a:endParaRPr kumimoji="0" lang="zh-CN" altLang="en-US" sz="2000" b="0"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xEl>
                                              <p:charRg st="0" end="18"/>
                                            </p:txEl>
                                          </p:spTgt>
                                        </p:tgtEl>
                                        <p:attrNameLst>
                                          <p:attrName>style.visibility</p:attrName>
                                        </p:attrNameLst>
                                      </p:cBhvr>
                                      <p:to>
                                        <p:strVal val="visible"/>
                                      </p:to>
                                    </p:set>
                                    <p:animEffect transition="in" filter="wipe(down)">
                                      <p:cBhvr>
                                        <p:cTn id="17" dur="500"/>
                                        <p:tgtEl>
                                          <p:spTgt spid="5">
                                            <p:txEl>
                                              <p:charRg st="0" end="1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xEl>
                                              <p:charRg st="18" end="29"/>
                                            </p:txEl>
                                          </p:spTgt>
                                        </p:tgtEl>
                                        <p:attrNameLst>
                                          <p:attrName>style.visibility</p:attrName>
                                        </p:attrNameLst>
                                      </p:cBhvr>
                                      <p:to>
                                        <p:strVal val="visible"/>
                                      </p:to>
                                    </p:set>
                                    <p:animEffect transition="in" filter="wipe(down)">
                                      <p:cBhvr>
                                        <p:cTn id="22" dur="500"/>
                                        <p:tgtEl>
                                          <p:spTgt spid="5">
                                            <p:txEl>
                                              <p:charRg st="18" end="2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
                                            <p:txEl>
                                              <p:charRg st="29" end="77"/>
                                            </p:txEl>
                                          </p:spTgt>
                                        </p:tgtEl>
                                        <p:attrNameLst>
                                          <p:attrName>style.visibility</p:attrName>
                                        </p:attrNameLst>
                                      </p:cBhvr>
                                      <p:to>
                                        <p:strVal val="visible"/>
                                      </p:to>
                                    </p:set>
                                    <p:animEffect transition="in" filter="wipe(down)">
                                      <p:cBhvr>
                                        <p:cTn id="27" dur="500"/>
                                        <p:tgtEl>
                                          <p:spTgt spid="5">
                                            <p:txEl>
                                              <p:charRg st="29" end="7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5">
                                            <p:txEl>
                                              <p:charRg st="77" end="98"/>
                                            </p:txEl>
                                          </p:spTgt>
                                        </p:tgtEl>
                                        <p:attrNameLst>
                                          <p:attrName>style.visibility</p:attrName>
                                        </p:attrNameLst>
                                      </p:cBhvr>
                                      <p:to>
                                        <p:strVal val="visible"/>
                                      </p:to>
                                    </p:set>
                                    <p:animEffect transition="in" filter="wipe(down)">
                                      <p:cBhvr>
                                        <p:cTn id="32" dur="500"/>
                                        <p:tgtEl>
                                          <p:spTgt spid="5">
                                            <p:txEl>
                                              <p:charRg st="77" end="9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5">
                                            <p:txEl>
                                              <p:charRg st="98" end="119"/>
                                            </p:txEl>
                                          </p:spTgt>
                                        </p:tgtEl>
                                        <p:attrNameLst>
                                          <p:attrName>style.visibility</p:attrName>
                                        </p:attrNameLst>
                                      </p:cBhvr>
                                      <p:to>
                                        <p:strVal val="visible"/>
                                      </p:to>
                                    </p:set>
                                    <p:animEffect transition="in" filter="wipe(down)">
                                      <p:cBhvr>
                                        <p:cTn id="37" dur="500"/>
                                        <p:tgtEl>
                                          <p:spTgt spid="5">
                                            <p:txEl>
                                              <p:charRg st="98" end="11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5">
                                            <p:txEl>
                                              <p:charRg st="119" end="122"/>
                                            </p:txEl>
                                          </p:spTgt>
                                        </p:tgtEl>
                                        <p:attrNameLst>
                                          <p:attrName>style.visibility</p:attrName>
                                        </p:attrNameLst>
                                      </p:cBhvr>
                                      <p:to>
                                        <p:strVal val="visible"/>
                                      </p:to>
                                    </p:set>
                                    <p:animEffect transition="in" filter="wipe(down)">
                                      <p:cBhvr>
                                        <p:cTn id="42" dur="500"/>
                                        <p:tgtEl>
                                          <p:spTgt spid="5">
                                            <p:txEl>
                                              <p:charRg st="119" end="12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5">
                                            <p:txEl>
                                              <p:charRg st="122" end="124"/>
                                            </p:txEl>
                                          </p:spTgt>
                                        </p:tgtEl>
                                        <p:attrNameLst>
                                          <p:attrName>style.visibility</p:attrName>
                                        </p:attrNameLst>
                                      </p:cBhvr>
                                      <p:to>
                                        <p:strVal val="visible"/>
                                      </p:to>
                                    </p:set>
                                    <p:animEffect transition="in" filter="wipe(down)">
                                      <p:cBhvr>
                                        <p:cTn id="47" dur="500"/>
                                        <p:tgtEl>
                                          <p:spTgt spid="5">
                                            <p:txEl>
                                              <p:charRg st="122" end="1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animBg="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Text Box 4"/>
          <p:cNvSpPr txBox="1"/>
          <p:nvPr/>
        </p:nvSpPr>
        <p:spPr>
          <a:xfrm>
            <a:off x="493713" y="809625"/>
            <a:ext cx="8153400" cy="457200"/>
          </a:xfrm>
          <a:prstGeom prst="rect">
            <a:avLst/>
          </a:prstGeom>
          <a:noFill/>
          <a:ln w="9525">
            <a:noFill/>
          </a:ln>
        </p:spPr>
        <p:txBody>
          <a:bodyPr anchor="t">
            <a:spAutoFit/>
          </a:bodyPr>
          <a:p>
            <a:pPr lvl="0" indent="0">
              <a:spcBef>
                <a:spcPct val="50000"/>
              </a:spcBef>
            </a:pPr>
            <a:r>
              <a:rPr lang="en-US" altLang="zh-CN" sz="2400" b="1">
                <a:solidFill>
                  <a:srgbClr val="000000"/>
                </a:solidFill>
                <a:latin typeface="华文楷体" panose="02010600040101010101" pitchFamily="2" charset="-122"/>
                <a:ea typeface="华文楷体" panose="02010600040101010101" pitchFamily="2" charset="-122"/>
              </a:rPr>
              <a:t>2</a:t>
            </a:r>
            <a:r>
              <a:rPr lang="zh-CN" altLang="en-US" sz="2400" b="1" dirty="0">
                <a:solidFill>
                  <a:srgbClr val="000000"/>
                </a:solidFill>
                <a:latin typeface="华文楷体" panose="02010600040101010101" pitchFamily="2" charset="-122"/>
                <a:ea typeface="华文楷体" panose="02010600040101010101" pitchFamily="2" charset="-122"/>
              </a:rPr>
              <a:t>）设计算法求二叉树的深度。 </a:t>
            </a:r>
            <a:endParaRPr lang="zh-CN" altLang="en-US" sz="2400" b="1" dirty="0">
              <a:solidFill>
                <a:srgbClr val="000000"/>
              </a:solidFill>
              <a:latin typeface="华文楷体" panose="02010600040101010101" pitchFamily="2" charset="-122"/>
              <a:ea typeface="华文楷体" panose="02010600040101010101" pitchFamily="2" charset="-122"/>
            </a:endParaRPr>
          </a:p>
        </p:txBody>
      </p:sp>
      <p:sp>
        <p:nvSpPr>
          <p:cNvPr id="4" name="矩形 3"/>
          <p:cNvSpPr/>
          <p:nvPr/>
        </p:nvSpPr>
        <p:spPr>
          <a:xfrm>
            <a:off x="1587500" y="2085975"/>
            <a:ext cx="6683375" cy="3046413"/>
          </a:xfrm>
          <a:prstGeom prst="rect">
            <a:avLst/>
          </a:prstGeom>
          <a:ln>
            <a:solidFill>
              <a:srgbClr val="002060"/>
            </a:solidFill>
          </a:ln>
        </p:spPr>
        <p:txBody>
          <a:bodyPr wrap="square">
            <a:spAutoFit/>
          </a:bodyPr>
          <a:lstStyle/>
          <a:p>
            <a:pPr marL="0" marR="0" lvl="0" indent="0" algn="l" defTabSz="4572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err="1">
                <a:ln>
                  <a:noFill/>
                </a:ln>
                <a:solidFill>
                  <a:schemeClr val="tx1"/>
                </a:solidFill>
                <a:effectLst/>
                <a:uLnTx/>
                <a:uFillTx/>
                <a:latin typeface="+mn-ea"/>
                <a:ea typeface="+mn-ea"/>
                <a:cs typeface="+mn-cs"/>
              </a:rPr>
              <a:t>int</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 high(</a:t>
            </a:r>
            <a:r>
              <a:rPr kumimoji="0" lang="en-US" altLang="zh-CN" sz="2400" b="0" i="0" u="none" strike="noStrike" kern="1200" cap="none" spc="0" normalizeH="0" baseline="0" noProof="0" dirty="0" err="1">
                <a:ln>
                  <a:noFill/>
                </a:ln>
                <a:solidFill>
                  <a:schemeClr val="tx1"/>
                </a:solidFill>
                <a:effectLst/>
                <a:uLnTx/>
                <a:uFillTx/>
                <a:latin typeface="+mn-ea"/>
                <a:ea typeface="+mn-ea"/>
                <a:cs typeface="+mn-cs"/>
              </a:rPr>
              <a:t>int</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 t){</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4572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mn-ea"/>
                <a:ea typeface="+mn-ea"/>
                <a:cs typeface="+mn-cs"/>
              </a:rPr>
              <a:t>	if(t==0) return 0;</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4572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mn-ea"/>
                <a:ea typeface="+mn-ea"/>
                <a:cs typeface="+mn-cs"/>
              </a:rPr>
              <a:t>	</a:t>
            </a:r>
            <a:r>
              <a:rPr kumimoji="0" lang="en-US" altLang="zh-CN" sz="2400" b="0" i="0" u="none" strike="noStrike" kern="1200" cap="none" spc="0" normalizeH="0" baseline="0" noProof="0" dirty="0" err="1">
                <a:ln>
                  <a:noFill/>
                </a:ln>
                <a:solidFill>
                  <a:schemeClr val="tx1"/>
                </a:solidFill>
                <a:effectLst/>
                <a:uLnTx/>
                <a:uFillTx/>
                <a:latin typeface="+mn-ea"/>
                <a:ea typeface="+mn-ea"/>
                <a:cs typeface="+mn-cs"/>
              </a:rPr>
              <a:t>int</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 </a:t>
            </a:r>
            <a:r>
              <a:rPr kumimoji="0" lang="en-US" altLang="zh-CN" sz="2400" b="0" i="0" u="none" strike="noStrike" kern="1200" cap="none" spc="0" normalizeH="0" baseline="0" noProof="0" dirty="0" err="1">
                <a:ln>
                  <a:noFill/>
                </a:ln>
                <a:solidFill>
                  <a:schemeClr val="tx1"/>
                </a:solidFill>
                <a:effectLst/>
                <a:uLnTx/>
                <a:uFillTx/>
                <a:latin typeface="+mn-ea"/>
                <a:ea typeface="+mn-ea"/>
                <a:cs typeface="+mn-cs"/>
              </a:rPr>
              <a:t>a,b</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4572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mn-ea"/>
                <a:ea typeface="+mn-ea"/>
                <a:cs typeface="+mn-cs"/>
              </a:rPr>
              <a:t>	a=high(tree[t].</a:t>
            </a:r>
            <a:r>
              <a:rPr kumimoji="0" lang="en-US" altLang="zh-CN" sz="2400" b="0" i="0" u="none" strike="noStrike" kern="1200" cap="none" spc="0" normalizeH="0" baseline="0" noProof="0" dirty="0" err="1">
                <a:ln>
                  <a:noFill/>
                </a:ln>
                <a:solidFill>
                  <a:schemeClr val="tx1"/>
                </a:solidFill>
                <a:effectLst/>
                <a:uLnTx/>
                <a:uFillTx/>
                <a:latin typeface="+mn-ea"/>
                <a:ea typeface="+mn-ea"/>
                <a:cs typeface="+mn-cs"/>
              </a:rPr>
              <a:t>lch</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4572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mn-ea"/>
                <a:ea typeface="+mn-ea"/>
                <a:cs typeface="+mn-cs"/>
              </a:rPr>
              <a:t>	b=high(tree[t].</a:t>
            </a:r>
            <a:r>
              <a:rPr kumimoji="0" lang="en-US" altLang="zh-CN" sz="2400" b="0" i="0" u="none" strike="noStrike" kern="1200" cap="none" spc="0" normalizeH="0" baseline="0" noProof="0" dirty="0" err="1">
                <a:ln>
                  <a:noFill/>
                </a:ln>
                <a:solidFill>
                  <a:schemeClr val="tx1"/>
                </a:solidFill>
                <a:effectLst/>
                <a:uLnTx/>
                <a:uFillTx/>
                <a:latin typeface="+mn-ea"/>
                <a:ea typeface="+mn-ea"/>
                <a:cs typeface="+mn-cs"/>
              </a:rPr>
              <a:t>rch</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4572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mn-ea"/>
                <a:ea typeface="+mn-ea"/>
                <a:cs typeface="+mn-cs"/>
              </a:rPr>
              <a:t>	if(a&gt;b) return(a+1); else return (b+1);	</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4572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t>
            </a:r>
            <a:endParaRPr kumimoji="0" lang="zh-CN" altLang="en-US" sz="2400" b="0"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charRg st="0" end="17"/>
                                            </p:txEl>
                                          </p:spTgt>
                                        </p:tgtEl>
                                        <p:attrNameLst>
                                          <p:attrName>style.visibility</p:attrName>
                                        </p:attrNameLst>
                                      </p:cBhvr>
                                      <p:to>
                                        <p:strVal val="visible"/>
                                      </p:to>
                                    </p:set>
                                    <p:animEffect transition="in" filter="wipe(down)">
                                      <p:cBhvr>
                                        <p:cTn id="12" dur="500"/>
                                        <p:tgtEl>
                                          <p:spTgt spid="4">
                                            <p:txEl>
                                              <p:charRg st="0" end="1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charRg st="17" end="37"/>
                                            </p:txEl>
                                          </p:spTgt>
                                        </p:tgtEl>
                                        <p:attrNameLst>
                                          <p:attrName>style.visibility</p:attrName>
                                        </p:attrNameLst>
                                      </p:cBhvr>
                                      <p:to>
                                        <p:strVal val="visible"/>
                                      </p:to>
                                    </p:set>
                                    <p:animEffect transition="in" filter="wipe(down)">
                                      <p:cBhvr>
                                        <p:cTn id="17" dur="500"/>
                                        <p:tgtEl>
                                          <p:spTgt spid="4">
                                            <p:txEl>
                                              <p:charRg st="17" end="3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xEl>
                                              <p:charRg st="37" end="47"/>
                                            </p:txEl>
                                          </p:spTgt>
                                        </p:tgtEl>
                                        <p:attrNameLst>
                                          <p:attrName>style.visibility</p:attrName>
                                        </p:attrNameLst>
                                      </p:cBhvr>
                                      <p:to>
                                        <p:strVal val="visible"/>
                                      </p:to>
                                    </p:set>
                                    <p:animEffect transition="in" filter="wipe(down)">
                                      <p:cBhvr>
                                        <p:cTn id="22" dur="500"/>
                                        <p:tgtEl>
                                          <p:spTgt spid="4">
                                            <p:txEl>
                                              <p:charRg st="37" end="4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xEl>
                                              <p:charRg st="47" end="69"/>
                                            </p:txEl>
                                          </p:spTgt>
                                        </p:tgtEl>
                                        <p:attrNameLst>
                                          <p:attrName>style.visibility</p:attrName>
                                        </p:attrNameLst>
                                      </p:cBhvr>
                                      <p:to>
                                        <p:strVal val="visible"/>
                                      </p:to>
                                    </p:set>
                                    <p:animEffect transition="in" filter="wipe(down)">
                                      <p:cBhvr>
                                        <p:cTn id="27" dur="500"/>
                                        <p:tgtEl>
                                          <p:spTgt spid="4">
                                            <p:txEl>
                                              <p:charRg st="47" end="6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
                                            <p:txEl>
                                              <p:charRg st="69" end="91"/>
                                            </p:txEl>
                                          </p:spTgt>
                                        </p:tgtEl>
                                        <p:attrNameLst>
                                          <p:attrName>style.visibility</p:attrName>
                                        </p:attrNameLst>
                                      </p:cBhvr>
                                      <p:to>
                                        <p:strVal val="visible"/>
                                      </p:to>
                                    </p:set>
                                    <p:animEffect transition="in" filter="wipe(down)">
                                      <p:cBhvr>
                                        <p:cTn id="32" dur="500"/>
                                        <p:tgtEl>
                                          <p:spTgt spid="4">
                                            <p:txEl>
                                              <p:charRg st="69" end="9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4">
                                            <p:txEl>
                                              <p:charRg st="91" end="133"/>
                                            </p:txEl>
                                          </p:spTgt>
                                        </p:tgtEl>
                                        <p:attrNameLst>
                                          <p:attrName>style.visibility</p:attrName>
                                        </p:attrNameLst>
                                      </p:cBhvr>
                                      <p:to>
                                        <p:strVal val="visible"/>
                                      </p:to>
                                    </p:set>
                                    <p:animEffect transition="in" filter="wipe(down)">
                                      <p:cBhvr>
                                        <p:cTn id="37" dur="500"/>
                                        <p:tgtEl>
                                          <p:spTgt spid="4">
                                            <p:txEl>
                                              <p:charRg st="91" end="13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4">
                                            <p:txEl>
                                              <p:charRg st="133" end="135"/>
                                            </p:txEl>
                                          </p:spTgt>
                                        </p:tgtEl>
                                        <p:attrNameLst>
                                          <p:attrName>style.visibility</p:attrName>
                                        </p:attrNameLst>
                                      </p:cBhvr>
                                      <p:to>
                                        <p:strVal val="visible"/>
                                      </p:to>
                                    </p:set>
                                    <p:animEffect transition="in" filter="wipe(down)">
                                      <p:cBhvr>
                                        <p:cTn id="42" dur="500"/>
                                        <p:tgtEl>
                                          <p:spTgt spid="4">
                                            <p:txEl>
                                              <p:charRg st="133" end="13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Text Box 2"/>
          <p:cNvSpPr txBox="1"/>
          <p:nvPr/>
        </p:nvSpPr>
        <p:spPr>
          <a:xfrm>
            <a:off x="323850" y="544513"/>
            <a:ext cx="8382000" cy="2800350"/>
          </a:xfrm>
          <a:prstGeom prst="rect">
            <a:avLst/>
          </a:prstGeom>
          <a:noFill/>
          <a:ln w="9525">
            <a:noFill/>
          </a:ln>
        </p:spPr>
        <p:txBody>
          <a:bodyPr anchor="t">
            <a:spAutoFit/>
          </a:bodyPr>
          <a:p>
            <a:pPr lvl="0" indent="0" algn="just">
              <a:spcBef>
                <a:spcPct val="50000"/>
              </a:spcBef>
            </a:pPr>
            <a:r>
              <a:rPr lang="zh-CN" altLang="en-US" sz="3200" b="1" dirty="0">
                <a:solidFill>
                  <a:srgbClr val="000000"/>
                </a:solidFill>
                <a:latin typeface="华文楷体" panose="02010600040101010101" pitchFamily="2" charset="-122"/>
                <a:ea typeface="华文楷体" panose="02010600040101010101" pitchFamily="2" charset="-122"/>
              </a:rPr>
              <a:t>四、由二叉树的两种遍历顺序确定树结构</a:t>
            </a:r>
            <a:endParaRPr lang="zh-CN" altLang="en-US" sz="3200" b="1" dirty="0">
              <a:solidFill>
                <a:srgbClr val="000000"/>
              </a:solidFill>
              <a:latin typeface="华文楷体" panose="02010600040101010101" pitchFamily="2" charset="-122"/>
              <a:ea typeface="华文楷体" panose="02010600040101010101" pitchFamily="2" charset="-122"/>
            </a:endParaRPr>
          </a:p>
          <a:p>
            <a:pPr lvl="0" indent="0" algn="just">
              <a:spcBef>
                <a:spcPct val="50000"/>
              </a:spcBef>
            </a:pPr>
            <a:r>
              <a:rPr lang="zh-CN" altLang="en-US" sz="2400" b="1" dirty="0">
                <a:solidFill>
                  <a:srgbClr val="000000"/>
                </a:solidFill>
                <a:latin typeface="华文楷体" panose="02010600040101010101" pitchFamily="2" charset="-122"/>
                <a:ea typeface="华文楷体" panose="02010600040101010101" pitchFamily="2" charset="-122"/>
              </a:rPr>
              <a:t>遍历二叉树（如下图）有三种规则：	</a:t>
            </a:r>
            <a:endParaRPr lang="zh-CN" altLang="en-US" sz="2400" b="1" dirty="0">
              <a:solidFill>
                <a:srgbClr val="000000"/>
              </a:solidFill>
              <a:latin typeface="华文楷体" panose="02010600040101010101" pitchFamily="2" charset="-122"/>
              <a:ea typeface="华文楷体" panose="02010600040101010101" pitchFamily="2" charset="-122"/>
            </a:endParaRPr>
          </a:p>
          <a:p>
            <a:pPr lvl="0" indent="0" algn="just">
              <a:spcBef>
                <a:spcPct val="50000"/>
              </a:spcBef>
            </a:pPr>
            <a:r>
              <a:rPr lang="zh-CN" altLang="en-US" sz="2400" b="1" dirty="0">
                <a:solidFill>
                  <a:srgbClr val="000000"/>
                </a:solidFill>
                <a:latin typeface="华文楷体" panose="02010600040101010101" pitchFamily="2" charset="-122"/>
                <a:ea typeface="华文楷体" panose="02010600040101010101" pitchFamily="2" charset="-122"/>
              </a:rPr>
              <a:t>  前序遍历：根</a:t>
            </a:r>
            <a:r>
              <a:rPr lang="en-US" altLang="zh-CN" sz="2400" b="1">
                <a:solidFill>
                  <a:srgbClr val="000000"/>
                </a:solidFill>
                <a:latin typeface="华文楷体" panose="02010600040101010101" pitchFamily="2" charset="-122"/>
                <a:ea typeface="华文楷体" panose="02010600040101010101" pitchFamily="2" charset="-122"/>
              </a:rPr>
              <a:t>—</a:t>
            </a:r>
            <a:r>
              <a:rPr lang="zh-CN" altLang="en-US" sz="2400" b="1" dirty="0">
                <a:solidFill>
                  <a:srgbClr val="000000"/>
                </a:solidFill>
                <a:latin typeface="华文楷体" panose="02010600040101010101" pitchFamily="2" charset="-122"/>
                <a:ea typeface="华文楷体" panose="02010600040101010101" pitchFamily="2" charset="-122"/>
              </a:rPr>
              <a:t>左子树</a:t>
            </a:r>
            <a:r>
              <a:rPr lang="en-US" altLang="zh-CN" sz="2400" b="1">
                <a:solidFill>
                  <a:srgbClr val="000000"/>
                </a:solidFill>
                <a:latin typeface="华文楷体" panose="02010600040101010101" pitchFamily="2" charset="-122"/>
                <a:ea typeface="华文楷体" panose="02010600040101010101" pitchFamily="2" charset="-122"/>
              </a:rPr>
              <a:t>—</a:t>
            </a:r>
            <a:r>
              <a:rPr lang="zh-CN" altLang="en-US" sz="2400" b="1" dirty="0">
                <a:solidFill>
                  <a:srgbClr val="000000"/>
                </a:solidFill>
                <a:latin typeface="华文楷体" panose="02010600040101010101" pitchFamily="2" charset="-122"/>
                <a:ea typeface="华文楷体" panose="02010600040101010101" pitchFamily="2" charset="-122"/>
              </a:rPr>
              <a:t>右子树；</a:t>
            </a:r>
            <a:endParaRPr lang="zh-CN" altLang="en-US" sz="2400" b="1" dirty="0">
              <a:solidFill>
                <a:srgbClr val="000000"/>
              </a:solidFill>
              <a:latin typeface="华文楷体" panose="02010600040101010101" pitchFamily="2" charset="-122"/>
              <a:ea typeface="华文楷体" panose="02010600040101010101" pitchFamily="2" charset="-122"/>
            </a:endParaRPr>
          </a:p>
          <a:p>
            <a:pPr lvl="0" indent="0" algn="just">
              <a:spcBef>
                <a:spcPct val="50000"/>
              </a:spcBef>
            </a:pPr>
            <a:r>
              <a:rPr lang="zh-CN" altLang="en-US" sz="2400" b="1" dirty="0">
                <a:solidFill>
                  <a:srgbClr val="000000"/>
                </a:solidFill>
                <a:latin typeface="华文楷体" panose="02010600040101010101" pitchFamily="2" charset="-122"/>
                <a:ea typeface="华文楷体" panose="02010600040101010101" pitchFamily="2" charset="-122"/>
              </a:rPr>
              <a:t>  中序遍历：左子树</a:t>
            </a:r>
            <a:r>
              <a:rPr lang="en-US" altLang="zh-CN" sz="2400" b="1">
                <a:solidFill>
                  <a:srgbClr val="000000"/>
                </a:solidFill>
                <a:latin typeface="华文楷体" panose="02010600040101010101" pitchFamily="2" charset="-122"/>
                <a:ea typeface="华文楷体" panose="02010600040101010101" pitchFamily="2" charset="-122"/>
              </a:rPr>
              <a:t>—</a:t>
            </a:r>
            <a:r>
              <a:rPr lang="zh-CN" altLang="en-US" sz="2400" b="1" dirty="0">
                <a:solidFill>
                  <a:srgbClr val="000000"/>
                </a:solidFill>
                <a:latin typeface="华文楷体" panose="02010600040101010101" pitchFamily="2" charset="-122"/>
                <a:ea typeface="华文楷体" panose="02010600040101010101" pitchFamily="2" charset="-122"/>
              </a:rPr>
              <a:t>根</a:t>
            </a:r>
            <a:r>
              <a:rPr lang="en-US" altLang="zh-CN" sz="2400" b="1">
                <a:solidFill>
                  <a:srgbClr val="000000"/>
                </a:solidFill>
                <a:latin typeface="华文楷体" panose="02010600040101010101" pitchFamily="2" charset="-122"/>
                <a:ea typeface="华文楷体" panose="02010600040101010101" pitchFamily="2" charset="-122"/>
              </a:rPr>
              <a:t>—</a:t>
            </a:r>
            <a:r>
              <a:rPr lang="zh-CN" altLang="en-US" sz="2400" b="1" dirty="0">
                <a:solidFill>
                  <a:srgbClr val="000000"/>
                </a:solidFill>
                <a:latin typeface="华文楷体" panose="02010600040101010101" pitchFamily="2" charset="-122"/>
                <a:ea typeface="华文楷体" panose="02010600040101010101" pitchFamily="2" charset="-122"/>
              </a:rPr>
              <a:t>右子树；</a:t>
            </a:r>
            <a:endParaRPr lang="zh-CN" altLang="en-US" sz="2400" b="1" dirty="0">
              <a:solidFill>
                <a:srgbClr val="000000"/>
              </a:solidFill>
              <a:latin typeface="华文楷体" panose="02010600040101010101" pitchFamily="2" charset="-122"/>
              <a:ea typeface="华文楷体" panose="02010600040101010101" pitchFamily="2" charset="-122"/>
            </a:endParaRPr>
          </a:p>
          <a:p>
            <a:pPr lvl="0" indent="0" algn="just">
              <a:spcBef>
                <a:spcPct val="50000"/>
              </a:spcBef>
            </a:pPr>
            <a:r>
              <a:rPr lang="zh-CN" altLang="en-US" sz="2400" b="1" dirty="0">
                <a:solidFill>
                  <a:srgbClr val="000000"/>
                </a:solidFill>
                <a:latin typeface="华文楷体" panose="02010600040101010101" pitchFamily="2" charset="-122"/>
                <a:ea typeface="华文楷体" panose="02010600040101010101" pitchFamily="2" charset="-122"/>
              </a:rPr>
              <a:t>  后序遍历：左子树</a:t>
            </a:r>
            <a:r>
              <a:rPr lang="en-US" altLang="zh-CN" sz="2400" b="1">
                <a:solidFill>
                  <a:srgbClr val="000000"/>
                </a:solidFill>
                <a:latin typeface="华文楷体" panose="02010600040101010101" pitchFamily="2" charset="-122"/>
                <a:ea typeface="华文楷体" panose="02010600040101010101" pitchFamily="2" charset="-122"/>
              </a:rPr>
              <a:t>—</a:t>
            </a:r>
            <a:r>
              <a:rPr lang="zh-CN" altLang="en-US" sz="2400" b="1" dirty="0">
                <a:solidFill>
                  <a:srgbClr val="000000"/>
                </a:solidFill>
                <a:latin typeface="华文楷体" panose="02010600040101010101" pitchFamily="2" charset="-122"/>
                <a:ea typeface="华文楷体" panose="02010600040101010101" pitchFamily="2" charset="-122"/>
              </a:rPr>
              <a:t>右子树</a:t>
            </a:r>
            <a:r>
              <a:rPr lang="en-US" altLang="zh-CN" sz="2400" b="1">
                <a:solidFill>
                  <a:srgbClr val="000000"/>
                </a:solidFill>
                <a:latin typeface="华文楷体" panose="02010600040101010101" pitchFamily="2" charset="-122"/>
                <a:ea typeface="华文楷体" panose="02010600040101010101" pitchFamily="2" charset="-122"/>
              </a:rPr>
              <a:t>—</a:t>
            </a:r>
            <a:r>
              <a:rPr lang="zh-CN" altLang="en-US" sz="2400" b="1" dirty="0">
                <a:solidFill>
                  <a:srgbClr val="000000"/>
                </a:solidFill>
                <a:latin typeface="华文楷体" panose="02010600040101010101" pitchFamily="2" charset="-122"/>
                <a:ea typeface="华文楷体" panose="02010600040101010101" pitchFamily="2" charset="-122"/>
              </a:rPr>
              <a:t>根；</a:t>
            </a:r>
            <a:endParaRPr lang="zh-CN" altLang="en-US" sz="2400" b="1" dirty="0">
              <a:solidFill>
                <a:srgbClr val="000000"/>
              </a:solidFill>
              <a:latin typeface="华文楷体" panose="02010600040101010101" pitchFamily="2" charset="-122"/>
              <a:ea typeface="华文楷体" panose="02010600040101010101" pitchFamily="2" charset="-122"/>
            </a:endParaRPr>
          </a:p>
        </p:txBody>
      </p:sp>
      <p:pic>
        <p:nvPicPr>
          <p:cNvPr id="39938" name="Picture 3" descr="未命名"/>
          <p:cNvPicPr>
            <a:picLocks noChangeAspect="1"/>
          </p:cNvPicPr>
          <p:nvPr/>
        </p:nvPicPr>
        <p:blipFill>
          <a:blip r:embed="rId1"/>
          <a:stretch>
            <a:fillRect/>
          </a:stretch>
        </p:blipFill>
        <p:spPr>
          <a:xfrm>
            <a:off x="1895475" y="3667125"/>
            <a:ext cx="2819400" cy="2425700"/>
          </a:xfrm>
          <a:prstGeom prst="rect">
            <a:avLst/>
          </a:prstGeom>
          <a:noFill/>
          <a:ln w="9525">
            <a:noFill/>
          </a:ln>
        </p:spPr>
      </p:pic>
      <p:sp>
        <p:nvSpPr>
          <p:cNvPr id="4" name="Text Box 2"/>
          <p:cNvSpPr txBox="1"/>
          <p:nvPr/>
        </p:nvSpPr>
        <p:spPr>
          <a:xfrm>
            <a:off x="6427788" y="1158875"/>
            <a:ext cx="5070475" cy="4462463"/>
          </a:xfrm>
          <a:prstGeom prst="rect">
            <a:avLst/>
          </a:prstGeom>
          <a:noFill/>
          <a:ln w="9525">
            <a:noFill/>
          </a:ln>
        </p:spPr>
        <p:txBody>
          <a:bodyPr anchor="t">
            <a:spAutoFit/>
          </a:bodyPr>
          <a:p>
            <a:pPr lvl="0" indent="0" algn="just">
              <a:spcBef>
                <a:spcPct val="50000"/>
              </a:spcBef>
            </a:pPr>
            <a:r>
              <a:rPr lang="zh-CN" altLang="en-US" sz="3200" b="1" dirty="0">
                <a:solidFill>
                  <a:srgbClr val="000000"/>
                </a:solidFill>
                <a:latin typeface="华文楷体" panose="02010600040101010101" pitchFamily="2" charset="-122"/>
                <a:ea typeface="华文楷体" panose="02010600040101010101" pitchFamily="2" charset="-122"/>
              </a:rPr>
              <a:t>结论：</a:t>
            </a:r>
            <a:endParaRPr lang="zh-CN" altLang="en-US" sz="3200" b="1" dirty="0">
              <a:solidFill>
                <a:srgbClr val="000000"/>
              </a:solidFill>
              <a:latin typeface="华文楷体" panose="02010600040101010101" pitchFamily="2" charset="-122"/>
              <a:ea typeface="华文楷体" panose="02010600040101010101" pitchFamily="2" charset="-122"/>
            </a:endParaRPr>
          </a:p>
          <a:p>
            <a:pPr lvl="0" indent="0" algn="just">
              <a:spcBef>
                <a:spcPct val="50000"/>
              </a:spcBef>
            </a:pPr>
            <a:r>
              <a:rPr lang="en-US" altLang="zh-CN" sz="2400" b="1">
                <a:solidFill>
                  <a:srgbClr val="000000"/>
                </a:solidFill>
                <a:latin typeface="楷体_GB2312" pitchFamily="49" charset="-122"/>
                <a:ea typeface="楷体_GB2312" pitchFamily="49" charset="-122"/>
              </a:rPr>
              <a:t>1</a:t>
            </a:r>
            <a:r>
              <a:rPr lang="zh-CN" altLang="en-US" sz="2400" b="1" dirty="0">
                <a:solidFill>
                  <a:srgbClr val="000000"/>
                </a:solidFill>
                <a:latin typeface="楷体_GB2312" pitchFamily="49" charset="-122"/>
                <a:ea typeface="楷体_GB2312" pitchFamily="49" charset="-122"/>
              </a:rPr>
              <a:t>、已知先序和中序可以确定二叉树</a:t>
            </a:r>
            <a:endParaRPr lang="zh-CN" altLang="en-US" sz="2400" b="1" dirty="0">
              <a:solidFill>
                <a:srgbClr val="000000"/>
              </a:solidFill>
              <a:latin typeface="楷体_GB2312" pitchFamily="49" charset="-122"/>
              <a:ea typeface="楷体_GB2312" pitchFamily="49" charset="-122"/>
            </a:endParaRPr>
          </a:p>
          <a:p>
            <a:pPr lvl="0" indent="0" algn="just">
              <a:spcBef>
                <a:spcPct val="50000"/>
              </a:spcBef>
            </a:pPr>
            <a:r>
              <a:rPr lang="en-US" altLang="zh-CN" sz="2400" b="1">
                <a:solidFill>
                  <a:srgbClr val="000000"/>
                </a:solidFill>
                <a:latin typeface="楷体_GB2312" pitchFamily="49" charset="-122"/>
                <a:ea typeface="楷体_GB2312" pitchFamily="49" charset="-122"/>
              </a:rPr>
              <a:t>2</a:t>
            </a:r>
            <a:r>
              <a:rPr lang="zh-CN" altLang="en-US" sz="2400" b="1" dirty="0">
                <a:solidFill>
                  <a:srgbClr val="000000"/>
                </a:solidFill>
                <a:latin typeface="楷体_GB2312" pitchFamily="49" charset="-122"/>
                <a:ea typeface="楷体_GB2312" pitchFamily="49" charset="-122"/>
              </a:rPr>
              <a:t>、已知后序和中序可以确定二叉树</a:t>
            </a:r>
            <a:endParaRPr lang="zh-CN" altLang="en-US" sz="2400" b="1" dirty="0">
              <a:solidFill>
                <a:srgbClr val="000000"/>
              </a:solidFill>
              <a:latin typeface="楷体_GB2312" pitchFamily="49" charset="-122"/>
              <a:ea typeface="楷体_GB2312" pitchFamily="49" charset="-122"/>
            </a:endParaRPr>
          </a:p>
          <a:p>
            <a:pPr lvl="0" indent="0" algn="just">
              <a:spcBef>
                <a:spcPct val="50000"/>
              </a:spcBef>
            </a:pPr>
            <a:endParaRPr lang="zh-CN" altLang="en-US" sz="2400" b="1" dirty="0">
              <a:solidFill>
                <a:srgbClr val="000000"/>
              </a:solidFill>
              <a:latin typeface="楷体_GB2312" pitchFamily="49" charset="-122"/>
              <a:ea typeface="楷体_GB2312" pitchFamily="49" charset="-122"/>
            </a:endParaRPr>
          </a:p>
          <a:p>
            <a:pPr lvl="0" indent="0" algn="just">
              <a:spcBef>
                <a:spcPct val="50000"/>
              </a:spcBef>
            </a:pPr>
            <a:r>
              <a:rPr lang="zh-CN" altLang="en-US" sz="2400" b="1" dirty="0">
                <a:solidFill>
                  <a:srgbClr val="000000"/>
                </a:solidFill>
                <a:latin typeface="华文楷体" panose="02010600040101010101" pitchFamily="2" charset="-122"/>
                <a:ea typeface="华文楷体" panose="02010600040101010101" pitchFamily="2" charset="-122"/>
              </a:rPr>
              <a:t>例：</a:t>
            </a:r>
            <a:endParaRPr lang="zh-CN" altLang="en-US" sz="2400" b="1" dirty="0">
              <a:solidFill>
                <a:srgbClr val="000000"/>
              </a:solidFill>
              <a:latin typeface="华文楷体" panose="02010600040101010101" pitchFamily="2" charset="-122"/>
              <a:ea typeface="华文楷体" panose="02010600040101010101" pitchFamily="2" charset="-122"/>
            </a:endParaRPr>
          </a:p>
          <a:p>
            <a:pPr lvl="0" indent="0" algn="just">
              <a:spcBef>
                <a:spcPct val="50000"/>
              </a:spcBef>
            </a:pPr>
            <a:r>
              <a:rPr lang="zh-CN" altLang="en-US" sz="2400" b="1" dirty="0">
                <a:solidFill>
                  <a:srgbClr val="000000"/>
                </a:solidFill>
                <a:latin typeface="华文楷体" panose="02010600040101010101" pitchFamily="2" charset="-122"/>
                <a:ea typeface="华文楷体" panose="02010600040101010101" pitchFamily="2" charset="-122"/>
              </a:rPr>
              <a:t>先序</a:t>
            </a:r>
            <a:r>
              <a:rPr lang="en-US" altLang="zh-CN" sz="2400" b="1">
                <a:solidFill>
                  <a:srgbClr val="000000"/>
                </a:solidFill>
                <a:latin typeface="华文楷体" panose="02010600040101010101" pitchFamily="2" charset="-122"/>
                <a:ea typeface="华文楷体" panose="02010600040101010101" pitchFamily="2" charset="-122"/>
              </a:rPr>
              <a:t>:  </a:t>
            </a:r>
            <a:r>
              <a:rPr lang="en-US" altLang="zh-CN" sz="2400" b="1" err="1">
                <a:solidFill>
                  <a:srgbClr val="000000"/>
                </a:solidFill>
                <a:latin typeface="华文楷体" panose="02010600040101010101" pitchFamily="2" charset="-122"/>
                <a:ea typeface="华文楷体" panose="02010600040101010101" pitchFamily="2" charset="-122"/>
              </a:rPr>
              <a:t>abdecf</a:t>
            </a:r>
            <a:endParaRPr lang="en-US" altLang="zh-CN" sz="2400" b="1">
              <a:solidFill>
                <a:srgbClr val="000000"/>
              </a:solidFill>
              <a:latin typeface="华文楷体" panose="02010600040101010101" pitchFamily="2" charset="-122"/>
              <a:ea typeface="华文楷体" panose="02010600040101010101" pitchFamily="2" charset="-122"/>
            </a:endParaRPr>
          </a:p>
          <a:p>
            <a:pPr lvl="0" indent="0" algn="just">
              <a:spcBef>
                <a:spcPct val="50000"/>
              </a:spcBef>
            </a:pPr>
            <a:r>
              <a:rPr lang="zh-CN" altLang="en-US" sz="2400" b="1" dirty="0">
                <a:solidFill>
                  <a:srgbClr val="000000"/>
                </a:solidFill>
                <a:latin typeface="华文楷体" panose="02010600040101010101" pitchFamily="2" charset="-122"/>
                <a:ea typeface="华文楷体" panose="02010600040101010101" pitchFamily="2" charset="-122"/>
              </a:rPr>
              <a:t>中序</a:t>
            </a:r>
            <a:r>
              <a:rPr lang="en-US" altLang="zh-CN" sz="2400" b="1">
                <a:solidFill>
                  <a:srgbClr val="000000"/>
                </a:solidFill>
                <a:latin typeface="华文楷体" panose="02010600040101010101" pitchFamily="2" charset="-122"/>
                <a:ea typeface="华文楷体" panose="02010600040101010101" pitchFamily="2" charset="-122"/>
              </a:rPr>
              <a:t>:   </a:t>
            </a:r>
            <a:r>
              <a:rPr lang="en-US" altLang="zh-CN" sz="2400" b="1" err="1">
                <a:solidFill>
                  <a:srgbClr val="000000"/>
                </a:solidFill>
                <a:latin typeface="华文楷体" panose="02010600040101010101" pitchFamily="2" charset="-122"/>
                <a:ea typeface="华文楷体" panose="02010600040101010101" pitchFamily="2" charset="-122"/>
              </a:rPr>
              <a:t>dbeafc</a:t>
            </a:r>
            <a:endParaRPr lang="en-US" altLang="zh-CN" sz="2400" b="1">
              <a:solidFill>
                <a:srgbClr val="000000"/>
              </a:solidFill>
              <a:latin typeface="华文楷体" panose="02010600040101010101" pitchFamily="2" charset="-122"/>
              <a:ea typeface="华文楷体" panose="02010600040101010101" pitchFamily="2" charset="-122"/>
            </a:endParaRPr>
          </a:p>
          <a:p>
            <a:pPr lvl="0" indent="0">
              <a:spcBef>
                <a:spcPct val="50000"/>
              </a:spcBef>
            </a:pPr>
            <a:r>
              <a:rPr lang="zh-CN" altLang="en-US" sz="2400" b="1" dirty="0">
                <a:solidFill>
                  <a:srgbClr val="000000"/>
                </a:solidFill>
                <a:latin typeface="华文楷体" panose="02010600040101010101" pitchFamily="2" charset="-122"/>
                <a:ea typeface="华文楷体" panose="02010600040101010101" pitchFamily="2" charset="-122"/>
              </a:rPr>
              <a:t>画出二叉树，写出后序遍历的结果。</a:t>
            </a:r>
            <a:endParaRPr lang="zh-CN" altLang="en-US" sz="2400" b="1" dirty="0">
              <a:solidFill>
                <a:srgbClr val="000000"/>
              </a:solidFill>
              <a:latin typeface="华文楷体" panose="02010600040101010101" pitchFamily="2" charset="-122"/>
              <a:ea typeface="华文楷体"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Text Box 2"/>
          <p:cNvSpPr txBox="1"/>
          <p:nvPr/>
        </p:nvSpPr>
        <p:spPr>
          <a:xfrm>
            <a:off x="1992630" y="3799205"/>
            <a:ext cx="6537960" cy="1310640"/>
          </a:xfrm>
          <a:prstGeom prst="rect">
            <a:avLst/>
          </a:prstGeom>
          <a:noFill/>
          <a:ln w="9525">
            <a:noFill/>
          </a:ln>
        </p:spPr>
        <p:txBody>
          <a:bodyPr wrap="square" anchor="t">
            <a:spAutoFit/>
          </a:bodyPr>
          <a:p>
            <a:pPr lvl="0" indent="0">
              <a:spcBef>
                <a:spcPct val="50000"/>
              </a:spcBef>
            </a:pPr>
            <a:r>
              <a:rPr lang="en-US" altLang="zh-CN" sz="2000" b="1">
                <a:solidFill>
                  <a:srgbClr val="000000"/>
                </a:solidFill>
                <a:latin typeface="Courier New" panose="02070309020205020404" pitchFamily="49" charset="0"/>
                <a:ea typeface="宋体" panose="02010600030101010101" pitchFamily="2" charset="-122"/>
              </a:rPr>
              <a:t>2</a:t>
            </a:r>
            <a:r>
              <a:rPr lang="zh-CN" altLang="en-US" sz="2000" b="1" dirty="0">
                <a:solidFill>
                  <a:srgbClr val="000000"/>
                </a:solidFill>
                <a:latin typeface="Courier New" panose="02070309020205020404" pitchFamily="49" charset="0"/>
                <a:ea typeface="宋体" panose="02010600030101010101" pitchFamily="2" charset="-122"/>
              </a:rPr>
              <a:t>、</a:t>
            </a:r>
            <a:r>
              <a:rPr lang="en-US" altLang="zh-CN" sz="2000" b="1">
                <a:solidFill>
                  <a:srgbClr val="000000"/>
                </a:solidFill>
                <a:latin typeface="Courier New" panose="02070309020205020404" pitchFamily="49" charset="0"/>
                <a:ea typeface="宋体" panose="02010600030101010101" pitchFamily="2" charset="-122"/>
              </a:rPr>
              <a:t>(NOIP7)</a:t>
            </a:r>
            <a:r>
              <a:rPr lang="zh-CN" altLang="en-US" sz="2000" b="1" dirty="0">
                <a:solidFill>
                  <a:srgbClr val="000000"/>
                </a:solidFill>
                <a:latin typeface="Courier New" panose="02070309020205020404" pitchFamily="49" charset="0"/>
                <a:ea typeface="宋体" panose="02010600030101010101" pitchFamily="2" charset="-122"/>
              </a:rPr>
              <a:t>已知一棵二叉树的结点名为大写英文字母。</a:t>
            </a:r>
            <a:br>
              <a:rPr lang="zh-CN" altLang="en-US" sz="2000" b="1" dirty="0">
                <a:solidFill>
                  <a:srgbClr val="000000"/>
                </a:solidFill>
                <a:latin typeface="Courier New" panose="02070309020205020404" pitchFamily="49" charset="0"/>
                <a:ea typeface="宋体" panose="02010600030101010101" pitchFamily="2" charset="-122"/>
              </a:rPr>
            </a:br>
            <a:r>
              <a:rPr lang="zh-CN" altLang="en-US" sz="2000" b="1" dirty="0">
                <a:solidFill>
                  <a:srgbClr val="000000"/>
                </a:solidFill>
                <a:latin typeface="Courier New" panose="02070309020205020404" pitchFamily="49" charset="0"/>
                <a:ea typeface="宋体" panose="02010600030101010101" pitchFamily="2" charset="-122"/>
              </a:rPr>
              <a:t>中序遍历：</a:t>
            </a:r>
            <a:r>
              <a:rPr lang="en-US" altLang="zh-CN" sz="2000" b="1">
                <a:solidFill>
                  <a:srgbClr val="000000"/>
                </a:solidFill>
                <a:latin typeface="Courier New" panose="02070309020205020404" pitchFamily="49" charset="0"/>
                <a:ea typeface="宋体" panose="02010600030101010101" pitchFamily="2" charset="-122"/>
              </a:rPr>
              <a:t>CBGEAFHDIJ</a:t>
            </a:r>
            <a:br>
              <a:rPr lang="en-US" altLang="zh-CN" sz="2000" b="1">
                <a:solidFill>
                  <a:srgbClr val="000000"/>
                </a:solidFill>
                <a:latin typeface="Courier New" panose="02070309020205020404" pitchFamily="49" charset="0"/>
                <a:ea typeface="宋体" panose="02010600030101010101" pitchFamily="2" charset="-122"/>
              </a:rPr>
            </a:br>
            <a:r>
              <a:rPr lang="zh-CN" altLang="en-US" sz="2000" b="1" dirty="0">
                <a:solidFill>
                  <a:srgbClr val="000000"/>
                </a:solidFill>
                <a:latin typeface="Courier New" panose="02070309020205020404" pitchFamily="49" charset="0"/>
                <a:ea typeface="宋体" panose="02010600030101010101" pitchFamily="2" charset="-122"/>
              </a:rPr>
              <a:t>后序遍历：</a:t>
            </a:r>
            <a:r>
              <a:rPr lang="en-US" altLang="zh-CN" sz="2000" b="1">
                <a:solidFill>
                  <a:srgbClr val="000000"/>
                </a:solidFill>
                <a:latin typeface="Courier New" panose="02070309020205020404" pitchFamily="49" charset="0"/>
                <a:ea typeface="宋体" panose="02010600030101010101" pitchFamily="2" charset="-122"/>
              </a:rPr>
              <a:t>CGEBHFJIDA</a:t>
            </a:r>
            <a:br>
              <a:rPr lang="en-US" altLang="zh-CN" sz="2000" b="1">
                <a:solidFill>
                  <a:srgbClr val="000000"/>
                </a:solidFill>
                <a:latin typeface="Courier New" panose="02070309020205020404" pitchFamily="49" charset="0"/>
                <a:ea typeface="宋体" panose="02010600030101010101" pitchFamily="2" charset="-122"/>
              </a:rPr>
            </a:br>
            <a:r>
              <a:rPr lang="zh-CN" altLang="en-US" sz="2000" b="1" dirty="0">
                <a:solidFill>
                  <a:srgbClr val="000000"/>
                </a:solidFill>
                <a:latin typeface="Courier New" panose="02070309020205020404" pitchFamily="49" charset="0"/>
                <a:ea typeface="宋体" panose="02010600030101010101" pitchFamily="2" charset="-122"/>
              </a:rPr>
              <a:t>则该二叉树的先序遍历的顺序为：</a:t>
            </a:r>
            <a:endParaRPr lang="zh-CN" altLang="en-US" sz="2000" b="1" dirty="0">
              <a:solidFill>
                <a:srgbClr val="000000"/>
              </a:solidFill>
              <a:latin typeface="Courier New" panose="02070309020205020404" pitchFamily="49" charset="0"/>
              <a:ea typeface="宋体" panose="02010600030101010101" pitchFamily="2" charset="-122"/>
            </a:endParaRPr>
          </a:p>
        </p:txBody>
      </p:sp>
      <p:sp>
        <p:nvSpPr>
          <p:cNvPr id="40962" name="Text Box 6"/>
          <p:cNvSpPr txBox="1"/>
          <p:nvPr/>
        </p:nvSpPr>
        <p:spPr>
          <a:xfrm>
            <a:off x="1992630" y="2016125"/>
            <a:ext cx="4177030" cy="1310640"/>
          </a:xfrm>
          <a:prstGeom prst="rect">
            <a:avLst/>
          </a:prstGeom>
          <a:noFill/>
          <a:ln w="9525">
            <a:noFill/>
          </a:ln>
        </p:spPr>
        <p:txBody>
          <a:bodyPr wrap="square" anchor="t">
            <a:spAutoFit/>
          </a:bodyPr>
          <a:p>
            <a:pPr lvl="0" indent="0">
              <a:spcBef>
                <a:spcPct val="50000"/>
              </a:spcBef>
            </a:pPr>
            <a:r>
              <a:rPr lang="en-US" altLang="zh-CN" sz="2000" b="1">
                <a:solidFill>
                  <a:srgbClr val="000000"/>
                </a:solidFill>
                <a:latin typeface="Courier New" panose="02070309020205020404" pitchFamily="49" charset="0"/>
                <a:ea typeface="宋体" panose="02010600030101010101" pitchFamily="2" charset="-122"/>
              </a:rPr>
              <a:t>1</a:t>
            </a:r>
            <a:r>
              <a:rPr lang="zh-CN" altLang="en-US" sz="2000" b="1" dirty="0">
                <a:solidFill>
                  <a:srgbClr val="000000"/>
                </a:solidFill>
                <a:latin typeface="Courier New" panose="02070309020205020404" pitchFamily="49" charset="0"/>
                <a:ea typeface="宋体" panose="02010600030101010101" pitchFamily="2" charset="-122"/>
              </a:rPr>
              <a:t>、给出一棵二叉树的</a:t>
            </a:r>
            <a:br>
              <a:rPr lang="zh-CN" altLang="en-US" sz="2000" b="1" dirty="0">
                <a:solidFill>
                  <a:srgbClr val="000000"/>
                </a:solidFill>
                <a:latin typeface="Courier New" panose="02070309020205020404" pitchFamily="49" charset="0"/>
                <a:ea typeface="宋体" panose="02010600030101010101" pitchFamily="2" charset="-122"/>
              </a:rPr>
            </a:br>
            <a:r>
              <a:rPr lang="zh-CN" altLang="en-US" sz="2000" b="1" dirty="0">
                <a:solidFill>
                  <a:srgbClr val="000000"/>
                </a:solidFill>
                <a:latin typeface="Courier New" panose="02070309020205020404" pitchFamily="49" charset="0"/>
                <a:ea typeface="宋体" panose="02010600030101010101" pitchFamily="2" charset="-122"/>
              </a:rPr>
              <a:t>先序遍历：</a:t>
            </a:r>
            <a:r>
              <a:rPr lang="en-US" altLang="zh-CN" sz="2000" b="1">
                <a:solidFill>
                  <a:srgbClr val="000000"/>
                </a:solidFill>
                <a:latin typeface="Courier New" panose="02070309020205020404" pitchFamily="49" charset="0"/>
                <a:ea typeface="宋体" panose="02010600030101010101" pitchFamily="2" charset="-122"/>
              </a:rPr>
              <a:t>ABCDEFGH</a:t>
            </a:r>
            <a:br>
              <a:rPr lang="en-US" altLang="zh-CN" sz="2000" b="1">
                <a:solidFill>
                  <a:srgbClr val="000000"/>
                </a:solidFill>
                <a:latin typeface="Courier New" panose="02070309020205020404" pitchFamily="49" charset="0"/>
                <a:ea typeface="宋体" panose="02010600030101010101" pitchFamily="2" charset="-122"/>
              </a:rPr>
            </a:br>
            <a:r>
              <a:rPr lang="zh-CN" altLang="en-US" sz="2000" b="1" dirty="0">
                <a:solidFill>
                  <a:srgbClr val="000000"/>
                </a:solidFill>
                <a:latin typeface="Courier New" panose="02070309020205020404" pitchFamily="49" charset="0"/>
                <a:ea typeface="宋体" panose="02010600030101010101" pitchFamily="2" charset="-122"/>
              </a:rPr>
              <a:t>中序遍历：</a:t>
            </a:r>
            <a:r>
              <a:rPr lang="en-US" altLang="zh-CN" sz="2000" b="1">
                <a:solidFill>
                  <a:srgbClr val="000000"/>
                </a:solidFill>
                <a:latin typeface="Courier New" panose="02070309020205020404" pitchFamily="49" charset="0"/>
                <a:ea typeface="宋体" panose="02010600030101010101" pitchFamily="2" charset="-122"/>
              </a:rPr>
              <a:t>CBEDAGHF</a:t>
            </a:r>
            <a:br>
              <a:rPr lang="en-US" altLang="zh-CN" sz="2000" b="1">
                <a:solidFill>
                  <a:srgbClr val="000000"/>
                </a:solidFill>
                <a:latin typeface="Courier New" panose="02070309020205020404" pitchFamily="49" charset="0"/>
                <a:ea typeface="宋体" panose="02010600030101010101" pitchFamily="2" charset="-122"/>
              </a:rPr>
            </a:br>
            <a:r>
              <a:rPr lang="zh-CN" altLang="en-US" sz="2000" b="1" dirty="0">
                <a:solidFill>
                  <a:srgbClr val="000000"/>
                </a:solidFill>
                <a:latin typeface="Courier New" panose="02070309020205020404" pitchFamily="49" charset="0"/>
                <a:ea typeface="宋体" panose="02010600030101010101" pitchFamily="2" charset="-122"/>
              </a:rPr>
              <a:t>画出此二叉树并写出后序遍历结果。 </a:t>
            </a:r>
            <a:endParaRPr lang="zh-CN" altLang="en-US" sz="2000" b="1" dirty="0">
              <a:solidFill>
                <a:srgbClr val="000000"/>
              </a:solidFill>
              <a:latin typeface="Courier New" panose="02070309020205020404" pitchFamily="49" charset="0"/>
              <a:ea typeface="宋体" panose="02010600030101010101" pitchFamily="2" charset="-122"/>
            </a:endParaRPr>
          </a:p>
        </p:txBody>
      </p:sp>
      <p:sp>
        <p:nvSpPr>
          <p:cNvPr id="2" name="文本框 1"/>
          <p:cNvSpPr txBox="1"/>
          <p:nvPr/>
        </p:nvSpPr>
        <p:spPr>
          <a:xfrm>
            <a:off x="1992629" y="1267460"/>
            <a:ext cx="1406525" cy="457200"/>
          </a:xfrm>
          <a:prstGeom prst="rect">
            <a:avLst/>
          </a:prstGeom>
          <a:noFill/>
        </p:spPr>
        <p:txBody>
          <a:bodyPr wrap="square" rtlCol="0">
            <a:spAutoFit/>
            <a:scene3d>
              <a:camera prst="orthographicFront"/>
              <a:lightRig rig="threePt" dir="t"/>
            </a:scene3d>
          </a:bodyPr>
          <a:p>
            <a:pPr fontAlgn="base"/>
            <a:r>
              <a:rPr lang="zh-CN" altLang="en-US" sz="2400" strike="noStrike" noProof="1">
                <a:solidFill>
                  <a:schemeClr val="tx1"/>
                </a:solidFill>
                <a:effectLst>
                  <a:outerShdw blurRad="38100" dist="19050" dir="2700000" algn="tl" rotWithShape="0">
                    <a:schemeClr val="dk1">
                      <a:alpha val="40000"/>
                    </a:schemeClr>
                  </a:outerShdw>
                </a:effectLst>
                <a:latin typeface="Century Gothic" panose="020B0502020202020204" pitchFamily="34" charset="0"/>
                <a:ea typeface="宋体" panose="02010600030101010101" pitchFamily="2" charset="-122"/>
                <a:cs typeface="+mn-ea"/>
              </a:rPr>
              <a:t>练习：</a:t>
            </a:r>
            <a:endParaRPr lang="zh-CN" altLang="en-US" sz="2400" strike="noStrike" noProof="1">
              <a:solidFill>
                <a:schemeClr val="tx1"/>
              </a:solidFill>
              <a:effectLst>
                <a:outerShdw blurRad="38100" dist="19050" dir="2700000" algn="tl" rotWithShape="0">
                  <a:schemeClr val="dk1">
                    <a:alpha val="40000"/>
                  </a:schemeClr>
                </a:outerShdw>
              </a:effectLst>
            </a:endParaRPr>
          </a:p>
        </p:txBody>
      </p:sp>
      <p:sp>
        <p:nvSpPr>
          <p:cNvPr id="3" name="文本框 2"/>
          <p:cNvSpPr txBox="1"/>
          <p:nvPr/>
        </p:nvSpPr>
        <p:spPr>
          <a:xfrm>
            <a:off x="7231380" y="2164080"/>
            <a:ext cx="2865120" cy="365760"/>
          </a:xfrm>
          <a:prstGeom prst="rect">
            <a:avLst/>
          </a:prstGeom>
          <a:noFill/>
        </p:spPr>
        <p:txBody>
          <a:bodyPr wrap="square" rtlCol="0">
            <a:spAutoFit/>
          </a:bodyPr>
          <a:p>
            <a:r>
              <a:rPr lang="en-US" altLang="zh-CN"/>
              <a:t>CEDBHGFA</a:t>
            </a:r>
            <a:endParaRPr lang="en-US" altLang="zh-CN"/>
          </a:p>
        </p:txBody>
      </p:sp>
      <p:sp>
        <p:nvSpPr>
          <p:cNvPr id="4" name="文本框 3"/>
          <p:cNvSpPr txBox="1"/>
          <p:nvPr/>
        </p:nvSpPr>
        <p:spPr>
          <a:xfrm>
            <a:off x="6964680" y="4930140"/>
            <a:ext cx="3108960" cy="365760"/>
          </a:xfrm>
          <a:prstGeom prst="rect">
            <a:avLst/>
          </a:prstGeom>
          <a:noFill/>
        </p:spPr>
        <p:txBody>
          <a:bodyPr wrap="square" rtlCol="0">
            <a:spAutoFit/>
          </a:bodyPr>
          <a:p>
            <a:r>
              <a:rPr lang="en-US" altLang="zh-CN"/>
              <a:t>ABCEGDFHIJ</a:t>
            </a:r>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Text Box 2"/>
          <p:cNvSpPr txBox="1"/>
          <p:nvPr/>
        </p:nvSpPr>
        <p:spPr>
          <a:xfrm>
            <a:off x="484505" y="395605"/>
            <a:ext cx="6985000" cy="5213350"/>
          </a:xfrm>
          <a:prstGeom prst="rect">
            <a:avLst/>
          </a:prstGeom>
          <a:noFill/>
          <a:ln w="9525">
            <a:noFill/>
          </a:ln>
        </p:spPr>
        <p:txBody>
          <a:bodyPr wrap="square" anchor="t">
            <a:spAutoFit/>
          </a:bodyPr>
          <a:p>
            <a:pPr lvl="0" indent="0" algn="just">
              <a:spcBef>
                <a:spcPct val="50000"/>
              </a:spcBef>
            </a:pPr>
            <a:r>
              <a:rPr lang="zh-CN" altLang="en-US" sz="2400" b="1" dirty="0">
                <a:solidFill>
                  <a:srgbClr val="000000"/>
                </a:solidFill>
                <a:latin typeface="Times New Roman" panose="02020603050405020304" pitchFamily="18" charset="0"/>
                <a:ea typeface="黑体" panose="02010609060101010101" pitchFamily="49" charset="-122"/>
              </a:rPr>
              <a:t>例题</a:t>
            </a:r>
            <a:r>
              <a:rPr lang="en-US" altLang="zh-CN" sz="2400" b="1">
                <a:solidFill>
                  <a:srgbClr val="000000"/>
                </a:solidFill>
                <a:latin typeface="Times New Roman" panose="02020603050405020304" pitchFamily="18" charset="0"/>
                <a:ea typeface="黑体" panose="02010609060101010101" pitchFamily="49" charset="-122"/>
              </a:rPr>
              <a:t>1 </a:t>
            </a:r>
            <a:r>
              <a:rPr lang="zh-CN" altLang="en-US" sz="2400" b="1" dirty="0">
                <a:solidFill>
                  <a:srgbClr val="000000"/>
                </a:solidFill>
                <a:latin typeface="Times New Roman" panose="02020603050405020304" pitchFamily="18" charset="0"/>
                <a:ea typeface="黑体" panose="02010609060101010101" pitchFamily="49" charset="-122"/>
              </a:rPr>
              <a:t>根据两种遍历顺序确定树结构</a:t>
            </a:r>
            <a:endParaRPr lang="zh-CN" altLang="en-US" sz="2400" dirty="0">
              <a:solidFill>
                <a:srgbClr val="000000"/>
              </a:solidFill>
              <a:latin typeface="Times New Roman" panose="02020603050405020304" pitchFamily="18" charset="0"/>
              <a:ea typeface="宋体" panose="02010600030101010101" pitchFamily="2" charset="-122"/>
            </a:endParaRPr>
          </a:p>
          <a:p>
            <a:pPr lvl="0" indent="0" algn="just">
              <a:spcBef>
                <a:spcPct val="50000"/>
              </a:spcBef>
            </a:pPr>
            <a:r>
              <a:rPr lang="zh-CN" altLang="en-US" sz="2400" b="1" dirty="0">
                <a:solidFill>
                  <a:srgbClr val="000000"/>
                </a:solidFill>
                <a:latin typeface="Times New Roman" panose="02020603050405020304" pitchFamily="18" charset="0"/>
                <a:ea typeface="黑体" panose="02010609060101010101" pitchFamily="49" charset="-122"/>
              </a:rPr>
              <a:t>输入：</a:t>
            </a:r>
            <a:endParaRPr lang="zh-CN" altLang="en-US" sz="2400" b="1" dirty="0">
              <a:solidFill>
                <a:srgbClr val="000000"/>
              </a:solidFill>
              <a:latin typeface="Times New Roman" panose="02020603050405020304" pitchFamily="18" charset="0"/>
              <a:ea typeface="黑体" panose="02010609060101010101" pitchFamily="49" charset="-122"/>
            </a:endParaRPr>
          </a:p>
          <a:p>
            <a:pPr lvl="0" indent="0" algn="just">
              <a:spcBef>
                <a:spcPct val="50000"/>
              </a:spcBef>
            </a:pPr>
            <a:r>
              <a:rPr lang="zh-CN" altLang="en-US" sz="2400" dirty="0">
                <a:solidFill>
                  <a:srgbClr val="000000"/>
                </a:solidFill>
                <a:latin typeface="黑体" panose="02010609060101010101" pitchFamily="49" charset="-122"/>
                <a:ea typeface="宋体" panose="02010600030101010101" pitchFamily="2" charset="-122"/>
              </a:rPr>
              <a:t>二叉树的前序</a:t>
            </a:r>
            <a:r>
              <a:rPr lang="zh-CN" altLang="en-US" sz="2400" dirty="0">
                <a:solidFill>
                  <a:srgbClr val="000000"/>
                </a:solidFill>
                <a:latin typeface="Times New Roman" panose="02020603050405020304" pitchFamily="18" charset="0"/>
                <a:ea typeface="黑体" panose="02010609060101010101" pitchFamily="49" charset="-122"/>
              </a:rPr>
              <a:t>遍历</a:t>
            </a:r>
            <a:r>
              <a:rPr lang="zh-CN" altLang="en-US" sz="2400" dirty="0">
                <a:solidFill>
                  <a:srgbClr val="000000"/>
                </a:solidFill>
                <a:latin typeface="黑体" panose="02010609060101010101" pitchFamily="49" charset="-122"/>
                <a:ea typeface="宋体" panose="02010600030101010101" pitchFamily="2" charset="-122"/>
              </a:rPr>
              <a:t>顺序与中序</a:t>
            </a:r>
            <a:r>
              <a:rPr lang="zh-CN" altLang="en-US" sz="2400" dirty="0">
                <a:solidFill>
                  <a:srgbClr val="000000"/>
                </a:solidFill>
                <a:latin typeface="Times New Roman" panose="02020603050405020304" pitchFamily="18" charset="0"/>
                <a:ea typeface="黑体" panose="02010609060101010101" pitchFamily="49" charset="-122"/>
              </a:rPr>
              <a:t>遍历</a:t>
            </a:r>
            <a:r>
              <a:rPr lang="zh-CN" altLang="en-US" sz="2400" dirty="0">
                <a:solidFill>
                  <a:srgbClr val="000000"/>
                </a:solidFill>
                <a:latin typeface="黑体" panose="02010609060101010101" pitchFamily="49" charset="-122"/>
                <a:ea typeface="宋体" panose="02010600030101010101" pitchFamily="2" charset="-122"/>
              </a:rPr>
              <a:t>顺序</a:t>
            </a:r>
            <a:endParaRPr lang="zh-CN" altLang="en-US" sz="2400" dirty="0">
              <a:solidFill>
                <a:srgbClr val="000000"/>
              </a:solidFill>
              <a:latin typeface="Times New Roman" panose="02020603050405020304" pitchFamily="18" charset="0"/>
              <a:ea typeface="宋体" panose="02010600030101010101" pitchFamily="2" charset="-122"/>
            </a:endParaRPr>
          </a:p>
          <a:p>
            <a:pPr lvl="0" indent="0" algn="just">
              <a:spcBef>
                <a:spcPct val="50000"/>
              </a:spcBef>
            </a:pPr>
            <a:r>
              <a:rPr lang="zh-CN" altLang="en-US" sz="2400" b="1" dirty="0">
                <a:solidFill>
                  <a:srgbClr val="000000"/>
                </a:solidFill>
                <a:latin typeface="Times New Roman" panose="02020603050405020304" pitchFamily="18" charset="0"/>
                <a:ea typeface="黑体" panose="02010609060101010101" pitchFamily="49" charset="-122"/>
              </a:rPr>
              <a:t>输出：</a:t>
            </a:r>
            <a:endParaRPr lang="zh-CN" altLang="en-US" sz="2400" b="1" dirty="0">
              <a:solidFill>
                <a:srgbClr val="000000"/>
              </a:solidFill>
              <a:latin typeface="Times New Roman" panose="02020603050405020304" pitchFamily="18" charset="0"/>
              <a:ea typeface="黑体" panose="02010609060101010101" pitchFamily="49" charset="-122"/>
            </a:endParaRPr>
          </a:p>
          <a:p>
            <a:pPr lvl="0" indent="0" algn="just">
              <a:spcBef>
                <a:spcPct val="50000"/>
              </a:spcBef>
            </a:pPr>
            <a:r>
              <a:rPr lang="zh-CN" altLang="en-US" sz="2400" dirty="0">
                <a:solidFill>
                  <a:srgbClr val="000000"/>
                </a:solidFill>
                <a:latin typeface="Times New Roman" panose="02020603050405020304" pitchFamily="18" charset="0"/>
                <a:ea typeface="宋体" panose="02010600030101010101" pitchFamily="2" charset="-122"/>
              </a:rPr>
              <a:t>    </a:t>
            </a:r>
            <a:r>
              <a:rPr lang="zh-CN" altLang="en-US" sz="2400" dirty="0">
                <a:solidFill>
                  <a:srgbClr val="000000"/>
                </a:solidFill>
                <a:latin typeface="黑体" panose="02010609060101010101" pitchFamily="49" charset="-122"/>
                <a:ea typeface="宋体" panose="02010600030101010101" pitchFamily="2" charset="-122"/>
              </a:rPr>
              <a:t>二叉树的后序</a:t>
            </a:r>
            <a:r>
              <a:rPr lang="zh-CN" altLang="en-US" sz="2400" dirty="0">
                <a:solidFill>
                  <a:srgbClr val="000000"/>
                </a:solidFill>
                <a:latin typeface="Times New Roman" panose="02020603050405020304" pitchFamily="18" charset="0"/>
                <a:ea typeface="黑体" panose="02010609060101010101" pitchFamily="49" charset="-122"/>
              </a:rPr>
              <a:t>遍历</a:t>
            </a:r>
            <a:r>
              <a:rPr lang="zh-CN" altLang="en-US" sz="2400" dirty="0">
                <a:solidFill>
                  <a:srgbClr val="000000"/>
                </a:solidFill>
                <a:latin typeface="黑体" panose="02010609060101010101" pitchFamily="49" charset="-122"/>
                <a:ea typeface="宋体" panose="02010600030101010101" pitchFamily="2" charset="-122"/>
              </a:rPr>
              <a:t>顺序</a:t>
            </a:r>
            <a:endParaRPr lang="zh-CN" altLang="en-US" sz="2400" dirty="0">
              <a:solidFill>
                <a:srgbClr val="000000"/>
              </a:solidFill>
              <a:latin typeface="Times New Roman" panose="02020603050405020304" pitchFamily="18" charset="0"/>
              <a:ea typeface="宋体" panose="02010600030101010101" pitchFamily="2" charset="-122"/>
            </a:endParaRPr>
          </a:p>
          <a:p>
            <a:pPr lvl="0" indent="0"/>
            <a:r>
              <a:rPr lang="zh-CN" altLang="en-US" sz="2400" dirty="0">
                <a:solidFill>
                  <a:srgbClr val="000000"/>
                </a:solidFill>
                <a:latin typeface="Times New Roman" panose="02020603050405020304" pitchFamily="18" charset="0"/>
                <a:ea typeface="宋体" panose="02010600030101010101" pitchFamily="2" charset="-122"/>
              </a:rPr>
              <a:t>样例：</a:t>
            </a:r>
            <a:endParaRPr lang="zh-CN" altLang="en-US" sz="2400" dirty="0">
              <a:solidFill>
                <a:srgbClr val="000000"/>
              </a:solidFill>
              <a:latin typeface="Times New Roman" panose="02020603050405020304" pitchFamily="18" charset="0"/>
              <a:ea typeface="宋体" panose="02010600030101010101" pitchFamily="2" charset="-122"/>
            </a:endParaRPr>
          </a:p>
          <a:p>
            <a:pPr lvl="0" indent="0"/>
            <a:r>
              <a:rPr lang="zh-CN" altLang="en-US" sz="2400" dirty="0">
                <a:solidFill>
                  <a:srgbClr val="000000"/>
                </a:solidFill>
                <a:latin typeface="Times New Roman" panose="02020603050405020304" pitchFamily="18" charset="0"/>
                <a:ea typeface="宋体" panose="02010600030101010101" pitchFamily="2" charset="-122"/>
              </a:rPr>
              <a:t>输入：</a:t>
            </a:r>
            <a:endParaRPr lang="zh-CN" altLang="en-US" sz="2400" dirty="0">
              <a:solidFill>
                <a:srgbClr val="000000"/>
              </a:solidFill>
              <a:latin typeface="Times New Roman" panose="02020603050405020304" pitchFamily="18" charset="0"/>
              <a:ea typeface="宋体" panose="02010600030101010101" pitchFamily="2" charset="-122"/>
            </a:endParaRPr>
          </a:p>
          <a:p>
            <a:pPr lvl="0" indent="0"/>
            <a:r>
              <a:rPr lang="en-US" altLang="zh-CN" sz="2400">
                <a:solidFill>
                  <a:srgbClr val="000000"/>
                </a:solidFill>
                <a:latin typeface="Times New Roman" panose="02020603050405020304" pitchFamily="18" charset="0"/>
                <a:ea typeface="宋体" panose="02010600030101010101" pitchFamily="2" charset="-122"/>
              </a:rPr>
              <a:t>ABCDEFGH</a:t>
            </a:r>
            <a:endParaRPr lang="en-US" altLang="zh-CN" sz="2400">
              <a:solidFill>
                <a:srgbClr val="000000"/>
              </a:solidFill>
              <a:latin typeface="Times New Roman" panose="02020603050405020304" pitchFamily="18" charset="0"/>
              <a:ea typeface="宋体" panose="02010600030101010101" pitchFamily="2" charset="-122"/>
            </a:endParaRPr>
          </a:p>
          <a:p>
            <a:pPr lvl="0" indent="0"/>
            <a:r>
              <a:rPr lang="en-US" altLang="zh-CN" sz="2400">
                <a:solidFill>
                  <a:srgbClr val="000000"/>
                </a:solidFill>
                <a:latin typeface="Times New Roman" panose="02020603050405020304" pitchFamily="18" charset="0"/>
                <a:ea typeface="宋体" panose="02010600030101010101" pitchFamily="2" charset="-122"/>
              </a:rPr>
              <a:t>CBEDAGHF</a:t>
            </a:r>
            <a:endParaRPr lang="en-US" altLang="zh-CN" sz="2400">
              <a:solidFill>
                <a:srgbClr val="000000"/>
              </a:solidFill>
              <a:latin typeface="Times New Roman" panose="02020603050405020304" pitchFamily="18" charset="0"/>
              <a:ea typeface="宋体" panose="02010600030101010101" pitchFamily="2" charset="-122"/>
            </a:endParaRPr>
          </a:p>
          <a:p>
            <a:pPr lvl="0" indent="0"/>
            <a:r>
              <a:rPr lang="zh-CN" altLang="en-US" sz="2400" dirty="0">
                <a:solidFill>
                  <a:srgbClr val="000000"/>
                </a:solidFill>
                <a:latin typeface="Times New Roman" panose="02020603050405020304" pitchFamily="18" charset="0"/>
                <a:ea typeface="宋体" panose="02010600030101010101" pitchFamily="2" charset="-122"/>
              </a:rPr>
              <a:t>输出：</a:t>
            </a:r>
            <a:endParaRPr lang="zh-CN" altLang="en-US" sz="2400" dirty="0">
              <a:solidFill>
                <a:srgbClr val="000000"/>
              </a:solidFill>
              <a:latin typeface="Times New Roman" panose="02020603050405020304" pitchFamily="18" charset="0"/>
              <a:ea typeface="宋体" panose="02010600030101010101" pitchFamily="2" charset="-122"/>
            </a:endParaRPr>
          </a:p>
          <a:p>
            <a:pPr lvl="0" indent="0"/>
            <a:r>
              <a:rPr lang="en-US" altLang="zh-CN" sz="2400">
                <a:solidFill>
                  <a:srgbClr val="000000"/>
                </a:solidFill>
                <a:latin typeface="Times New Roman" panose="02020603050405020304" pitchFamily="18" charset="0"/>
                <a:ea typeface="宋体" panose="02010600030101010101" pitchFamily="2" charset="-122"/>
              </a:rPr>
              <a:t>CEDBHGFA</a:t>
            </a:r>
            <a:endParaRPr lang="en-US" altLang="zh-CN" sz="2400">
              <a:solidFill>
                <a:srgbClr val="000000"/>
              </a:solidFill>
              <a:latin typeface="Times New Roman" panose="02020603050405020304" pitchFamily="18" charset="0"/>
              <a:ea typeface="宋体" panose="02010600030101010101" pitchFamily="2" charset="-122"/>
            </a:endParaRPr>
          </a:p>
          <a:p>
            <a:pPr lvl="0" indent="0"/>
            <a:endParaRPr lang="en-US" altLang="zh-CN" sz="2400">
              <a:solidFill>
                <a:srgbClr val="000000"/>
              </a:solidFill>
              <a:latin typeface="Times New Roman" panose="02020603050405020304" pitchFamily="18" charset="0"/>
              <a:ea typeface="宋体" panose="02010600030101010101" pitchFamily="2" charset="-122"/>
            </a:endParaRPr>
          </a:p>
        </p:txBody>
      </p:sp>
      <p:sp>
        <p:nvSpPr>
          <p:cNvPr id="41986" name="矩形 41987"/>
          <p:cNvSpPr/>
          <p:nvPr/>
        </p:nvSpPr>
        <p:spPr>
          <a:xfrm>
            <a:off x="703263" y="5948363"/>
            <a:ext cx="6765925" cy="366712"/>
          </a:xfrm>
          <a:prstGeom prst="rect">
            <a:avLst/>
          </a:prstGeom>
          <a:noFill/>
          <a:ln w="9525">
            <a:noFill/>
          </a:ln>
        </p:spPr>
        <p:txBody>
          <a:bodyPr anchor="t">
            <a:spAutoFit/>
          </a:bodyPr>
          <a:p>
            <a:pPr lvl="0" indent="0" defTabSz="914400" eaLnBrk="0" hangingPunct="0"/>
            <a:r>
              <a:rPr lang="zh-CN" altLang="en-US" dirty="0">
                <a:latin typeface="Century Gothic" panose="020B0502020202020204" pitchFamily="34" charset="0"/>
                <a:ea typeface="宋体" panose="02010600030101010101" pitchFamily="2" charset="-122"/>
              </a:rPr>
              <a:t>求后序遍历 </a:t>
            </a:r>
            <a:r>
              <a:rPr lang="en-US" altLang="zh-CN">
                <a:latin typeface="Century Gothic" panose="020B0502020202020204" pitchFamily="34" charset="0"/>
                <a:ea typeface="宋体" panose="02010600030101010101" pitchFamily="2" charset="-122"/>
                <a:hlinkClick r:id="rId1"/>
              </a:rPr>
              <a:t>http://codevs.cn/problem/2010/</a:t>
            </a:r>
            <a:endParaRPr lang="zh-CN" altLang="en-US" dirty="0">
              <a:latin typeface="Century Gothic" panose="020B0502020202020204" pitchFamily="34" charset="0"/>
              <a:ea typeface="宋体" panose="02010600030101010101" pitchFamily="2" charset="-122"/>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Text Box 2"/>
          <p:cNvSpPr txBox="1"/>
          <p:nvPr/>
        </p:nvSpPr>
        <p:spPr>
          <a:xfrm>
            <a:off x="204788" y="1130300"/>
            <a:ext cx="2773362" cy="2833688"/>
          </a:xfrm>
          <a:prstGeom prst="rect">
            <a:avLst/>
          </a:prstGeom>
          <a:noFill/>
          <a:ln w="9525">
            <a:noFill/>
          </a:ln>
        </p:spPr>
        <p:txBody>
          <a:bodyPr wrap="square" anchor="t">
            <a:spAutoFit/>
          </a:bodyPr>
          <a:p>
            <a:pPr lvl="0" indent="0" algn="just">
              <a:spcBef>
                <a:spcPct val="50000"/>
              </a:spcBef>
            </a:pPr>
            <a:r>
              <a:rPr lang="zh-CN" altLang="en-US" sz="2400">
                <a:solidFill>
                  <a:srgbClr val="000000"/>
                </a:solidFill>
                <a:latin typeface="Times New Roman" panose="02020603050405020304" pitchFamily="18" charset="0"/>
                <a:ea typeface="宋体" panose="02010600030101010101" pitchFamily="2" charset="-122"/>
              </a:rPr>
              <a:t>已知</a:t>
            </a:r>
            <a:endParaRPr lang="zh-CN" altLang="en-US" sz="2400">
              <a:solidFill>
                <a:srgbClr val="000000"/>
              </a:solidFill>
              <a:latin typeface="Times New Roman" panose="02020603050405020304" pitchFamily="18" charset="0"/>
              <a:ea typeface="宋体" panose="02010600030101010101" pitchFamily="2" charset="-122"/>
            </a:endParaRPr>
          </a:p>
          <a:p>
            <a:pPr lvl="0" indent="0" algn="just">
              <a:spcBef>
                <a:spcPct val="50000"/>
              </a:spcBef>
            </a:pPr>
            <a:r>
              <a:rPr lang="zh-CN" altLang="en-US" sz="2400">
                <a:solidFill>
                  <a:srgbClr val="000000"/>
                </a:solidFill>
                <a:latin typeface="Times New Roman" panose="02020603050405020304" pitchFamily="18" charset="0"/>
                <a:ea typeface="宋体" panose="02010600030101010101" pitchFamily="2" charset="-122"/>
              </a:rPr>
              <a:t>先序：</a:t>
            </a:r>
            <a:r>
              <a:rPr lang="en-US" altLang="zh-CN" sz="2400">
                <a:solidFill>
                  <a:srgbClr val="000000"/>
                </a:solidFill>
                <a:latin typeface="Times New Roman" panose="02020603050405020304" pitchFamily="18" charset="0"/>
                <a:ea typeface="宋体" panose="02010600030101010101" pitchFamily="2" charset="-122"/>
              </a:rPr>
              <a:t>ABCDEFGH</a:t>
            </a:r>
            <a:endParaRPr lang="en-US" altLang="zh-CN" sz="2400">
              <a:solidFill>
                <a:srgbClr val="000000"/>
              </a:solidFill>
              <a:latin typeface="Times New Roman" panose="02020603050405020304" pitchFamily="18" charset="0"/>
              <a:ea typeface="宋体" panose="02010600030101010101" pitchFamily="2" charset="-122"/>
            </a:endParaRPr>
          </a:p>
          <a:p>
            <a:pPr lvl="0" indent="0"/>
            <a:r>
              <a:rPr lang="zh-CN" altLang="en-US" sz="2400">
                <a:solidFill>
                  <a:srgbClr val="000000"/>
                </a:solidFill>
                <a:latin typeface="Times New Roman" panose="02020603050405020304" pitchFamily="18" charset="0"/>
                <a:ea typeface="宋体" panose="02010600030101010101" pitchFamily="2" charset="-122"/>
              </a:rPr>
              <a:t>中序：</a:t>
            </a:r>
            <a:r>
              <a:rPr lang="en-US" altLang="zh-CN" sz="2400">
                <a:solidFill>
                  <a:srgbClr val="000000"/>
                </a:solidFill>
                <a:latin typeface="Times New Roman" panose="02020603050405020304" pitchFamily="18" charset="0"/>
                <a:ea typeface="宋体" panose="02010600030101010101" pitchFamily="2" charset="-122"/>
              </a:rPr>
              <a:t>CBEDAGHF</a:t>
            </a:r>
            <a:endParaRPr lang="en-US" altLang="zh-CN" sz="2400">
              <a:solidFill>
                <a:srgbClr val="000000"/>
              </a:solidFill>
              <a:latin typeface="Times New Roman" panose="02020603050405020304" pitchFamily="18" charset="0"/>
              <a:ea typeface="宋体" panose="02010600030101010101" pitchFamily="2" charset="-122"/>
            </a:endParaRPr>
          </a:p>
          <a:p>
            <a:pPr lvl="0" indent="0"/>
            <a:endParaRPr lang="zh-CN" altLang="en-US" sz="2400">
              <a:solidFill>
                <a:srgbClr val="000000"/>
              </a:solidFill>
              <a:latin typeface="Times New Roman" panose="02020603050405020304" pitchFamily="18" charset="0"/>
              <a:ea typeface="宋体" panose="02010600030101010101" pitchFamily="2" charset="-122"/>
            </a:endParaRPr>
          </a:p>
          <a:p>
            <a:pPr lvl="0" indent="0"/>
            <a:r>
              <a:rPr lang="zh-CN" altLang="en-US" sz="2400">
                <a:solidFill>
                  <a:srgbClr val="000000"/>
                </a:solidFill>
                <a:latin typeface="Times New Roman" panose="02020603050405020304" pitchFamily="18" charset="0"/>
                <a:ea typeface="宋体" panose="02010600030101010101" pitchFamily="2" charset="-122"/>
              </a:rPr>
              <a:t>求后序遍历结果</a:t>
            </a:r>
            <a:endParaRPr lang="zh-CN" altLang="en-US" sz="2400">
              <a:solidFill>
                <a:srgbClr val="000000"/>
              </a:solidFill>
              <a:latin typeface="Times New Roman" panose="02020603050405020304" pitchFamily="18" charset="0"/>
              <a:ea typeface="宋体" panose="02010600030101010101" pitchFamily="2" charset="-122"/>
            </a:endParaRPr>
          </a:p>
          <a:p>
            <a:pPr lvl="0" indent="0"/>
            <a:r>
              <a:rPr lang="en-US" altLang="zh-CN" sz="2400">
                <a:solidFill>
                  <a:srgbClr val="000000"/>
                </a:solidFill>
                <a:latin typeface="Times New Roman" panose="02020603050405020304" pitchFamily="18" charset="0"/>
                <a:ea typeface="宋体" panose="02010600030101010101" pitchFamily="2" charset="-122"/>
              </a:rPr>
              <a:t>CEDBHGFA</a:t>
            </a:r>
            <a:endParaRPr lang="en-US" altLang="zh-CN" sz="2400">
              <a:solidFill>
                <a:srgbClr val="000000"/>
              </a:solidFill>
              <a:latin typeface="Times New Roman" panose="02020603050405020304" pitchFamily="18" charset="0"/>
              <a:ea typeface="宋体" panose="02010600030101010101" pitchFamily="2" charset="-122"/>
            </a:endParaRPr>
          </a:p>
          <a:p>
            <a:pPr lvl="0" indent="0"/>
            <a:endParaRPr lang="en-US" altLang="zh-CN" sz="2400">
              <a:solidFill>
                <a:srgbClr val="000000"/>
              </a:solidFill>
              <a:latin typeface="Times New Roman" panose="02020603050405020304" pitchFamily="18" charset="0"/>
              <a:ea typeface="宋体" panose="02010600030101010101" pitchFamily="2" charset="-122"/>
            </a:endParaRPr>
          </a:p>
        </p:txBody>
      </p:sp>
      <p:sp>
        <p:nvSpPr>
          <p:cNvPr id="44034" name="矩形 41987"/>
          <p:cNvSpPr/>
          <p:nvPr/>
        </p:nvSpPr>
        <p:spPr>
          <a:xfrm>
            <a:off x="204788" y="6300788"/>
            <a:ext cx="6765925" cy="366712"/>
          </a:xfrm>
          <a:prstGeom prst="rect">
            <a:avLst/>
          </a:prstGeom>
          <a:noFill/>
          <a:ln w="9525">
            <a:noFill/>
          </a:ln>
        </p:spPr>
        <p:txBody>
          <a:bodyPr anchor="t">
            <a:spAutoFit/>
          </a:bodyPr>
          <a:p>
            <a:pPr lvl="0" indent="0" defTabSz="914400" eaLnBrk="0" hangingPunct="0"/>
            <a:r>
              <a:rPr lang="zh-CN" altLang="en-US" dirty="0">
                <a:latin typeface="Century Gothic" panose="020B0502020202020204" pitchFamily="34" charset="0"/>
                <a:ea typeface="宋体" panose="02010600030101010101" pitchFamily="2" charset="-122"/>
              </a:rPr>
              <a:t>求后序遍历 </a:t>
            </a:r>
            <a:r>
              <a:rPr lang="en-US" altLang="zh-CN">
                <a:latin typeface="Century Gothic" panose="020B0502020202020204" pitchFamily="34" charset="0"/>
                <a:ea typeface="宋体" panose="02010600030101010101" pitchFamily="2" charset="-122"/>
                <a:hlinkClick r:id="rId1"/>
              </a:rPr>
              <a:t>http://codevs.cn/problem/2010/</a:t>
            </a:r>
            <a:endParaRPr lang="zh-CN" altLang="en-US" dirty="0">
              <a:latin typeface="Century Gothic" panose="020B0502020202020204" pitchFamily="34" charset="0"/>
              <a:ea typeface="宋体" panose="02010600030101010101" pitchFamily="2" charset="-122"/>
            </a:endParaRPr>
          </a:p>
        </p:txBody>
      </p:sp>
      <p:sp>
        <p:nvSpPr>
          <p:cNvPr id="41990" name="矩形 41989"/>
          <p:cNvSpPr/>
          <p:nvPr/>
        </p:nvSpPr>
        <p:spPr>
          <a:xfrm>
            <a:off x="3270250" y="600075"/>
            <a:ext cx="8204200" cy="2286000"/>
          </a:xfrm>
          <a:prstGeom prst="rect">
            <a:avLst/>
          </a:prstGeom>
          <a:noFill/>
          <a:ln w="9525">
            <a:noFill/>
          </a:ln>
        </p:spPr>
        <p:txBody>
          <a:bodyPr wrap="square" anchor="t">
            <a:spAutoFit/>
          </a:bodyPr>
          <a:p>
            <a:pPr lvl="0" indent="0" defTabSz="914400" eaLnBrk="0" hangingPunct="0"/>
            <a:r>
              <a:rPr lang="zh-CN" altLang="en-US" sz="2400" b="1" dirty="0">
                <a:latin typeface="Century Gothic" panose="020B0502020202020204" pitchFamily="34" charset="0"/>
                <a:ea typeface="宋体" panose="02010600030101010101" pitchFamily="2" charset="-122"/>
              </a:rPr>
              <a:t>复习两个函数：</a:t>
            </a:r>
            <a:endParaRPr lang="zh-CN" altLang="en-US" sz="2400" b="1" dirty="0">
              <a:latin typeface="Century Gothic" panose="020B0502020202020204" pitchFamily="34" charset="0"/>
              <a:ea typeface="宋体" panose="02010600030101010101" pitchFamily="2" charset="-122"/>
            </a:endParaRPr>
          </a:p>
          <a:p>
            <a:pPr lvl="0" indent="0" defTabSz="914400" eaLnBrk="0" hangingPunct="0"/>
            <a:r>
              <a:rPr lang="en-US" altLang="zh-CN">
                <a:latin typeface="Century Gothic" panose="020B0502020202020204" pitchFamily="34" charset="0"/>
                <a:ea typeface="宋体" panose="02010600030101010101" pitchFamily="2" charset="-122"/>
              </a:rPr>
              <a:t>char *</a:t>
            </a:r>
            <a:r>
              <a:rPr lang="en-US" altLang="zh-CN" sz="2400" b="1" err="1">
                <a:latin typeface="Century Gothic" panose="020B0502020202020204" pitchFamily="34" charset="0"/>
                <a:ea typeface="宋体" panose="02010600030101010101" pitchFamily="2" charset="-122"/>
              </a:rPr>
              <a:t>strchr</a:t>
            </a:r>
            <a:r>
              <a:rPr lang="en-US" altLang="zh-CN" err="1">
                <a:latin typeface="Century Gothic" panose="020B0502020202020204" pitchFamily="34" charset="0"/>
                <a:ea typeface="宋体" panose="02010600030101010101" pitchFamily="2" charset="-122"/>
              </a:rPr>
              <a:t>(const</a:t>
            </a:r>
            <a:r>
              <a:rPr lang="en-US" altLang="zh-CN">
                <a:latin typeface="Century Gothic" panose="020B0502020202020204" pitchFamily="34" charset="0"/>
                <a:ea typeface="宋体" panose="02010600030101010101" pitchFamily="2" charset="-122"/>
              </a:rPr>
              <a:t> char *</a:t>
            </a:r>
            <a:r>
              <a:rPr lang="en-US" altLang="zh-CN" err="1">
                <a:latin typeface="Century Gothic" panose="020B0502020202020204" pitchFamily="34" charset="0"/>
                <a:ea typeface="宋体" panose="02010600030101010101" pitchFamily="2" charset="-122"/>
              </a:rPr>
              <a:t>s,char</a:t>
            </a:r>
            <a:r>
              <a:rPr lang="en-US" altLang="zh-CN">
                <a:latin typeface="Century Gothic" panose="020B0502020202020204" pitchFamily="34" charset="0"/>
                <a:ea typeface="宋体" panose="02010600030101010101" pitchFamily="2" charset="-122"/>
              </a:rPr>
              <a:t> c);</a:t>
            </a:r>
            <a:endParaRPr lang="en-US" altLang="zh-CN">
              <a:latin typeface="Century Gothic" panose="020B0502020202020204" pitchFamily="34" charset="0"/>
              <a:ea typeface="宋体" panose="02010600030101010101" pitchFamily="2" charset="-122"/>
            </a:endParaRPr>
          </a:p>
          <a:p>
            <a:pPr lvl="0" indent="0" defTabSz="914400" eaLnBrk="0" hangingPunct="0"/>
            <a:r>
              <a:rPr lang="zh-CN" altLang="en-US" dirty="0">
                <a:latin typeface="Century Gothic" panose="020B0502020202020204" pitchFamily="34" charset="0"/>
                <a:ea typeface="宋体" panose="02010600030101010101" pitchFamily="2" charset="-122"/>
              </a:rPr>
              <a:t>说明：返回首次出现</a:t>
            </a:r>
            <a:r>
              <a:rPr lang="en-US" altLang="zh-CN">
                <a:latin typeface="Century Gothic" panose="020B0502020202020204" pitchFamily="34" charset="0"/>
                <a:ea typeface="宋体" panose="02010600030101010101" pitchFamily="2" charset="-122"/>
              </a:rPr>
              <a:t>c</a:t>
            </a:r>
            <a:r>
              <a:rPr lang="zh-CN" altLang="en-US" dirty="0">
                <a:latin typeface="Century Gothic" panose="020B0502020202020204" pitchFamily="34" charset="0"/>
                <a:ea typeface="宋体" panose="02010600030101010101" pitchFamily="2" charset="-122"/>
              </a:rPr>
              <a:t>的位置的指针，返回的地址是被查找字符串指针开始的第一个与</a:t>
            </a:r>
            <a:r>
              <a:rPr lang="en-US" altLang="zh-CN">
                <a:latin typeface="Century Gothic" panose="020B0502020202020204" pitchFamily="34" charset="0"/>
                <a:ea typeface="宋体" panose="02010600030101010101" pitchFamily="2" charset="-122"/>
              </a:rPr>
              <a:t>Val</a:t>
            </a:r>
            <a:r>
              <a:rPr lang="zh-CN" altLang="en-US" dirty="0">
                <a:latin typeface="Century Gothic" panose="020B0502020202020204" pitchFamily="34" charset="0"/>
                <a:ea typeface="宋体" panose="02010600030101010101" pitchFamily="2" charset="-122"/>
              </a:rPr>
              <a:t>相同字符的指针，如果</a:t>
            </a:r>
            <a:r>
              <a:rPr lang="en-US" altLang="zh-CN">
                <a:latin typeface="Century Gothic" panose="020B0502020202020204" pitchFamily="34" charset="0"/>
                <a:ea typeface="宋体" panose="02010600030101010101" pitchFamily="2" charset="-122"/>
              </a:rPr>
              <a:t>s</a:t>
            </a:r>
            <a:r>
              <a:rPr lang="zh-CN" altLang="en-US" dirty="0">
                <a:latin typeface="Century Gothic" panose="020B0502020202020204" pitchFamily="34" charset="0"/>
                <a:ea typeface="宋体" panose="02010600030101010101" pitchFamily="2" charset="-122"/>
              </a:rPr>
              <a:t>中不存在</a:t>
            </a:r>
            <a:r>
              <a:rPr lang="en-US" altLang="zh-CN">
                <a:latin typeface="Century Gothic" panose="020B0502020202020204" pitchFamily="34" charset="0"/>
                <a:ea typeface="宋体" panose="02010600030101010101" pitchFamily="2" charset="-122"/>
              </a:rPr>
              <a:t>c</a:t>
            </a:r>
            <a:r>
              <a:rPr lang="zh-CN" altLang="en-US" dirty="0">
                <a:latin typeface="Century Gothic" panose="020B0502020202020204" pitchFamily="34" charset="0"/>
                <a:ea typeface="宋体" panose="02010600030101010101" pitchFamily="2" charset="-122"/>
              </a:rPr>
              <a:t>则返回</a:t>
            </a:r>
            <a:r>
              <a:rPr lang="en-US" altLang="zh-CN">
                <a:latin typeface="Century Gothic" panose="020B0502020202020204" pitchFamily="34" charset="0"/>
                <a:ea typeface="宋体" panose="02010600030101010101" pitchFamily="2" charset="-122"/>
              </a:rPr>
              <a:t>NULL</a:t>
            </a:r>
            <a:r>
              <a:rPr lang="zh-CN" altLang="en-US" dirty="0">
                <a:latin typeface="Century Gothic" panose="020B0502020202020204" pitchFamily="34" charset="0"/>
                <a:ea typeface="宋体" panose="02010600030101010101" pitchFamily="2" charset="-122"/>
              </a:rPr>
              <a:t>。</a:t>
            </a:r>
            <a:endParaRPr lang="zh-CN" altLang="en-US" dirty="0">
              <a:latin typeface="Century Gothic" panose="020B0502020202020204" pitchFamily="34" charset="0"/>
              <a:ea typeface="宋体" panose="02010600030101010101" pitchFamily="2" charset="-122"/>
            </a:endParaRPr>
          </a:p>
          <a:p>
            <a:pPr lvl="0" indent="0" defTabSz="914400" eaLnBrk="0" hangingPunct="0"/>
            <a:r>
              <a:rPr lang="en-US" altLang="zh-CN">
                <a:latin typeface="Century Gothic" panose="020B0502020202020204" pitchFamily="34" charset="0"/>
                <a:ea typeface="宋体" panose="02010600030101010101" pitchFamily="2" charset="-122"/>
              </a:rPr>
              <a:t>char *</a:t>
            </a:r>
            <a:r>
              <a:rPr lang="en-US" altLang="zh-CN" sz="2400" b="1" err="1">
                <a:latin typeface="Century Gothic" panose="020B0502020202020204" pitchFamily="34" charset="0"/>
                <a:ea typeface="宋体" panose="02010600030101010101" pitchFamily="2" charset="-122"/>
              </a:rPr>
              <a:t>strncpy</a:t>
            </a:r>
            <a:r>
              <a:rPr lang="en-US" altLang="zh-CN" err="1">
                <a:latin typeface="Century Gothic" panose="020B0502020202020204" pitchFamily="34" charset="0"/>
                <a:ea typeface="宋体" panose="02010600030101010101" pitchFamily="2" charset="-122"/>
              </a:rPr>
              <a:t>(char</a:t>
            </a:r>
            <a:r>
              <a:rPr lang="en-US" altLang="zh-CN">
                <a:latin typeface="Century Gothic" panose="020B0502020202020204" pitchFamily="34" charset="0"/>
                <a:ea typeface="宋体" panose="02010600030101010101" pitchFamily="2" charset="-122"/>
              </a:rPr>
              <a:t> *</a:t>
            </a:r>
            <a:r>
              <a:rPr lang="en-US" altLang="zh-CN" err="1">
                <a:latin typeface="Century Gothic" panose="020B0502020202020204" pitchFamily="34" charset="0"/>
                <a:ea typeface="宋体" panose="02010600030101010101" pitchFamily="2" charset="-122"/>
              </a:rPr>
              <a:t>dest</a:t>
            </a:r>
            <a:r>
              <a:rPr lang="en-US" altLang="zh-CN">
                <a:latin typeface="Century Gothic" panose="020B0502020202020204" pitchFamily="34" charset="0"/>
                <a:ea typeface="宋体" panose="02010600030101010101" pitchFamily="2" charset="-122"/>
              </a:rPr>
              <a:t>, const char *</a:t>
            </a:r>
            <a:r>
              <a:rPr lang="en-US" altLang="zh-CN" err="1">
                <a:latin typeface="Century Gothic" panose="020B0502020202020204" pitchFamily="34" charset="0"/>
                <a:ea typeface="宋体" panose="02010600030101010101" pitchFamily="2" charset="-122"/>
              </a:rPr>
              <a:t>src</a:t>
            </a:r>
            <a:r>
              <a:rPr lang="en-US" altLang="zh-CN">
                <a:latin typeface="Century Gothic" panose="020B0502020202020204" pitchFamily="34" charset="0"/>
                <a:ea typeface="宋体" panose="02010600030101010101" pitchFamily="2" charset="-122"/>
              </a:rPr>
              <a:t>, </a:t>
            </a:r>
            <a:r>
              <a:rPr lang="en-US" altLang="zh-CN" err="1">
                <a:latin typeface="Century Gothic" panose="020B0502020202020204" pitchFamily="34" charset="0"/>
                <a:ea typeface="宋体" panose="02010600030101010101" pitchFamily="2" charset="-122"/>
              </a:rPr>
              <a:t>int</a:t>
            </a:r>
            <a:r>
              <a:rPr lang="en-US" altLang="zh-CN">
                <a:latin typeface="Century Gothic" panose="020B0502020202020204" pitchFamily="34" charset="0"/>
                <a:ea typeface="宋体" panose="02010600030101010101" pitchFamily="2" charset="-122"/>
              </a:rPr>
              <a:t> n)</a:t>
            </a:r>
            <a:endParaRPr lang="en-US" altLang="zh-CN">
              <a:latin typeface="Century Gothic" panose="020B0502020202020204" pitchFamily="34" charset="0"/>
              <a:ea typeface="宋体" panose="02010600030101010101" pitchFamily="2" charset="-122"/>
            </a:endParaRPr>
          </a:p>
          <a:p>
            <a:pPr lvl="0" indent="0" defTabSz="914400" eaLnBrk="0" hangingPunct="0"/>
            <a:r>
              <a:rPr lang="zh-CN" altLang="en-US" dirty="0">
                <a:latin typeface="Century Gothic" panose="020B0502020202020204" pitchFamily="34" charset="0"/>
                <a:ea typeface="宋体" panose="02010600030101010101" pitchFamily="2" charset="-122"/>
              </a:rPr>
              <a:t>把</a:t>
            </a:r>
            <a:r>
              <a:rPr lang="en-US" altLang="zh-CN" err="1">
                <a:latin typeface="Century Gothic" panose="020B0502020202020204" pitchFamily="34" charset="0"/>
                <a:ea typeface="宋体" panose="02010600030101010101" pitchFamily="2" charset="-122"/>
              </a:rPr>
              <a:t>src</a:t>
            </a:r>
            <a:r>
              <a:rPr lang="zh-CN" altLang="en-US" dirty="0">
                <a:latin typeface="Century Gothic" panose="020B0502020202020204" pitchFamily="34" charset="0"/>
                <a:ea typeface="宋体" panose="02010600030101010101" pitchFamily="2" charset="-122"/>
              </a:rPr>
              <a:t>所指向的字符串中以</a:t>
            </a:r>
            <a:r>
              <a:rPr lang="en-US" altLang="zh-CN" err="1">
                <a:latin typeface="Century Gothic" panose="020B0502020202020204" pitchFamily="34" charset="0"/>
                <a:ea typeface="宋体" panose="02010600030101010101" pitchFamily="2" charset="-122"/>
              </a:rPr>
              <a:t>src</a:t>
            </a:r>
            <a:r>
              <a:rPr lang="zh-CN" altLang="en-US" dirty="0">
                <a:latin typeface="Century Gothic" panose="020B0502020202020204" pitchFamily="34" charset="0"/>
                <a:ea typeface="宋体" panose="02010600030101010101" pitchFamily="2" charset="-122"/>
              </a:rPr>
              <a:t>地址开始的前</a:t>
            </a:r>
            <a:r>
              <a:rPr lang="en-US" altLang="zh-CN">
                <a:latin typeface="Century Gothic" panose="020B0502020202020204" pitchFamily="34" charset="0"/>
                <a:ea typeface="宋体" panose="02010600030101010101" pitchFamily="2" charset="-122"/>
              </a:rPr>
              <a:t>n</a:t>
            </a:r>
            <a:r>
              <a:rPr lang="zh-CN" altLang="en-US" dirty="0">
                <a:latin typeface="Century Gothic" panose="020B0502020202020204" pitchFamily="34" charset="0"/>
                <a:ea typeface="宋体" panose="02010600030101010101" pitchFamily="2" charset="-122"/>
              </a:rPr>
              <a:t>个字节复制到</a:t>
            </a:r>
            <a:r>
              <a:rPr lang="en-US" altLang="zh-CN" err="1">
                <a:latin typeface="Century Gothic" panose="020B0502020202020204" pitchFamily="34" charset="0"/>
                <a:ea typeface="宋体" panose="02010600030101010101" pitchFamily="2" charset="-122"/>
              </a:rPr>
              <a:t>dest</a:t>
            </a:r>
            <a:r>
              <a:rPr lang="zh-CN" altLang="en-US" dirty="0">
                <a:latin typeface="Century Gothic" panose="020B0502020202020204" pitchFamily="34" charset="0"/>
                <a:ea typeface="宋体" panose="02010600030101010101" pitchFamily="2" charset="-122"/>
              </a:rPr>
              <a:t>所指的数组中，并返回</a:t>
            </a:r>
            <a:r>
              <a:rPr lang="en-US" altLang="zh-CN" err="1">
                <a:latin typeface="Century Gothic" panose="020B0502020202020204" pitchFamily="34" charset="0"/>
                <a:ea typeface="宋体" panose="02010600030101010101" pitchFamily="2" charset="-122"/>
              </a:rPr>
              <a:t>dest</a:t>
            </a:r>
            <a:r>
              <a:rPr lang="zh-CN" altLang="en-US" dirty="0">
                <a:latin typeface="Century Gothic" panose="020B0502020202020204" pitchFamily="34" charset="0"/>
                <a:ea typeface="宋体" panose="02010600030101010101" pitchFamily="2" charset="-122"/>
              </a:rPr>
              <a:t>。</a:t>
            </a:r>
            <a:endParaRPr lang="zh-CN" altLang="en-US" dirty="0">
              <a:latin typeface="Century Gothic" panose="020B0502020202020204" pitchFamily="34" charset="0"/>
              <a:ea typeface="宋体" panose="02010600030101010101" pitchFamily="2" charset="-122"/>
            </a:endParaRPr>
          </a:p>
        </p:txBody>
      </p:sp>
      <p:graphicFrame>
        <p:nvGraphicFramePr>
          <p:cNvPr id="42075" name="表格 42074"/>
          <p:cNvGraphicFramePr/>
          <p:nvPr/>
        </p:nvGraphicFramePr>
        <p:xfrm>
          <a:off x="3895725" y="3068638"/>
          <a:ext cx="3833813" cy="854075"/>
        </p:xfrm>
        <a:graphic>
          <a:graphicData uri="http://schemas.openxmlformats.org/drawingml/2006/table">
            <a:tbl>
              <a:tblPr/>
              <a:tblGrid>
                <a:gridCol w="427038"/>
                <a:gridCol w="433387"/>
                <a:gridCol w="417513"/>
                <a:gridCol w="425450"/>
                <a:gridCol w="427037"/>
                <a:gridCol w="425450"/>
                <a:gridCol w="427038"/>
                <a:gridCol w="425450"/>
                <a:gridCol w="425450"/>
              </a:tblGrid>
              <a:tr h="426720">
                <a:tc>
                  <a:txBody>
                    <a:bodyPr/>
                    <a:lstStyle>
                      <a:lvl1pPr marL="273050" lvl="0" indent="-273050" algn="l" rtl="0" eaLnBrk="0" fontAlgn="base" hangingPunct="0">
                        <a:spcBef>
                          <a:spcPct val="20000"/>
                        </a:spcBef>
                        <a:spcAft>
                          <a:spcPct val="0"/>
                        </a:spcAft>
                        <a:buClr>
                          <a:srgbClr val="0BD0D9"/>
                        </a:buClr>
                        <a:buSzPct val="95000"/>
                        <a:buFont typeface="Wingdings 2" panose="05020102010507070707" pitchFamily="18" charset="2"/>
                        <a:buChar char=""/>
                        <a:defRPr sz="2200" b="1" kern="1200">
                          <a:solidFill>
                            <a:schemeClr val="bg1"/>
                          </a:solidFill>
                          <a:latin typeface="+mn-lt"/>
                          <a:ea typeface="+mn-ea"/>
                          <a:cs typeface="+mn-cs"/>
                        </a:defRPr>
                      </a:lvl1pPr>
                      <a:lvl2pPr marL="640080" lvl="1" indent="-246380" algn="l" rtl="0" eaLnBrk="0" fontAlgn="base" hangingPunct="0">
                        <a:spcBef>
                          <a:spcPct val="20000"/>
                        </a:spcBef>
                        <a:spcAft>
                          <a:spcPct val="0"/>
                        </a:spcAft>
                        <a:buClr>
                          <a:schemeClr val="accent1"/>
                        </a:buClr>
                        <a:buSzPct val="85000"/>
                        <a:buFont typeface="Wingdings 2" panose="05020102010507070707" pitchFamily="18" charset="2"/>
                        <a:buChar char=""/>
                        <a:defRPr sz="2000" b="1" kern="1200">
                          <a:solidFill>
                            <a:schemeClr val="bg1"/>
                          </a:solidFill>
                          <a:latin typeface="+mn-lt"/>
                          <a:ea typeface="+mn-ea"/>
                        </a:defRPr>
                      </a:lvl2pPr>
                      <a:lvl3pPr marL="914400" lvl="2" indent="-246380" algn="l" rtl="0" eaLnBrk="0" fontAlgn="base" hangingPunct="0">
                        <a:spcBef>
                          <a:spcPct val="20000"/>
                        </a:spcBef>
                        <a:spcAft>
                          <a:spcPct val="0"/>
                        </a:spcAft>
                        <a:buClr>
                          <a:schemeClr val="accent2"/>
                        </a:buClr>
                        <a:buSzPct val="70000"/>
                        <a:buFont typeface="Wingdings 2" panose="05020102010507070707" pitchFamily="18" charset="2"/>
                        <a:buChar char=""/>
                        <a:defRPr sz="1900" b="1" kern="1200">
                          <a:solidFill>
                            <a:schemeClr val="bg1"/>
                          </a:solidFill>
                          <a:latin typeface="+mn-lt"/>
                          <a:ea typeface="+mn-ea"/>
                        </a:defRPr>
                      </a:lvl3pPr>
                      <a:lvl4pPr marL="1187450" lvl="3" indent="-209550" algn="l" rtl="0" eaLnBrk="0" fontAlgn="base" hangingPunct="0">
                        <a:spcBef>
                          <a:spcPct val="20000"/>
                        </a:spcBef>
                        <a:spcAft>
                          <a:spcPct val="0"/>
                        </a:spcAft>
                        <a:buClr>
                          <a:srgbClr val="0BD0D9"/>
                        </a:buClr>
                        <a:buSzPct val="65000"/>
                        <a:buFont typeface="Wingdings 2" panose="05020102010507070707" pitchFamily="18" charset="2"/>
                        <a:buChar char=""/>
                        <a:defRPr sz="1800" b="1" kern="1200">
                          <a:solidFill>
                            <a:schemeClr val="bg1"/>
                          </a:solidFill>
                          <a:latin typeface="+mn-lt"/>
                          <a:ea typeface="+mn-ea"/>
                        </a:defRPr>
                      </a:lvl4pPr>
                      <a:lvl5pPr marL="1462405" lvl="4" indent="-209550" algn="l" rtl="0" eaLnBrk="0" fontAlgn="base" hangingPunct="0">
                        <a:spcBef>
                          <a:spcPct val="20000"/>
                        </a:spcBef>
                        <a:spcAft>
                          <a:spcPct val="0"/>
                        </a:spcAft>
                        <a:buClr>
                          <a:srgbClr val="10CF9B"/>
                        </a:buClr>
                        <a:buSzPct val="65000"/>
                        <a:buFont typeface="Wingdings 2" panose="05020102010507070707" pitchFamily="18" charset="2"/>
                        <a:buChar char=""/>
                        <a:defRPr sz="1800" b="1" kern="1200">
                          <a:solidFill>
                            <a:schemeClr val="bg1"/>
                          </a:solidFill>
                          <a:latin typeface="+mn-lt"/>
                          <a:ea typeface="+mn-ea"/>
                        </a:defRPr>
                      </a:lvl5pPr>
                    </a:lstStyle>
                    <a:p>
                      <a:pPr marL="0" lvl="0" indent="0">
                        <a:buNone/>
                      </a:pPr>
                      <a:r>
                        <a:rPr lang="en-US" altLang="zh-CN" dirty="0">
                          <a:latin typeface="Times New Roman" panose="02020603050405020304" pitchFamily="18" charset="0"/>
                        </a:rPr>
                        <a:t>0</a:t>
                      </a:r>
                      <a:endParaRPr lang="en-US" altLang="zh-CN" dirty="0">
                        <a:latin typeface="Times New Roman" panose="02020603050405020304" pitchFamily="18" charset="0"/>
                      </a:endParaRPr>
                    </a:p>
                  </a:txBody>
                  <a:tcPr>
                    <a:lnL cap="flat">
                      <a:noFill/>
                    </a:lnL>
                    <a:lnR>
                      <a:noFill/>
                    </a:lnR>
                    <a:lnT cap="flat">
                      <a:noFill/>
                    </a:lnT>
                    <a:lnB w="12700" cap="flat" cmpd="sng">
                      <a:solidFill>
                        <a:schemeClr val="tx1"/>
                      </a:solidFill>
                      <a:prstDash val="solid"/>
                      <a:headEnd type="none" w="med" len="med"/>
                      <a:tailEnd type="none" w="med" len="med"/>
                    </a:lnB>
                    <a:lnTlToBr>
                      <a:noFill/>
                    </a:lnTlToBr>
                    <a:lnBlToTr>
                      <a:noFill/>
                    </a:lnBlToTr>
                    <a:noFill/>
                  </a:tcPr>
                </a:tc>
                <a:tc>
                  <a:txBody>
                    <a:bodyPr/>
                    <a:lstStyle>
                      <a:lvl1pPr marL="273050" lvl="0" indent="-273050" algn="l" rtl="0" eaLnBrk="0" fontAlgn="base" hangingPunct="0">
                        <a:spcBef>
                          <a:spcPct val="20000"/>
                        </a:spcBef>
                        <a:spcAft>
                          <a:spcPct val="0"/>
                        </a:spcAft>
                        <a:buClr>
                          <a:srgbClr val="0BD0D9"/>
                        </a:buClr>
                        <a:buSzPct val="95000"/>
                        <a:buFont typeface="Wingdings 2" panose="05020102010507070707" pitchFamily="18" charset="2"/>
                        <a:buChar char=""/>
                        <a:defRPr sz="2200" b="1" kern="1200">
                          <a:solidFill>
                            <a:schemeClr val="bg1"/>
                          </a:solidFill>
                          <a:latin typeface="+mn-lt"/>
                          <a:ea typeface="+mn-ea"/>
                          <a:cs typeface="+mn-cs"/>
                        </a:defRPr>
                      </a:lvl1pPr>
                      <a:lvl2pPr marL="640080" lvl="1" indent="-246380" algn="l" rtl="0" eaLnBrk="0" fontAlgn="base" hangingPunct="0">
                        <a:spcBef>
                          <a:spcPct val="20000"/>
                        </a:spcBef>
                        <a:spcAft>
                          <a:spcPct val="0"/>
                        </a:spcAft>
                        <a:buClr>
                          <a:schemeClr val="accent1"/>
                        </a:buClr>
                        <a:buSzPct val="85000"/>
                        <a:buFont typeface="Wingdings 2" panose="05020102010507070707" pitchFamily="18" charset="2"/>
                        <a:buChar char=""/>
                        <a:defRPr sz="2000" b="1" kern="1200">
                          <a:solidFill>
                            <a:schemeClr val="bg1"/>
                          </a:solidFill>
                          <a:latin typeface="+mn-lt"/>
                          <a:ea typeface="+mn-ea"/>
                        </a:defRPr>
                      </a:lvl2pPr>
                      <a:lvl3pPr marL="914400" lvl="2" indent="-246380" algn="l" rtl="0" eaLnBrk="0" fontAlgn="base" hangingPunct="0">
                        <a:spcBef>
                          <a:spcPct val="20000"/>
                        </a:spcBef>
                        <a:spcAft>
                          <a:spcPct val="0"/>
                        </a:spcAft>
                        <a:buClr>
                          <a:schemeClr val="accent2"/>
                        </a:buClr>
                        <a:buSzPct val="70000"/>
                        <a:buFont typeface="Wingdings 2" panose="05020102010507070707" pitchFamily="18" charset="2"/>
                        <a:buChar char=""/>
                        <a:defRPr sz="1900" b="1" kern="1200">
                          <a:solidFill>
                            <a:schemeClr val="bg1"/>
                          </a:solidFill>
                          <a:latin typeface="+mn-lt"/>
                          <a:ea typeface="+mn-ea"/>
                        </a:defRPr>
                      </a:lvl3pPr>
                      <a:lvl4pPr marL="1187450" lvl="3" indent="-209550" algn="l" rtl="0" eaLnBrk="0" fontAlgn="base" hangingPunct="0">
                        <a:spcBef>
                          <a:spcPct val="20000"/>
                        </a:spcBef>
                        <a:spcAft>
                          <a:spcPct val="0"/>
                        </a:spcAft>
                        <a:buClr>
                          <a:srgbClr val="0BD0D9"/>
                        </a:buClr>
                        <a:buSzPct val="65000"/>
                        <a:buFont typeface="Wingdings 2" panose="05020102010507070707" pitchFamily="18" charset="2"/>
                        <a:buChar char=""/>
                        <a:defRPr sz="1800" b="1" kern="1200">
                          <a:solidFill>
                            <a:schemeClr val="bg1"/>
                          </a:solidFill>
                          <a:latin typeface="+mn-lt"/>
                          <a:ea typeface="+mn-ea"/>
                        </a:defRPr>
                      </a:lvl4pPr>
                      <a:lvl5pPr marL="1462405" lvl="4" indent="-209550" algn="l" rtl="0" eaLnBrk="0" fontAlgn="base" hangingPunct="0">
                        <a:spcBef>
                          <a:spcPct val="20000"/>
                        </a:spcBef>
                        <a:spcAft>
                          <a:spcPct val="0"/>
                        </a:spcAft>
                        <a:buClr>
                          <a:srgbClr val="10CF9B"/>
                        </a:buClr>
                        <a:buSzPct val="65000"/>
                        <a:buFont typeface="Wingdings 2" panose="05020102010507070707" pitchFamily="18" charset="2"/>
                        <a:buChar char=""/>
                        <a:defRPr sz="1800" b="1" kern="1200">
                          <a:solidFill>
                            <a:schemeClr val="bg1"/>
                          </a:solidFill>
                          <a:latin typeface="+mn-lt"/>
                          <a:ea typeface="+mn-ea"/>
                        </a:defRPr>
                      </a:lvl5pPr>
                    </a:lstStyle>
                    <a:p>
                      <a:pPr marL="0" lvl="0" indent="0">
                        <a:buNone/>
                      </a:pPr>
                      <a:r>
                        <a:rPr lang="en-US" altLang="zh-CN" dirty="0">
                          <a:latin typeface="Times New Roman" panose="02020603050405020304" pitchFamily="18" charset="0"/>
                        </a:rPr>
                        <a:t>1</a:t>
                      </a:r>
                      <a:endParaRPr lang="en-US" altLang="zh-CN" dirty="0">
                        <a:latin typeface="Times New Roman" panose="02020603050405020304" pitchFamily="18" charset="0"/>
                      </a:endParaRPr>
                    </a:p>
                  </a:txBody>
                  <a:tcPr>
                    <a:lnL>
                      <a:noFill/>
                    </a:lnL>
                    <a:lnR>
                      <a:noFill/>
                    </a:lnR>
                    <a:lnT cap="flat">
                      <a:noFill/>
                    </a:lnT>
                    <a:lnB w="12700" cap="flat" cmpd="sng">
                      <a:solidFill>
                        <a:schemeClr val="tx1"/>
                      </a:solidFill>
                      <a:prstDash val="solid"/>
                      <a:headEnd type="none" w="med" len="med"/>
                      <a:tailEnd type="none" w="med" len="med"/>
                    </a:lnB>
                    <a:lnTlToBr>
                      <a:noFill/>
                    </a:lnTlToBr>
                    <a:lnBlToTr>
                      <a:noFill/>
                    </a:lnBlToTr>
                    <a:noFill/>
                  </a:tcPr>
                </a:tc>
                <a:tc>
                  <a:txBody>
                    <a:bodyPr/>
                    <a:lstStyle>
                      <a:lvl1pPr marL="273050" lvl="0" indent="-273050" algn="l" rtl="0" eaLnBrk="0" fontAlgn="base" hangingPunct="0">
                        <a:spcBef>
                          <a:spcPct val="20000"/>
                        </a:spcBef>
                        <a:spcAft>
                          <a:spcPct val="0"/>
                        </a:spcAft>
                        <a:buClr>
                          <a:srgbClr val="0BD0D9"/>
                        </a:buClr>
                        <a:buSzPct val="95000"/>
                        <a:buFont typeface="Wingdings 2" panose="05020102010507070707" pitchFamily="18" charset="2"/>
                        <a:buChar char=""/>
                        <a:defRPr sz="2200" b="1" kern="1200">
                          <a:solidFill>
                            <a:schemeClr val="bg1"/>
                          </a:solidFill>
                          <a:latin typeface="+mn-lt"/>
                          <a:ea typeface="+mn-ea"/>
                          <a:cs typeface="+mn-cs"/>
                        </a:defRPr>
                      </a:lvl1pPr>
                      <a:lvl2pPr marL="640080" lvl="1" indent="-246380" algn="l" rtl="0" eaLnBrk="0" fontAlgn="base" hangingPunct="0">
                        <a:spcBef>
                          <a:spcPct val="20000"/>
                        </a:spcBef>
                        <a:spcAft>
                          <a:spcPct val="0"/>
                        </a:spcAft>
                        <a:buClr>
                          <a:schemeClr val="accent1"/>
                        </a:buClr>
                        <a:buSzPct val="85000"/>
                        <a:buFont typeface="Wingdings 2" panose="05020102010507070707" pitchFamily="18" charset="2"/>
                        <a:buChar char=""/>
                        <a:defRPr sz="2000" b="1" kern="1200">
                          <a:solidFill>
                            <a:schemeClr val="bg1"/>
                          </a:solidFill>
                          <a:latin typeface="+mn-lt"/>
                          <a:ea typeface="+mn-ea"/>
                        </a:defRPr>
                      </a:lvl2pPr>
                      <a:lvl3pPr marL="914400" lvl="2" indent="-246380" algn="l" rtl="0" eaLnBrk="0" fontAlgn="base" hangingPunct="0">
                        <a:spcBef>
                          <a:spcPct val="20000"/>
                        </a:spcBef>
                        <a:spcAft>
                          <a:spcPct val="0"/>
                        </a:spcAft>
                        <a:buClr>
                          <a:schemeClr val="accent2"/>
                        </a:buClr>
                        <a:buSzPct val="70000"/>
                        <a:buFont typeface="Wingdings 2" panose="05020102010507070707" pitchFamily="18" charset="2"/>
                        <a:buChar char=""/>
                        <a:defRPr sz="1900" b="1" kern="1200">
                          <a:solidFill>
                            <a:schemeClr val="bg1"/>
                          </a:solidFill>
                          <a:latin typeface="+mn-lt"/>
                          <a:ea typeface="+mn-ea"/>
                        </a:defRPr>
                      </a:lvl3pPr>
                      <a:lvl4pPr marL="1187450" lvl="3" indent="-209550" algn="l" rtl="0" eaLnBrk="0" fontAlgn="base" hangingPunct="0">
                        <a:spcBef>
                          <a:spcPct val="20000"/>
                        </a:spcBef>
                        <a:spcAft>
                          <a:spcPct val="0"/>
                        </a:spcAft>
                        <a:buClr>
                          <a:srgbClr val="0BD0D9"/>
                        </a:buClr>
                        <a:buSzPct val="65000"/>
                        <a:buFont typeface="Wingdings 2" panose="05020102010507070707" pitchFamily="18" charset="2"/>
                        <a:buChar char=""/>
                        <a:defRPr sz="1800" b="1" kern="1200">
                          <a:solidFill>
                            <a:schemeClr val="bg1"/>
                          </a:solidFill>
                          <a:latin typeface="+mn-lt"/>
                          <a:ea typeface="+mn-ea"/>
                        </a:defRPr>
                      </a:lvl4pPr>
                      <a:lvl5pPr marL="1462405" lvl="4" indent="-209550" algn="l" rtl="0" eaLnBrk="0" fontAlgn="base" hangingPunct="0">
                        <a:spcBef>
                          <a:spcPct val="20000"/>
                        </a:spcBef>
                        <a:spcAft>
                          <a:spcPct val="0"/>
                        </a:spcAft>
                        <a:buClr>
                          <a:srgbClr val="10CF9B"/>
                        </a:buClr>
                        <a:buSzPct val="65000"/>
                        <a:buFont typeface="Wingdings 2" panose="05020102010507070707" pitchFamily="18" charset="2"/>
                        <a:buChar char=""/>
                        <a:defRPr sz="1800" b="1" kern="1200">
                          <a:solidFill>
                            <a:schemeClr val="bg1"/>
                          </a:solidFill>
                          <a:latin typeface="+mn-lt"/>
                          <a:ea typeface="+mn-ea"/>
                        </a:defRPr>
                      </a:lvl5pPr>
                    </a:lstStyle>
                    <a:p>
                      <a:pPr marL="0" lvl="0" indent="0">
                        <a:buNone/>
                      </a:pPr>
                      <a:r>
                        <a:rPr lang="en-US" altLang="zh-CN" dirty="0">
                          <a:latin typeface="Times New Roman" panose="02020603050405020304" pitchFamily="18" charset="0"/>
                        </a:rPr>
                        <a:t>2</a:t>
                      </a:r>
                      <a:endParaRPr lang="en-US" altLang="zh-CN" dirty="0">
                        <a:latin typeface="Times New Roman" panose="02020603050405020304" pitchFamily="18" charset="0"/>
                      </a:endParaRPr>
                    </a:p>
                  </a:txBody>
                  <a:tcPr>
                    <a:lnL>
                      <a:noFill/>
                    </a:lnL>
                    <a:lnR>
                      <a:noFill/>
                    </a:lnR>
                    <a:lnT cap="flat">
                      <a:noFill/>
                    </a:lnT>
                    <a:lnB w="12700" cap="flat" cmpd="sng">
                      <a:solidFill>
                        <a:schemeClr val="tx1"/>
                      </a:solidFill>
                      <a:prstDash val="solid"/>
                      <a:headEnd type="none" w="med" len="med"/>
                      <a:tailEnd type="none" w="med" len="med"/>
                    </a:lnB>
                    <a:lnTlToBr>
                      <a:noFill/>
                    </a:lnTlToBr>
                    <a:lnBlToTr>
                      <a:noFill/>
                    </a:lnBlToTr>
                    <a:noFill/>
                  </a:tcPr>
                </a:tc>
                <a:tc>
                  <a:txBody>
                    <a:bodyPr/>
                    <a:lstStyle>
                      <a:lvl1pPr marL="273050" lvl="0" indent="-273050" algn="l" rtl="0" eaLnBrk="0" fontAlgn="base" hangingPunct="0">
                        <a:spcBef>
                          <a:spcPct val="20000"/>
                        </a:spcBef>
                        <a:spcAft>
                          <a:spcPct val="0"/>
                        </a:spcAft>
                        <a:buClr>
                          <a:srgbClr val="0BD0D9"/>
                        </a:buClr>
                        <a:buSzPct val="95000"/>
                        <a:buFont typeface="Wingdings 2" panose="05020102010507070707" pitchFamily="18" charset="2"/>
                        <a:buChar char=""/>
                        <a:defRPr sz="2200" b="1" kern="1200">
                          <a:solidFill>
                            <a:schemeClr val="bg1"/>
                          </a:solidFill>
                          <a:latin typeface="+mn-lt"/>
                          <a:ea typeface="+mn-ea"/>
                          <a:cs typeface="+mn-cs"/>
                        </a:defRPr>
                      </a:lvl1pPr>
                      <a:lvl2pPr marL="640080" lvl="1" indent="-246380" algn="l" rtl="0" eaLnBrk="0" fontAlgn="base" hangingPunct="0">
                        <a:spcBef>
                          <a:spcPct val="20000"/>
                        </a:spcBef>
                        <a:spcAft>
                          <a:spcPct val="0"/>
                        </a:spcAft>
                        <a:buClr>
                          <a:schemeClr val="accent1"/>
                        </a:buClr>
                        <a:buSzPct val="85000"/>
                        <a:buFont typeface="Wingdings 2" panose="05020102010507070707" pitchFamily="18" charset="2"/>
                        <a:buChar char=""/>
                        <a:defRPr sz="2000" b="1" kern="1200">
                          <a:solidFill>
                            <a:schemeClr val="bg1"/>
                          </a:solidFill>
                          <a:latin typeface="+mn-lt"/>
                          <a:ea typeface="+mn-ea"/>
                        </a:defRPr>
                      </a:lvl2pPr>
                      <a:lvl3pPr marL="914400" lvl="2" indent="-246380" algn="l" rtl="0" eaLnBrk="0" fontAlgn="base" hangingPunct="0">
                        <a:spcBef>
                          <a:spcPct val="20000"/>
                        </a:spcBef>
                        <a:spcAft>
                          <a:spcPct val="0"/>
                        </a:spcAft>
                        <a:buClr>
                          <a:schemeClr val="accent2"/>
                        </a:buClr>
                        <a:buSzPct val="70000"/>
                        <a:buFont typeface="Wingdings 2" panose="05020102010507070707" pitchFamily="18" charset="2"/>
                        <a:buChar char=""/>
                        <a:defRPr sz="1900" b="1" kern="1200">
                          <a:solidFill>
                            <a:schemeClr val="bg1"/>
                          </a:solidFill>
                          <a:latin typeface="+mn-lt"/>
                          <a:ea typeface="+mn-ea"/>
                        </a:defRPr>
                      </a:lvl3pPr>
                      <a:lvl4pPr marL="1187450" lvl="3" indent="-209550" algn="l" rtl="0" eaLnBrk="0" fontAlgn="base" hangingPunct="0">
                        <a:spcBef>
                          <a:spcPct val="20000"/>
                        </a:spcBef>
                        <a:spcAft>
                          <a:spcPct val="0"/>
                        </a:spcAft>
                        <a:buClr>
                          <a:srgbClr val="0BD0D9"/>
                        </a:buClr>
                        <a:buSzPct val="65000"/>
                        <a:buFont typeface="Wingdings 2" panose="05020102010507070707" pitchFamily="18" charset="2"/>
                        <a:buChar char=""/>
                        <a:defRPr sz="1800" b="1" kern="1200">
                          <a:solidFill>
                            <a:schemeClr val="bg1"/>
                          </a:solidFill>
                          <a:latin typeface="+mn-lt"/>
                          <a:ea typeface="+mn-ea"/>
                        </a:defRPr>
                      </a:lvl4pPr>
                      <a:lvl5pPr marL="1462405" lvl="4" indent="-209550" algn="l" rtl="0" eaLnBrk="0" fontAlgn="base" hangingPunct="0">
                        <a:spcBef>
                          <a:spcPct val="20000"/>
                        </a:spcBef>
                        <a:spcAft>
                          <a:spcPct val="0"/>
                        </a:spcAft>
                        <a:buClr>
                          <a:srgbClr val="10CF9B"/>
                        </a:buClr>
                        <a:buSzPct val="65000"/>
                        <a:buFont typeface="Wingdings 2" panose="05020102010507070707" pitchFamily="18" charset="2"/>
                        <a:buChar char=""/>
                        <a:defRPr sz="1800" b="1" kern="1200">
                          <a:solidFill>
                            <a:schemeClr val="bg1"/>
                          </a:solidFill>
                          <a:latin typeface="+mn-lt"/>
                          <a:ea typeface="+mn-ea"/>
                        </a:defRPr>
                      </a:lvl5pPr>
                    </a:lstStyle>
                    <a:p>
                      <a:pPr marL="0" lvl="0" indent="0">
                        <a:buNone/>
                      </a:pPr>
                      <a:r>
                        <a:rPr lang="en-US" altLang="zh-CN" dirty="0">
                          <a:latin typeface="Times New Roman" panose="02020603050405020304" pitchFamily="18" charset="0"/>
                        </a:rPr>
                        <a:t>3</a:t>
                      </a:r>
                      <a:endParaRPr lang="en-US" altLang="zh-CN" dirty="0">
                        <a:latin typeface="Times New Roman" panose="02020603050405020304" pitchFamily="18" charset="0"/>
                      </a:endParaRPr>
                    </a:p>
                  </a:txBody>
                  <a:tcPr>
                    <a:lnL>
                      <a:noFill/>
                    </a:lnL>
                    <a:lnR>
                      <a:noFill/>
                    </a:lnR>
                    <a:lnT cap="flat">
                      <a:noFill/>
                    </a:lnT>
                    <a:lnB w="12700" cap="flat" cmpd="sng">
                      <a:solidFill>
                        <a:schemeClr val="tx1"/>
                      </a:solidFill>
                      <a:prstDash val="solid"/>
                      <a:headEnd type="none" w="med" len="med"/>
                      <a:tailEnd type="none" w="med" len="med"/>
                    </a:lnB>
                    <a:lnTlToBr>
                      <a:noFill/>
                    </a:lnTlToBr>
                    <a:lnBlToTr>
                      <a:noFill/>
                    </a:lnBlToTr>
                    <a:noFill/>
                  </a:tcPr>
                </a:tc>
                <a:tc>
                  <a:txBody>
                    <a:bodyPr/>
                    <a:lstStyle>
                      <a:lvl1pPr marL="273050" lvl="0" indent="-273050" algn="l" rtl="0" eaLnBrk="0" fontAlgn="base" hangingPunct="0">
                        <a:spcBef>
                          <a:spcPct val="20000"/>
                        </a:spcBef>
                        <a:spcAft>
                          <a:spcPct val="0"/>
                        </a:spcAft>
                        <a:buClr>
                          <a:srgbClr val="0BD0D9"/>
                        </a:buClr>
                        <a:buSzPct val="95000"/>
                        <a:buFont typeface="Wingdings 2" panose="05020102010507070707" pitchFamily="18" charset="2"/>
                        <a:buChar char=""/>
                        <a:defRPr sz="2200" b="1" kern="1200">
                          <a:solidFill>
                            <a:schemeClr val="bg1"/>
                          </a:solidFill>
                          <a:latin typeface="+mn-lt"/>
                          <a:ea typeface="+mn-ea"/>
                          <a:cs typeface="+mn-cs"/>
                        </a:defRPr>
                      </a:lvl1pPr>
                      <a:lvl2pPr marL="640080" lvl="1" indent="-246380" algn="l" rtl="0" eaLnBrk="0" fontAlgn="base" hangingPunct="0">
                        <a:spcBef>
                          <a:spcPct val="20000"/>
                        </a:spcBef>
                        <a:spcAft>
                          <a:spcPct val="0"/>
                        </a:spcAft>
                        <a:buClr>
                          <a:schemeClr val="accent1"/>
                        </a:buClr>
                        <a:buSzPct val="85000"/>
                        <a:buFont typeface="Wingdings 2" panose="05020102010507070707" pitchFamily="18" charset="2"/>
                        <a:buChar char=""/>
                        <a:defRPr sz="2000" b="1" kern="1200">
                          <a:solidFill>
                            <a:schemeClr val="bg1"/>
                          </a:solidFill>
                          <a:latin typeface="+mn-lt"/>
                          <a:ea typeface="+mn-ea"/>
                        </a:defRPr>
                      </a:lvl2pPr>
                      <a:lvl3pPr marL="914400" lvl="2" indent="-246380" algn="l" rtl="0" eaLnBrk="0" fontAlgn="base" hangingPunct="0">
                        <a:spcBef>
                          <a:spcPct val="20000"/>
                        </a:spcBef>
                        <a:spcAft>
                          <a:spcPct val="0"/>
                        </a:spcAft>
                        <a:buClr>
                          <a:schemeClr val="accent2"/>
                        </a:buClr>
                        <a:buSzPct val="70000"/>
                        <a:buFont typeface="Wingdings 2" panose="05020102010507070707" pitchFamily="18" charset="2"/>
                        <a:buChar char=""/>
                        <a:defRPr sz="1900" b="1" kern="1200">
                          <a:solidFill>
                            <a:schemeClr val="bg1"/>
                          </a:solidFill>
                          <a:latin typeface="+mn-lt"/>
                          <a:ea typeface="+mn-ea"/>
                        </a:defRPr>
                      </a:lvl3pPr>
                      <a:lvl4pPr marL="1187450" lvl="3" indent="-209550" algn="l" rtl="0" eaLnBrk="0" fontAlgn="base" hangingPunct="0">
                        <a:spcBef>
                          <a:spcPct val="20000"/>
                        </a:spcBef>
                        <a:spcAft>
                          <a:spcPct val="0"/>
                        </a:spcAft>
                        <a:buClr>
                          <a:srgbClr val="0BD0D9"/>
                        </a:buClr>
                        <a:buSzPct val="65000"/>
                        <a:buFont typeface="Wingdings 2" panose="05020102010507070707" pitchFamily="18" charset="2"/>
                        <a:buChar char=""/>
                        <a:defRPr sz="1800" b="1" kern="1200">
                          <a:solidFill>
                            <a:schemeClr val="bg1"/>
                          </a:solidFill>
                          <a:latin typeface="+mn-lt"/>
                          <a:ea typeface="+mn-ea"/>
                        </a:defRPr>
                      </a:lvl4pPr>
                      <a:lvl5pPr marL="1462405" lvl="4" indent="-209550" algn="l" rtl="0" eaLnBrk="0" fontAlgn="base" hangingPunct="0">
                        <a:spcBef>
                          <a:spcPct val="20000"/>
                        </a:spcBef>
                        <a:spcAft>
                          <a:spcPct val="0"/>
                        </a:spcAft>
                        <a:buClr>
                          <a:srgbClr val="10CF9B"/>
                        </a:buClr>
                        <a:buSzPct val="65000"/>
                        <a:buFont typeface="Wingdings 2" panose="05020102010507070707" pitchFamily="18" charset="2"/>
                        <a:buChar char=""/>
                        <a:defRPr sz="1800" b="1" kern="1200">
                          <a:solidFill>
                            <a:schemeClr val="bg1"/>
                          </a:solidFill>
                          <a:latin typeface="+mn-lt"/>
                          <a:ea typeface="+mn-ea"/>
                        </a:defRPr>
                      </a:lvl5pPr>
                    </a:lstStyle>
                    <a:p>
                      <a:pPr marL="0" lvl="0" indent="0">
                        <a:buNone/>
                      </a:pPr>
                      <a:r>
                        <a:rPr lang="en-US" altLang="zh-CN" dirty="0">
                          <a:latin typeface="Times New Roman" panose="02020603050405020304" pitchFamily="18" charset="0"/>
                        </a:rPr>
                        <a:t>4</a:t>
                      </a:r>
                      <a:endParaRPr lang="en-US" altLang="zh-CN" dirty="0">
                        <a:latin typeface="Times New Roman" panose="02020603050405020304" pitchFamily="18" charset="0"/>
                      </a:endParaRPr>
                    </a:p>
                  </a:txBody>
                  <a:tcPr>
                    <a:lnL>
                      <a:noFill/>
                    </a:lnL>
                    <a:lnR>
                      <a:noFill/>
                    </a:lnR>
                    <a:lnT cap="flat">
                      <a:noFill/>
                    </a:lnT>
                    <a:lnB w="12700" cap="flat" cmpd="sng">
                      <a:solidFill>
                        <a:schemeClr val="tx1"/>
                      </a:solidFill>
                      <a:prstDash val="solid"/>
                      <a:headEnd type="none" w="med" len="med"/>
                      <a:tailEnd type="none" w="med" len="med"/>
                    </a:lnB>
                    <a:lnTlToBr>
                      <a:noFill/>
                    </a:lnTlToBr>
                    <a:lnBlToTr>
                      <a:noFill/>
                    </a:lnBlToTr>
                    <a:noFill/>
                  </a:tcPr>
                </a:tc>
                <a:tc>
                  <a:txBody>
                    <a:bodyPr/>
                    <a:lstStyle>
                      <a:lvl1pPr marL="273050" lvl="0" indent="-273050" algn="l" rtl="0" eaLnBrk="0" fontAlgn="base" hangingPunct="0">
                        <a:spcBef>
                          <a:spcPct val="20000"/>
                        </a:spcBef>
                        <a:spcAft>
                          <a:spcPct val="0"/>
                        </a:spcAft>
                        <a:buClr>
                          <a:srgbClr val="0BD0D9"/>
                        </a:buClr>
                        <a:buSzPct val="95000"/>
                        <a:buFont typeface="Wingdings 2" panose="05020102010507070707" pitchFamily="18" charset="2"/>
                        <a:buChar char=""/>
                        <a:defRPr sz="2200" b="1" kern="1200">
                          <a:solidFill>
                            <a:schemeClr val="bg1"/>
                          </a:solidFill>
                          <a:latin typeface="+mn-lt"/>
                          <a:ea typeface="+mn-ea"/>
                          <a:cs typeface="+mn-cs"/>
                        </a:defRPr>
                      </a:lvl1pPr>
                      <a:lvl2pPr marL="640080" lvl="1" indent="-246380" algn="l" rtl="0" eaLnBrk="0" fontAlgn="base" hangingPunct="0">
                        <a:spcBef>
                          <a:spcPct val="20000"/>
                        </a:spcBef>
                        <a:spcAft>
                          <a:spcPct val="0"/>
                        </a:spcAft>
                        <a:buClr>
                          <a:schemeClr val="accent1"/>
                        </a:buClr>
                        <a:buSzPct val="85000"/>
                        <a:buFont typeface="Wingdings 2" panose="05020102010507070707" pitchFamily="18" charset="2"/>
                        <a:buChar char=""/>
                        <a:defRPr sz="2000" b="1" kern="1200">
                          <a:solidFill>
                            <a:schemeClr val="bg1"/>
                          </a:solidFill>
                          <a:latin typeface="+mn-lt"/>
                          <a:ea typeface="+mn-ea"/>
                        </a:defRPr>
                      </a:lvl2pPr>
                      <a:lvl3pPr marL="914400" lvl="2" indent="-246380" algn="l" rtl="0" eaLnBrk="0" fontAlgn="base" hangingPunct="0">
                        <a:spcBef>
                          <a:spcPct val="20000"/>
                        </a:spcBef>
                        <a:spcAft>
                          <a:spcPct val="0"/>
                        </a:spcAft>
                        <a:buClr>
                          <a:schemeClr val="accent2"/>
                        </a:buClr>
                        <a:buSzPct val="70000"/>
                        <a:buFont typeface="Wingdings 2" panose="05020102010507070707" pitchFamily="18" charset="2"/>
                        <a:buChar char=""/>
                        <a:defRPr sz="1900" b="1" kern="1200">
                          <a:solidFill>
                            <a:schemeClr val="bg1"/>
                          </a:solidFill>
                          <a:latin typeface="+mn-lt"/>
                          <a:ea typeface="+mn-ea"/>
                        </a:defRPr>
                      </a:lvl3pPr>
                      <a:lvl4pPr marL="1187450" lvl="3" indent="-209550" algn="l" rtl="0" eaLnBrk="0" fontAlgn="base" hangingPunct="0">
                        <a:spcBef>
                          <a:spcPct val="20000"/>
                        </a:spcBef>
                        <a:spcAft>
                          <a:spcPct val="0"/>
                        </a:spcAft>
                        <a:buClr>
                          <a:srgbClr val="0BD0D9"/>
                        </a:buClr>
                        <a:buSzPct val="65000"/>
                        <a:buFont typeface="Wingdings 2" panose="05020102010507070707" pitchFamily="18" charset="2"/>
                        <a:buChar char=""/>
                        <a:defRPr sz="1800" b="1" kern="1200">
                          <a:solidFill>
                            <a:schemeClr val="bg1"/>
                          </a:solidFill>
                          <a:latin typeface="+mn-lt"/>
                          <a:ea typeface="+mn-ea"/>
                        </a:defRPr>
                      </a:lvl4pPr>
                      <a:lvl5pPr marL="1462405" lvl="4" indent="-209550" algn="l" rtl="0" eaLnBrk="0" fontAlgn="base" hangingPunct="0">
                        <a:spcBef>
                          <a:spcPct val="20000"/>
                        </a:spcBef>
                        <a:spcAft>
                          <a:spcPct val="0"/>
                        </a:spcAft>
                        <a:buClr>
                          <a:srgbClr val="10CF9B"/>
                        </a:buClr>
                        <a:buSzPct val="65000"/>
                        <a:buFont typeface="Wingdings 2" panose="05020102010507070707" pitchFamily="18" charset="2"/>
                        <a:buChar char=""/>
                        <a:defRPr sz="1800" b="1" kern="1200">
                          <a:solidFill>
                            <a:schemeClr val="bg1"/>
                          </a:solidFill>
                          <a:latin typeface="+mn-lt"/>
                          <a:ea typeface="+mn-ea"/>
                        </a:defRPr>
                      </a:lvl5pPr>
                    </a:lstStyle>
                    <a:p>
                      <a:pPr marL="0" lvl="0" indent="0">
                        <a:buNone/>
                      </a:pPr>
                      <a:r>
                        <a:rPr lang="en-US" altLang="zh-CN" dirty="0">
                          <a:latin typeface="Times New Roman" panose="02020603050405020304" pitchFamily="18" charset="0"/>
                        </a:rPr>
                        <a:t>5</a:t>
                      </a:r>
                      <a:endParaRPr lang="en-US" altLang="zh-CN" dirty="0">
                        <a:latin typeface="Times New Roman" panose="02020603050405020304" pitchFamily="18" charset="0"/>
                      </a:endParaRPr>
                    </a:p>
                  </a:txBody>
                  <a:tcPr>
                    <a:lnL>
                      <a:noFill/>
                    </a:lnL>
                    <a:lnR>
                      <a:noFill/>
                    </a:lnR>
                    <a:lnT cap="flat">
                      <a:noFill/>
                    </a:lnT>
                    <a:lnB w="12700" cap="flat" cmpd="sng">
                      <a:solidFill>
                        <a:schemeClr val="tx1"/>
                      </a:solidFill>
                      <a:prstDash val="solid"/>
                      <a:headEnd type="none" w="med" len="med"/>
                      <a:tailEnd type="none" w="med" len="med"/>
                    </a:lnB>
                    <a:lnTlToBr>
                      <a:noFill/>
                    </a:lnTlToBr>
                    <a:lnBlToTr>
                      <a:noFill/>
                    </a:lnBlToTr>
                    <a:noFill/>
                  </a:tcPr>
                </a:tc>
                <a:tc>
                  <a:txBody>
                    <a:bodyPr/>
                    <a:lstStyle>
                      <a:lvl1pPr marL="273050" lvl="0" indent="-273050" algn="l" rtl="0" eaLnBrk="0" fontAlgn="base" hangingPunct="0">
                        <a:spcBef>
                          <a:spcPct val="20000"/>
                        </a:spcBef>
                        <a:spcAft>
                          <a:spcPct val="0"/>
                        </a:spcAft>
                        <a:buClr>
                          <a:srgbClr val="0BD0D9"/>
                        </a:buClr>
                        <a:buSzPct val="95000"/>
                        <a:buFont typeface="Wingdings 2" panose="05020102010507070707" pitchFamily="18" charset="2"/>
                        <a:buChar char=""/>
                        <a:defRPr sz="2200" b="1" kern="1200">
                          <a:solidFill>
                            <a:schemeClr val="bg1"/>
                          </a:solidFill>
                          <a:latin typeface="+mn-lt"/>
                          <a:ea typeface="+mn-ea"/>
                          <a:cs typeface="+mn-cs"/>
                        </a:defRPr>
                      </a:lvl1pPr>
                      <a:lvl2pPr marL="640080" lvl="1" indent="-246380" algn="l" rtl="0" eaLnBrk="0" fontAlgn="base" hangingPunct="0">
                        <a:spcBef>
                          <a:spcPct val="20000"/>
                        </a:spcBef>
                        <a:spcAft>
                          <a:spcPct val="0"/>
                        </a:spcAft>
                        <a:buClr>
                          <a:schemeClr val="accent1"/>
                        </a:buClr>
                        <a:buSzPct val="85000"/>
                        <a:buFont typeface="Wingdings 2" panose="05020102010507070707" pitchFamily="18" charset="2"/>
                        <a:buChar char=""/>
                        <a:defRPr sz="2000" b="1" kern="1200">
                          <a:solidFill>
                            <a:schemeClr val="bg1"/>
                          </a:solidFill>
                          <a:latin typeface="+mn-lt"/>
                          <a:ea typeface="+mn-ea"/>
                        </a:defRPr>
                      </a:lvl2pPr>
                      <a:lvl3pPr marL="914400" lvl="2" indent="-246380" algn="l" rtl="0" eaLnBrk="0" fontAlgn="base" hangingPunct="0">
                        <a:spcBef>
                          <a:spcPct val="20000"/>
                        </a:spcBef>
                        <a:spcAft>
                          <a:spcPct val="0"/>
                        </a:spcAft>
                        <a:buClr>
                          <a:schemeClr val="accent2"/>
                        </a:buClr>
                        <a:buSzPct val="70000"/>
                        <a:buFont typeface="Wingdings 2" panose="05020102010507070707" pitchFamily="18" charset="2"/>
                        <a:buChar char=""/>
                        <a:defRPr sz="1900" b="1" kern="1200">
                          <a:solidFill>
                            <a:schemeClr val="bg1"/>
                          </a:solidFill>
                          <a:latin typeface="+mn-lt"/>
                          <a:ea typeface="+mn-ea"/>
                        </a:defRPr>
                      </a:lvl3pPr>
                      <a:lvl4pPr marL="1187450" lvl="3" indent="-209550" algn="l" rtl="0" eaLnBrk="0" fontAlgn="base" hangingPunct="0">
                        <a:spcBef>
                          <a:spcPct val="20000"/>
                        </a:spcBef>
                        <a:spcAft>
                          <a:spcPct val="0"/>
                        </a:spcAft>
                        <a:buClr>
                          <a:srgbClr val="0BD0D9"/>
                        </a:buClr>
                        <a:buSzPct val="65000"/>
                        <a:buFont typeface="Wingdings 2" panose="05020102010507070707" pitchFamily="18" charset="2"/>
                        <a:buChar char=""/>
                        <a:defRPr sz="1800" b="1" kern="1200">
                          <a:solidFill>
                            <a:schemeClr val="bg1"/>
                          </a:solidFill>
                          <a:latin typeface="+mn-lt"/>
                          <a:ea typeface="+mn-ea"/>
                        </a:defRPr>
                      </a:lvl4pPr>
                      <a:lvl5pPr marL="1462405" lvl="4" indent="-209550" algn="l" rtl="0" eaLnBrk="0" fontAlgn="base" hangingPunct="0">
                        <a:spcBef>
                          <a:spcPct val="20000"/>
                        </a:spcBef>
                        <a:spcAft>
                          <a:spcPct val="0"/>
                        </a:spcAft>
                        <a:buClr>
                          <a:srgbClr val="10CF9B"/>
                        </a:buClr>
                        <a:buSzPct val="65000"/>
                        <a:buFont typeface="Wingdings 2" panose="05020102010507070707" pitchFamily="18" charset="2"/>
                        <a:buChar char=""/>
                        <a:defRPr sz="1800" b="1" kern="1200">
                          <a:solidFill>
                            <a:schemeClr val="bg1"/>
                          </a:solidFill>
                          <a:latin typeface="+mn-lt"/>
                          <a:ea typeface="+mn-ea"/>
                        </a:defRPr>
                      </a:lvl5pPr>
                    </a:lstStyle>
                    <a:p>
                      <a:pPr marL="0" lvl="0" indent="0">
                        <a:buNone/>
                      </a:pPr>
                      <a:r>
                        <a:rPr lang="en-US" altLang="zh-CN" dirty="0">
                          <a:latin typeface="Times New Roman" panose="02020603050405020304" pitchFamily="18" charset="0"/>
                        </a:rPr>
                        <a:t>6</a:t>
                      </a:r>
                      <a:endParaRPr lang="en-US" altLang="zh-CN" dirty="0">
                        <a:latin typeface="Times New Roman" panose="02020603050405020304" pitchFamily="18" charset="0"/>
                      </a:endParaRPr>
                    </a:p>
                  </a:txBody>
                  <a:tcPr>
                    <a:lnL>
                      <a:noFill/>
                    </a:lnL>
                    <a:lnR>
                      <a:noFill/>
                    </a:lnR>
                    <a:lnT cap="flat">
                      <a:noFill/>
                    </a:lnT>
                    <a:lnB w="12700" cap="flat" cmpd="sng">
                      <a:solidFill>
                        <a:schemeClr val="tx1"/>
                      </a:solidFill>
                      <a:prstDash val="solid"/>
                      <a:headEnd type="none" w="med" len="med"/>
                      <a:tailEnd type="none" w="med" len="med"/>
                    </a:lnB>
                    <a:lnTlToBr>
                      <a:noFill/>
                    </a:lnTlToBr>
                    <a:lnBlToTr>
                      <a:noFill/>
                    </a:lnBlToTr>
                    <a:noFill/>
                  </a:tcPr>
                </a:tc>
                <a:tc>
                  <a:txBody>
                    <a:bodyPr/>
                    <a:lstStyle>
                      <a:lvl1pPr marL="273050" lvl="0" indent="-273050" algn="l" rtl="0" eaLnBrk="0" fontAlgn="base" hangingPunct="0">
                        <a:spcBef>
                          <a:spcPct val="20000"/>
                        </a:spcBef>
                        <a:spcAft>
                          <a:spcPct val="0"/>
                        </a:spcAft>
                        <a:buClr>
                          <a:srgbClr val="0BD0D9"/>
                        </a:buClr>
                        <a:buSzPct val="95000"/>
                        <a:buFont typeface="Wingdings 2" panose="05020102010507070707" pitchFamily="18" charset="2"/>
                        <a:buChar char=""/>
                        <a:defRPr sz="2200" b="1" kern="1200">
                          <a:solidFill>
                            <a:schemeClr val="bg1"/>
                          </a:solidFill>
                          <a:latin typeface="+mn-lt"/>
                          <a:ea typeface="+mn-ea"/>
                          <a:cs typeface="+mn-cs"/>
                        </a:defRPr>
                      </a:lvl1pPr>
                      <a:lvl2pPr marL="640080" lvl="1" indent="-246380" algn="l" rtl="0" eaLnBrk="0" fontAlgn="base" hangingPunct="0">
                        <a:spcBef>
                          <a:spcPct val="20000"/>
                        </a:spcBef>
                        <a:spcAft>
                          <a:spcPct val="0"/>
                        </a:spcAft>
                        <a:buClr>
                          <a:schemeClr val="accent1"/>
                        </a:buClr>
                        <a:buSzPct val="85000"/>
                        <a:buFont typeface="Wingdings 2" panose="05020102010507070707" pitchFamily="18" charset="2"/>
                        <a:buChar char=""/>
                        <a:defRPr sz="2000" b="1" kern="1200">
                          <a:solidFill>
                            <a:schemeClr val="bg1"/>
                          </a:solidFill>
                          <a:latin typeface="+mn-lt"/>
                          <a:ea typeface="+mn-ea"/>
                        </a:defRPr>
                      </a:lvl2pPr>
                      <a:lvl3pPr marL="914400" lvl="2" indent="-246380" algn="l" rtl="0" eaLnBrk="0" fontAlgn="base" hangingPunct="0">
                        <a:spcBef>
                          <a:spcPct val="20000"/>
                        </a:spcBef>
                        <a:spcAft>
                          <a:spcPct val="0"/>
                        </a:spcAft>
                        <a:buClr>
                          <a:schemeClr val="accent2"/>
                        </a:buClr>
                        <a:buSzPct val="70000"/>
                        <a:buFont typeface="Wingdings 2" panose="05020102010507070707" pitchFamily="18" charset="2"/>
                        <a:buChar char=""/>
                        <a:defRPr sz="1900" b="1" kern="1200">
                          <a:solidFill>
                            <a:schemeClr val="bg1"/>
                          </a:solidFill>
                          <a:latin typeface="+mn-lt"/>
                          <a:ea typeface="+mn-ea"/>
                        </a:defRPr>
                      </a:lvl3pPr>
                      <a:lvl4pPr marL="1187450" lvl="3" indent="-209550" algn="l" rtl="0" eaLnBrk="0" fontAlgn="base" hangingPunct="0">
                        <a:spcBef>
                          <a:spcPct val="20000"/>
                        </a:spcBef>
                        <a:spcAft>
                          <a:spcPct val="0"/>
                        </a:spcAft>
                        <a:buClr>
                          <a:srgbClr val="0BD0D9"/>
                        </a:buClr>
                        <a:buSzPct val="65000"/>
                        <a:buFont typeface="Wingdings 2" panose="05020102010507070707" pitchFamily="18" charset="2"/>
                        <a:buChar char=""/>
                        <a:defRPr sz="1800" b="1" kern="1200">
                          <a:solidFill>
                            <a:schemeClr val="bg1"/>
                          </a:solidFill>
                          <a:latin typeface="+mn-lt"/>
                          <a:ea typeface="+mn-ea"/>
                        </a:defRPr>
                      </a:lvl4pPr>
                      <a:lvl5pPr marL="1462405" lvl="4" indent="-209550" algn="l" rtl="0" eaLnBrk="0" fontAlgn="base" hangingPunct="0">
                        <a:spcBef>
                          <a:spcPct val="20000"/>
                        </a:spcBef>
                        <a:spcAft>
                          <a:spcPct val="0"/>
                        </a:spcAft>
                        <a:buClr>
                          <a:srgbClr val="10CF9B"/>
                        </a:buClr>
                        <a:buSzPct val="65000"/>
                        <a:buFont typeface="Wingdings 2" panose="05020102010507070707" pitchFamily="18" charset="2"/>
                        <a:buChar char=""/>
                        <a:defRPr sz="1800" b="1" kern="1200">
                          <a:solidFill>
                            <a:schemeClr val="bg1"/>
                          </a:solidFill>
                          <a:latin typeface="+mn-lt"/>
                          <a:ea typeface="+mn-ea"/>
                        </a:defRPr>
                      </a:lvl5pPr>
                    </a:lstStyle>
                    <a:p>
                      <a:pPr marL="0" lvl="0" indent="0">
                        <a:buNone/>
                      </a:pPr>
                      <a:r>
                        <a:rPr lang="en-US" altLang="zh-CN" dirty="0">
                          <a:latin typeface="Times New Roman" panose="02020603050405020304" pitchFamily="18" charset="0"/>
                        </a:rPr>
                        <a:t>7</a:t>
                      </a:r>
                      <a:endParaRPr lang="en-US" altLang="zh-CN" dirty="0">
                        <a:latin typeface="Times New Roman" panose="02020603050405020304" pitchFamily="18" charset="0"/>
                      </a:endParaRPr>
                    </a:p>
                  </a:txBody>
                  <a:tcPr>
                    <a:lnL>
                      <a:noFill/>
                    </a:lnL>
                    <a:lnR>
                      <a:noFill/>
                    </a:lnR>
                    <a:lnT cap="flat">
                      <a:noFill/>
                    </a:lnT>
                    <a:lnB w="12700" cap="flat" cmpd="sng">
                      <a:solidFill>
                        <a:schemeClr val="tx1"/>
                      </a:solidFill>
                      <a:prstDash val="solid"/>
                      <a:headEnd type="none" w="med" len="med"/>
                      <a:tailEnd type="none" w="med" len="med"/>
                    </a:lnB>
                    <a:lnTlToBr>
                      <a:noFill/>
                    </a:lnTlToBr>
                    <a:lnBlToTr>
                      <a:noFill/>
                    </a:lnBlToTr>
                    <a:noFill/>
                  </a:tcPr>
                </a:tc>
                <a:tc>
                  <a:txBody>
                    <a:bodyPr/>
                    <a:lstStyle>
                      <a:lvl1pPr marL="273050" lvl="0" indent="-273050" algn="l" rtl="0" eaLnBrk="0" fontAlgn="base" hangingPunct="0">
                        <a:spcBef>
                          <a:spcPct val="20000"/>
                        </a:spcBef>
                        <a:spcAft>
                          <a:spcPct val="0"/>
                        </a:spcAft>
                        <a:buClr>
                          <a:srgbClr val="0BD0D9"/>
                        </a:buClr>
                        <a:buSzPct val="95000"/>
                        <a:buFont typeface="Wingdings 2" panose="05020102010507070707" pitchFamily="18" charset="2"/>
                        <a:buChar char=""/>
                        <a:defRPr sz="2200" b="1" kern="1200">
                          <a:solidFill>
                            <a:schemeClr val="bg1"/>
                          </a:solidFill>
                          <a:latin typeface="+mn-lt"/>
                          <a:ea typeface="+mn-ea"/>
                          <a:cs typeface="+mn-cs"/>
                        </a:defRPr>
                      </a:lvl1pPr>
                      <a:lvl2pPr marL="640080" lvl="1" indent="-246380" algn="l" rtl="0" eaLnBrk="0" fontAlgn="base" hangingPunct="0">
                        <a:spcBef>
                          <a:spcPct val="20000"/>
                        </a:spcBef>
                        <a:spcAft>
                          <a:spcPct val="0"/>
                        </a:spcAft>
                        <a:buClr>
                          <a:schemeClr val="accent1"/>
                        </a:buClr>
                        <a:buSzPct val="85000"/>
                        <a:buFont typeface="Wingdings 2" panose="05020102010507070707" pitchFamily="18" charset="2"/>
                        <a:buChar char=""/>
                        <a:defRPr sz="2000" b="1" kern="1200">
                          <a:solidFill>
                            <a:schemeClr val="bg1"/>
                          </a:solidFill>
                          <a:latin typeface="+mn-lt"/>
                          <a:ea typeface="+mn-ea"/>
                        </a:defRPr>
                      </a:lvl2pPr>
                      <a:lvl3pPr marL="914400" lvl="2" indent="-246380" algn="l" rtl="0" eaLnBrk="0" fontAlgn="base" hangingPunct="0">
                        <a:spcBef>
                          <a:spcPct val="20000"/>
                        </a:spcBef>
                        <a:spcAft>
                          <a:spcPct val="0"/>
                        </a:spcAft>
                        <a:buClr>
                          <a:schemeClr val="accent2"/>
                        </a:buClr>
                        <a:buSzPct val="70000"/>
                        <a:buFont typeface="Wingdings 2" panose="05020102010507070707" pitchFamily="18" charset="2"/>
                        <a:buChar char=""/>
                        <a:defRPr sz="1900" b="1" kern="1200">
                          <a:solidFill>
                            <a:schemeClr val="bg1"/>
                          </a:solidFill>
                          <a:latin typeface="+mn-lt"/>
                          <a:ea typeface="+mn-ea"/>
                        </a:defRPr>
                      </a:lvl3pPr>
                      <a:lvl4pPr marL="1187450" lvl="3" indent="-209550" algn="l" rtl="0" eaLnBrk="0" fontAlgn="base" hangingPunct="0">
                        <a:spcBef>
                          <a:spcPct val="20000"/>
                        </a:spcBef>
                        <a:spcAft>
                          <a:spcPct val="0"/>
                        </a:spcAft>
                        <a:buClr>
                          <a:srgbClr val="0BD0D9"/>
                        </a:buClr>
                        <a:buSzPct val="65000"/>
                        <a:buFont typeface="Wingdings 2" panose="05020102010507070707" pitchFamily="18" charset="2"/>
                        <a:buChar char=""/>
                        <a:defRPr sz="1800" b="1" kern="1200">
                          <a:solidFill>
                            <a:schemeClr val="bg1"/>
                          </a:solidFill>
                          <a:latin typeface="+mn-lt"/>
                          <a:ea typeface="+mn-ea"/>
                        </a:defRPr>
                      </a:lvl4pPr>
                      <a:lvl5pPr marL="1462405" lvl="4" indent="-209550" algn="l" rtl="0" eaLnBrk="0" fontAlgn="base" hangingPunct="0">
                        <a:spcBef>
                          <a:spcPct val="20000"/>
                        </a:spcBef>
                        <a:spcAft>
                          <a:spcPct val="0"/>
                        </a:spcAft>
                        <a:buClr>
                          <a:srgbClr val="10CF9B"/>
                        </a:buClr>
                        <a:buSzPct val="65000"/>
                        <a:buFont typeface="Wingdings 2" panose="05020102010507070707" pitchFamily="18" charset="2"/>
                        <a:buChar char=""/>
                        <a:defRPr sz="1800" b="1" kern="1200">
                          <a:solidFill>
                            <a:schemeClr val="bg1"/>
                          </a:solidFill>
                          <a:latin typeface="+mn-lt"/>
                          <a:ea typeface="+mn-ea"/>
                        </a:defRPr>
                      </a:lvl5pPr>
                    </a:lstStyle>
                    <a:p>
                      <a:pPr marL="0" lvl="0" indent="0">
                        <a:buNone/>
                      </a:pPr>
                      <a:r>
                        <a:rPr lang="en-US" altLang="zh-CN" dirty="0">
                          <a:latin typeface="Times New Roman" panose="02020603050405020304" pitchFamily="18" charset="0"/>
                        </a:rPr>
                        <a:t>8</a:t>
                      </a:r>
                      <a:endParaRPr lang="en-US" altLang="zh-CN" dirty="0">
                        <a:latin typeface="Times New Roman" panose="02020603050405020304" pitchFamily="18" charset="0"/>
                      </a:endParaRPr>
                    </a:p>
                  </a:txBody>
                  <a:tcPr>
                    <a:lnL>
                      <a:noFill/>
                    </a:lnL>
                    <a:lnR cap="flat">
                      <a:noFill/>
                    </a:lnR>
                    <a:lnT cap="flat">
                      <a:noFill/>
                    </a:lnT>
                    <a:lnB w="12700" cap="flat" cmpd="sng">
                      <a:solidFill>
                        <a:schemeClr val="tx1"/>
                      </a:solidFill>
                      <a:prstDash val="solid"/>
                      <a:headEnd type="none" w="med" len="med"/>
                      <a:tailEnd type="none" w="med" len="med"/>
                    </a:lnB>
                    <a:lnTlToBr>
                      <a:noFill/>
                    </a:lnTlToBr>
                    <a:lnBlToTr>
                      <a:noFill/>
                    </a:lnBlToTr>
                    <a:noFill/>
                  </a:tcPr>
                </a:tc>
              </a:tr>
              <a:tr h="425450">
                <a:tc>
                  <a:txBody>
                    <a:bodyPr/>
                    <a:lstStyle>
                      <a:lvl1pPr marL="273050" lvl="0" indent="-273050" algn="l" rtl="0" eaLnBrk="0" fontAlgn="base" hangingPunct="0">
                        <a:spcBef>
                          <a:spcPct val="20000"/>
                        </a:spcBef>
                        <a:spcAft>
                          <a:spcPct val="0"/>
                        </a:spcAft>
                        <a:buClr>
                          <a:srgbClr val="0BD0D9"/>
                        </a:buClr>
                        <a:buSzPct val="95000"/>
                        <a:buFont typeface="Wingdings 2" panose="05020102010507070707" pitchFamily="18" charset="2"/>
                        <a:buChar char=""/>
                        <a:defRPr sz="2200" b="1" kern="1200">
                          <a:solidFill>
                            <a:schemeClr val="bg1"/>
                          </a:solidFill>
                          <a:latin typeface="+mn-lt"/>
                          <a:ea typeface="+mn-ea"/>
                          <a:cs typeface="+mn-cs"/>
                        </a:defRPr>
                      </a:lvl1pPr>
                      <a:lvl2pPr marL="640080" lvl="1" indent="-246380" algn="l" rtl="0" eaLnBrk="0" fontAlgn="base" hangingPunct="0">
                        <a:spcBef>
                          <a:spcPct val="20000"/>
                        </a:spcBef>
                        <a:spcAft>
                          <a:spcPct val="0"/>
                        </a:spcAft>
                        <a:buClr>
                          <a:schemeClr val="accent1"/>
                        </a:buClr>
                        <a:buSzPct val="85000"/>
                        <a:buFont typeface="Wingdings 2" panose="05020102010507070707" pitchFamily="18" charset="2"/>
                        <a:buChar char=""/>
                        <a:defRPr sz="2000" b="1" kern="1200">
                          <a:solidFill>
                            <a:schemeClr val="bg1"/>
                          </a:solidFill>
                          <a:latin typeface="+mn-lt"/>
                          <a:ea typeface="+mn-ea"/>
                        </a:defRPr>
                      </a:lvl2pPr>
                      <a:lvl3pPr marL="914400" lvl="2" indent="-246380" algn="l" rtl="0" eaLnBrk="0" fontAlgn="base" hangingPunct="0">
                        <a:spcBef>
                          <a:spcPct val="20000"/>
                        </a:spcBef>
                        <a:spcAft>
                          <a:spcPct val="0"/>
                        </a:spcAft>
                        <a:buClr>
                          <a:schemeClr val="accent2"/>
                        </a:buClr>
                        <a:buSzPct val="70000"/>
                        <a:buFont typeface="Wingdings 2" panose="05020102010507070707" pitchFamily="18" charset="2"/>
                        <a:buChar char=""/>
                        <a:defRPr sz="1900" b="1" kern="1200">
                          <a:solidFill>
                            <a:schemeClr val="bg1"/>
                          </a:solidFill>
                          <a:latin typeface="+mn-lt"/>
                          <a:ea typeface="+mn-ea"/>
                        </a:defRPr>
                      </a:lvl3pPr>
                      <a:lvl4pPr marL="1187450" lvl="3" indent="-209550" algn="l" rtl="0" eaLnBrk="0" fontAlgn="base" hangingPunct="0">
                        <a:spcBef>
                          <a:spcPct val="20000"/>
                        </a:spcBef>
                        <a:spcAft>
                          <a:spcPct val="0"/>
                        </a:spcAft>
                        <a:buClr>
                          <a:srgbClr val="0BD0D9"/>
                        </a:buClr>
                        <a:buSzPct val="65000"/>
                        <a:buFont typeface="Wingdings 2" panose="05020102010507070707" pitchFamily="18" charset="2"/>
                        <a:buChar char=""/>
                        <a:defRPr sz="1800" b="1" kern="1200">
                          <a:solidFill>
                            <a:schemeClr val="bg1"/>
                          </a:solidFill>
                          <a:latin typeface="+mn-lt"/>
                          <a:ea typeface="+mn-ea"/>
                        </a:defRPr>
                      </a:lvl4pPr>
                      <a:lvl5pPr marL="1462405" lvl="4" indent="-209550" algn="l" rtl="0" eaLnBrk="0" fontAlgn="base" hangingPunct="0">
                        <a:spcBef>
                          <a:spcPct val="20000"/>
                        </a:spcBef>
                        <a:spcAft>
                          <a:spcPct val="0"/>
                        </a:spcAft>
                        <a:buClr>
                          <a:srgbClr val="10CF9B"/>
                        </a:buClr>
                        <a:buSzPct val="65000"/>
                        <a:buFont typeface="Wingdings 2" panose="05020102010507070707" pitchFamily="18" charset="2"/>
                        <a:buChar char=""/>
                        <a:defRPr sz="1800" b="1" kern="1200">
                          <a:solidFill>
                            <a:schemeClr val="bg1"/>
                          </a:solidFill>
                          <a:latin typeface="+mn-lt"/>
                          <a:ea typeface="+mn-ea"/>
                        </a:defRPr>
                      </a:lvl5pPr>
                    </a:lstStyle>
                    <a:p>
                      <a:pPr marL="0" lvl="0" indent="0">
                        <a:buNone/>
                      </a:pPr>
                      <a:r>
                        <a:rPr lang="en-US" altLang="zh-CN" dirty="0">
                          <a:latin typeface="Times New Roman" panose="02020603050405020304" pitchFamily="18" charset="0"/>
                        </a:rPr>
                        <a:t>A</a:t>
                      </a:r>
                      <a:endParaRPr lang="en-US" altLang="zh-CN" dirty="0">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tx2"/>
                    </a:solidFill>
                  </a:tcPr>
                </a:tc>
                <a:tc>
                  <a:txBody>
                    <a:bodyPr/>
                    <a:lstStyle>
                      <a:lvl1pPr marL="273050" lvl="0" indent="-273050" algn="l" rtl="0" eaLnBrk="0" fontAlgn="base" hangingPunct="0">
                        <a:spcBef>
                          <a:spcPct val="20000"/>
                        </a:spcBef>
                        <a:spcAft>
                          <a:spcPct val="0"/>
                        </a:spcAft>
                        <a:buClr>
                          <a:srgbClr val="0BD0D9"/>
                        </a:buClr>
                        <a:buSzPct val="95000"/>
                        <a:buFont typeface="Wingdings 2" panose="05020102010507070707" pitchFamily="18" charset="2"/>
                        <a:buChar char=""/>
                        <a:defRPr sz="2200" b="1" kern="1200">
                          <a:solidFill>
                            <a:schemeClr val="bg1"/>
                          </a:solidFill>
                          <a:latin typeface="+mn-lt"/>
                          <a:ea typeface="+mn-ea"/>
                          <a:cs typeface="+mn-cs"/>
                        </a:defRPr>
                      </a:lvl1pPr>
                      <a:lvl2pPr marL="640080" lvl="1" indent="-246380" algn="l" rtl="0" eaLnBrk="0" fontAlgn="base" hangingPunct="0">
                        <a:spcBef>
                          <a:spcPct val="20000"/>
                        </a:spcBef>
                        <a:spcAft>
                          <a:spcPct val="0"/>
                        </a:spcAft>
                        <a:buClr>
                          <a:schemeClr val="accent1"/>
                        </a:buClr>
                        <a:buSzPct val="85000"/>
                        <a:buFont typeface="Wingdings 2" panose="05020102010507070707" pitchFamily="18" charset="2"/>
                        <a:buChar char=""/>
                        <a:defRPr sz="2000" b="1" kern="1200">
                          <a:solidFill>
                            <a:schemeClr val="bg1"/>
                          </a:solidFill>
                          <a:latin typeface="+mn-lt"/>
                          <a:ea typeface="+mn-ea"/>
                        </a:defRPr>
                      </a:lvl2pPr>
                      <a:lvl3pPr marL="914400" lvl="2" indent="-246380" algn="l" rtl="0" eaLnBrk="0" fontAlgn="base" hangingPunct="0">
                        <a:spcBef>
                          <a:spcPct val="20000"/>
                        </a:spcBef>
                        <a:spcAft>
                          <a:spcPct val="0"/>
                        </a:spcAft>
                        <a:buClr>
                          <a:schemeClr val="accent2"/>
                        </a:buClr>
                        <a:buSzPct val="70000"/>
                        <a:buFont typeface="Wingdings 2" panose="05020102010507070707" pitchFamily="18" charset="2"/>
                        <a:buChar char=""/>
                        <a:defRPr sz="1900" b="1" kern="1200">
                          <a:solidFill>
                            <a:schemeClr val="bg1"/>
                          </a:solidFill>
                          <a:latin typeface="+mn-lt"/>
                          <a:ea typeface="+mn-ea"/>
                        </a:defRPr>
                      </a:lvl3pPr>
                      <a:lvl4pPr marL="1187450" lvl="3" indent="-209550" algn="l" rtl="0" eaLnBrk="0" fontAlgn="base" hangingPunct="0">
                        <a:spcBef>
                          <a:spcPct val="20000"/>
                        </a:spcBef>
                        <a:spcAft>
                          <a:spcPct val="0"/>
                        </a:spcAft>
                        <a:buClr>
                          <a:srgbClr val="0BD0D9"/>
                        </a:buClr>
                        <a:buSzPct val="65000"/>
                        <a:buFont typeface="Wingdings 2" panose="05020102010507070707" pitchFamily="18" charset="2"/>
                        <a:buChar char=""/>
                        <a:defRPr sz="1800" b="1" kern="1200">
                          <a:solidFill>
                            <a:schemeClr val="bg1"/>
                          </a:solidFill>
                          <a:latin typeface="+mn-lt"/>
                          <a:ea typeface="+mn-ea"/>
                        </a:defRPr>
                      </a:lvl4pPr>
                      <a:lvl5pPr marL="1462405" lvl="4" indent="-209550" algn="l" rtl="0" eaLnBrk="0" fontAlgn="base" hangingPunct="0">
                        <a:spcBef>
                          <a:spcPct val="20000"/>
                        </a:spcBef>
                        <a:spcAft>
                          <a:spcPct val="0"/>
                        </a:spcAft>
                        <a:buClr>
                          <a:srgbClr val="10CF9B"/>
                        </a:buClr>
                        <a:buSzPct val="65000"/>
                        <a:buFont typeface="Wingdings 2" panose="05020102010507070707" pitchFamily="18" charset="2"/>
                        <a:buChar char=""/>
                        <a:defRPr sz="1800" b="1" kern="1200">
                          <a:solidFill>
                            <a:schemeClr val="bg1"/>
                          </a:solidFill>
                          <a:latin typeface="+mn-lt"/>
                          <a:ea typeface="+mn-ea"/>
                        </a:defRPr>
                      </a:lvl5pPr>
                    </a:lstStyle>
                    <a:p>
                      <a:pPr marL="0" lvl="0" indent="0">
                        <a:buNone/>
                      </a:pPr>
                      <a:r>
                        <a:rPr lang="en-US" altLang="zh-CN" dirty="0">
                          <a:latin typeface="Times New Roman" panose="02020603050405020304" pitchFamily="18" charset="0"/>
                        </a:rPr>
                        <a:t>B</a:t>
                      </a:r>
                      <a:endParaRPr lang="en-US" altLang="zh-CN" dirty="0">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tx2"/>
                    </a:solidFill>
                  </a:tcPr>
                </a:tc>
                <a:tc>
                  <a:txBody>
                    <a:bodyPr/>
                    <a:lstStyle>
                      <a:lvl1pPr marL="273050" lvl="0" indent="-273050" algn="l" rtl="0" eaLnBrk="0" fontAlgn="base" hangingPunct="0">
                        <a:spcBef>
                          <a:spcPct val="20000"/>
                        </a:spcBef>
                        <a:spcAft>
                          <a:spcPct val="0"/>
                        </a:spcAft>
                        <a:buClr>
                          <a:srgbClr val="0BD0D9"/>
                        </a:buClr>
                        <a:buSzPct val="95000"/>
                        <a:buFont typeface="Wingdings 2" panose="05020102010507070707" pitchFamily="18" charset="2"/>
                        <a:buChar char=""/>
                        <a:defRPr sz="2200" b="1" kern="1200">
                          <a:solidFill>
                            <a:schemeClr val="bg1"/>
                          </a:solidFill>
                          <a:latin typeface="+mn-lt"/>
                          <a:ea typeface="+mn-ea"/>
                          <a:cs typeface="+mn-cs"/>
                        </a:defRPr>
                      </a:lvl1pPr>
                      <a:lvl2pPr marL="640080" lvl="1" indent="-246380" algn="l" rtl="0" eaLnBrk="0" fontAlgn="base" hangingPunct="0">
                        <a:spcBef>
                          <a:spcPct val="20000"/>
                        </a:spcBef>
                        <a:spcAft>
                          <a:spcPct val="0"/>
                        </a:spcAft>
                        <a:buClr>
                          <a:schemeClr val="accent1"/>
                        </a:buClr>
                        <a:buSzPct val="85000"/>
                        <a:buFont typeface="Wingdings 2" panose="05020102010507070707" pitchFamily="18" charset="2"/>
                        <a:buChar char=""/>
                        <a:defRPr sz="2000" b="1" kern="1200">
                          <a:solidFill>
                            <a:schemeClr val="bg1"/>
                          </a:solidFill>
                          <a:latin typeface="+mn-lt"/>
                          <a:ea typeface="+mn-ea"/>
                        </a:defRPr>
                      </a:lvl2pPr>
                      <a:lvl3pPr marL="914400" lvl="2" indent="-246380" algn="l" rtl="0" eaLnBrk="0" fontAlgn="base" hangingPunct="0">
                        <a:spcBef>
                          <a:spcPct val="20000"/>
                        </a:spcBef>
                        <a:spcAft>
                          <a:spcPct val="0"/>
                        </a:spcAft>
                        <a:buClr>
                          <a:schemeClr val="accent2"/>
                        </a:buClr>
                        <a:buSzPct val="70000"/>
                        <a:buFont typeface="Wingdings 2" panose="05020102010507070707" pitchFamily="18" charset="2"/>
                        <a:buChar char=""/>
                        <a:defRPr sz="1900" b="1" kern="1200">
                          <a:solidFill>
                            <a:schemeClr val="bg1"/>
                          </a:solidFill>
                          <a:latin typeface="+mn-lt"/>
                          <a:ea typeface="+mn-ea"/>
                        </a:defRPr>
                      </a:lvl3pPr>
                      <a:lvl4pPr marL="1187450" lvl="3" indent="-209550" algn="l" rtl="0" eaLnBrk="0" fontAlgn="base" hangingPunct="0">
                        <a:spcBef>
                          <a:spcPct val="20000"/>
                        </a:spcBef>
                        <a:spcAft>
                          <a:spcPct val="0"/>
                        </a:spcAft>
                        <a:buClr>
                          <a:srgbClr val="0BD0D9"/>
                        </a:buClr>
                        <a:buSzPct val="65000"/>
                        <a:buFont typeface="Wingdings 2" panose="05020102010507070707" pitchFamily="18" charset="2"/>
                        <a:buChar char=""/>
                        <a:defRPr sz="1800" b="1" kern="1200">
                          <a:solidFill>
                            <a:schemeClr val="bg1"/>
                          </a:solidFill>
                          <a:latin typeface="+mn-lt"/>
                          <a:ea typeface="+mn-ea"/>
                        </a:defRPr>
                      </a:lvl4pPr>
                      <a:lvl5pPr marL="1462405" lvl="4" indent="-209550" algn="l" rtl="0" eaLnBrk="0" fontAlgn="base" hangingPunct="0">
                        <a:spcBef>
                          <a:spcPct val="20000"/>
                        </a:spcBef>
                        <a:spcAft>
                          <a:spcPct val="0"/>
                        </a:spcAft>
                        <a:buClr>
                          <a:srgbClr val="10CF9B"/>
                        </a:buClr>
                        <a:buSzPct val="65000"/>
                        <a:buFont typeface="Wingdings 2" panose="05020102010507070707" pitchFamily="18" charset="2"/>
                        <a:buChar char=""/>
                        <a:defRPr sz="1800" b="1" kern="1200">
                          <a:solidFill>
                            <a:schemeClr val="bg1"/>
                          </a:solidFill>
                          <a:latin typeface="+mn-lt"/>
                          <a:ea typeface="+mn-ea"/>
                        </a:defRPr>
                      </a:lvl5pPr>
                    </a:lstStyle>
                    <a:p>
                      <a:pPr marL="0" lvl="0" indent="0">
                        <a:buNone/>
                      </a:pPr>
                      <a:r>
                        <a:rPr lang="en-US" altLang="zh-CN" dirty="0">
                          <a:latin typeface="Times New Roman" panose="02020603050405020304" pitchFamily="18" charset="0"/>
                        </a:rPr>
                        <a:t>C</a:t>
                      </a:r>
                      <a:endParaRPr lang="en-US" altLang="zh-CN" dirty="0">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tx2"/>
                    </a:solidFill>
                  </a:tcPr>
                </a:tc>
                <a:tc>
                  <a:txBody>
                    <a:bodyPr/>
                    <a:lstStyle>
                      <a:lvl1pPr marL="273050" lvl="0" indent="-273050" algn="l" rtl="0" eaLnBrk="0" fontAlgn="base" hangingPunct="0">
                        <a:spcBef>
                          <a:spcPct val="20000"/>
                        </a:spcBef>
                        <a:spcAft>
                          <a:spcPct val="0"/>
                        </a:spcAft>
                        <a:buClr>
                          <a:srgbClr val="0BD0D9"/>
                        </a:buClr>
                        <a:buSzPct val="95000"/>
                        <a:buFont typeface="Wingdings 2" panose="05020102010507070707" pitchFamily="18" charset="2"/>
                        <a:buChar char=""/>
                        <a:defRPr sz="2200" b="1" kern="1200">
                          <a:solidFill>
                            <a:schemeClr val="bg1"/>
                          </a:solidFill>
                          <a:latin typeface="+mn-lt"/>
                          <a:ea typeface="+mn-ea"/>
                          <a:cs typeface="+mn-cs"/>
                        </a:defRPr>
                      </a:lvl1pPr>
                      <a:lvl2pPr marL="640080" lvl="1" indent="-246380" algn="l" rtl="0" eaLnBrk="0" fontAlgn="base" hangingPunct="0">
                        <a:spcBef>
                          <a:spcPct val="20000"/>
                        </a:spcBef>
                        <a:spcAft>
                          <a:spcPct val="0"/>
                        </a:spcAft>
                        <a:buClr>
                          <a:schemeClr val="accent1"/>
                        </a:buClr>
                        <a:buSzPct val="85000"/>
                        <a:buFont typeface="Wingdings 2" panose="05020102010507070707" pitchFamily="18" charset="2"/>
                        <a:buChar char=""/>
                        <a:defRPr sz="2000" b="1" kern="1200">
                          <a:solidFill>
                            <a:schemeClr val="bg1"/>
                          </a:solidFill>
                          <a:latin typeface="+mn-lt"/>
                          <a:ea typeface="+mn-ea"/>
                        </a:defRPr>
                      </a:lvl2pPr>
                      <a:lvl3pPr marL="914400" lvl="2" indent="-246380" algn="l" rtl="0" eaLnBrk="0" fontAlgn="base" hangingPunct="0">
                        <a:spcBef>
                          <a:spcPct val="20000"/>
                        </a:spcBef>
                        <a:spcAft>
                          <a:spcPct val="0"/>
                        </a:spcAft>
                        <a:buClr>
                          <a:schemeClr val="accent2"/>
                        </a:buClr>
                        <a:buSzPct val="70000"/>
                        <a:buFont typeface="Wingdings 2" panose="05020102010507070707" pitchFamily="18" charset="2"/>
                        <a:buChar char=""/>
                        <a:defRPr sz="1900" b="1" kern="1200">
                          <a:solidFill>
                            <a:schemeClr val="bg1"/>
                          </a:solidFill>
                          <a:latin typeface="+mn-lt"/>
                          <a:ea typeface="+mn-ea"/>
                        </a:defRPr>
                      </a:lvl3pPr>
                      <a:lvl4pPr marL="1187450" lvl="3" indent="-209550" algn="l" rtl="0" eaLnBrk="0" fontAlgn="base" hangingPunct="0">
                        <a:spcBef>
                          <a:spcPct val="20000"/>
                        </a:spcBef>
                        <a:spcAft>
                          <a:spcPct val="0"/>
                        </a:spcAft>
                        <a:buClr>
                          <a:srgbClr val="0BD0D9"/>
                        </a:buClr>
                        <a:buSzPct val="65000"/>
                        <a:buFont typeface="Wingdings 2" panose="05020102010507070707" pitchFamily="18" charset="2"/>
                        <a:buChar char=""/>
                        <a:defRPr sz="1800" b="1" kern="1200">
                          <a:solidFill>
                            <a:schemeClr val="bg1"/>
                          </a:solidFill>
                          <a:latin typeface="+mn-lt"/>
                          <a:ea typeface="+mn-ea"/>
                        </a:defRPr>
                      </a:lvl4pPr>
                      <a:lvl5pPr marL="1462405" lvl="4" indent="-209550" algn="l" rtl="0" eaLnBrk="0" fontAlgn="base" hangingPunct="0">
                        <a:spcBef>
                          <a:spcPct val="20000"/>
                        </a:spcBef>
                        <a:spcAft>
                          <a:spcPct val="0"/>
                        </a:spcAft>
                        <a:buClr>
                          <a:srgbClr val="10CF9B"/>
                        </a:buClr>
                        <a:buSzPct val="65000"/>
                        <a:buFont typeface="Wingdings 2" panose="05020102010507070707" pitchFamily="18" charset="2"/>
                        <a:buChar char=""/>
                        <a:defRPr sz="1800" b="1" kern="1200">
                          <a:solidFill>
                            <a:schemeClr val="bg1"/>
                          </a:solidFill>
                          <a:latin typeface="+mn-lt"/>
                          <a:ea typeface="+mn-ea"/>
                        </a:defRPr>
                      </a:lvl5pPr>
                    </a:lstStyle>
                    <a:p>
                      <a:pPr marL="0" lvl="0" indent="0">
                        <a:buNone/>
                      </a:pPr>
                      <a:r>
                        <a:rPr lang="en-US" altLang="zh-CN" dirty="0">
                          <a:latin typeface="Times New Roman" panose="02020603050405020304" pitchFamily="18" charset="0"/>
                        </a:rPr>
                        <a:t>D</a:t>
                      </a:r>
                      <a:endParaRPr lang="en-US" altLang="zh-CN" dirty="0">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tx2"/>
                    </a:solidFill>
                  </a:tcPr>
                </a:tc>
                <a:tc>
                  <a:txBody>
                    <a:bodyPr/>
                    <a:lstStyle>
                      <a:lvl1pPr marL="273050" lvl="0" indent="-273050" algn="l" rtl="0" eaLnBrk="0" fontAlgn="base" hangingPunct="0">
                        <a:spcBef>
                          <a:spcPct val="20000"/>
                        </a:spcBef>
                        <a:spcAft>
                          <a:spcPct val="0"/>
                        </a:spcAft>
                        <a:buClr>
                          <a:srgbClr val="0BD0D9"/>
                        </a:buClr>
                        <a:buSzPct val="95000"/>
                        <a:buFont typeface="Wingdings 2" panose="05020102010507070707" pitchFamily="18" charset="2"/>
                        <a:buChar char=""/>
                        <a:defRPr sz="2200" b="1" kern="1200">
                          <a:solidFill>
                            <a:schemeClr val="bg1"/>
                          </a:solidFill>
                          <a:latin typeface="+mn-lt"/>
                          <a:ea typeface="+mn-ea"/>
                          <a:cs typeface="+mn-cs"/>
                        </a:defRPr>
                      </a:lvl1pPr>
                      <a:lvl2pPr marL="640080" lvl="1" indent="-246380" algn="l" rtl="0" eaLnBrk="0" fontAlgn="base" hangingPunct="0">
                        <a:spcBef>
                          <a:spcPct val="20000"/>
                        </a:spcBef>
                        <a:spcAft>
                          <a:spcPct val="0"/>
                        </a:spcAft>
                        <a:buClr>
                          <a:schemeClr val="accent1"/>
                        </a:buClr>
                        <a:buSzPct val="85000"/>
                        <a:buFont typeface="Wingdings 2" panose="05020102010507070707" pitchFamily="18" charset="2"/>
                        <a:buChar char=""/>
                        <a:defRPr sz="2000" b="1" kern="1200">
                          <a:solidFill>
                            <a:schemeClr val="bg1"/>
                          </a:solidFill>
                          <a:latin typeface="+mn-lt"/>
                          <a:ea typeface="+mn-ea"/>
                        </a:defRPr>
                      </a:lvl2pPr>
                      <a:lvl3pPr marL="914400" lvl="2" indent="-246380" algn="l" rtl="0" eaLnBrk="0" fontAlgn="base" hangingPunct="0">
                        <a:spcBef>
                          <a:spcPct val="20000"/>
                        </a:spcBef>
                        <a:spcAft>
                          <a:spcPct val="0"/>
                        </a:spcAft>
                        <a:buClr>
                          <a:schemeClr val="accent2"/>
                        </a:buClr>
                        <a:buSzPct val="70000"/>
                        <a:buFont typeface="Wingdings 2" panose="05020102010507070707" pitchFamily="18" charset="2"/>
                        <a:buChar char=""/>
                        <a:defRPr sz="1900" b="1" kern="1200">
                          <a:solidFill>
                            <a:schemeClr val="bg1"/>
                          </a:solidFill>
                          <a:latin typeface="+mn-lt"/>
                          <a:ea typeface="+mn-ea"/>
                        </a:defRPr>
                      </a:lvl3pPr>
                      <a:lvl4pPr marL="1187450" lvl="3" indent="-209550" algn="l" rtl="0" eaLnBrk="0" fontAlgn="base" hangingPunct="0">
                        <a:spcBef>
                          <a:spcPct val="20000"/>
                        </a:spcBef>
                        <a:spcAft>
                          <a:spcPct val="0"/>
                        </a:spcAft>
                        <a:buClr>
                          <a:srgbClr val="0BD0D9"/>
                        </a:buClr>
                        <a:buSzPct val="65000"/>
                        <a:buFont typeface="Wingdings 2" panose="05020102010507070707" pitchFamily="18" charset="2"/>
                        <a:buChar char=""/>
                        <a:defRPr sz="1800" b="1" kern="1200">
                          <a:solidFill>
                            <a:schemeClr val="bg1"/>
                          </a:solidFill>
                          <a:latin typeface="+mn-lt"/>
                          <a:ea typeface="+mn-ea"/>
                        </a:defRPr>
                      </a:lvl4pPr>
                      <a:lvl5pPr marL="1462405" lvl="4" indent="-209550" algn="l" rtl="0" eaLnBrk="0" fontAlgn="base" hangingPunct="0">
                        <a:spcBef>
                          <a:spcPct val="20000"/>
                        </a:spcBef>
                        <a:spcAft>
                          <a:spcPct val="0"/>
                        </a:spcAft>
                        <a:buClr>
                          <a:srgbClr val="10CF9B"/>
                        </a:buClr>
                        <a:buSzPct val="65000"/>
                        <a:buFont typeface="Wingdings 2" panose="05020102010507070707" pitchFamily="18" charset="2"/>
                        <a:buChar char=""/>
                        <a:defRPr sz="1800" b="1" kern="1200">
                          <a:solidFill>
                            <a:schemeClr val="bg1"/>
                          </a:solidFill>
                          <a:latin typeface="+mn-lt"/>
                          <a:ea typeface="+mn-ea"/>
                        </a:defRPr>
                      </a:lvl5pPr>
                    </a:lstStyle>
                    <a:p>
                      <a:pPr marL="0" lvl="0" indent="0">
                        <a:buNone/>
                      </a:pPr>
                      <a:r>
                        <a:rPr lang="en-US" altLang="zh-CN" dirty="0">
                          <a:latin typeface="Times New Roman" panose="02020603050405020304" pitchFamily="18" charset="0"/>
                        </a:rPr>
                        <a:t>E</a:t>
                      </a:r>
                      <a:endParaRPr lang="en-US" altLang="zh-CN" dirty="0">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tx2"/>
                    </a:solidFill>
                  </a:tcPr>
                </a:tc>
                <a:tc>
                  <a:txBody>
                    <a:bodyPr/>
                    <a:lstStyle>
                      <a:lvl1pPr marL="273050" lvl="0" indent="-273050" algn="l" rtl="0" eaLnBrk="0" fontAlgn="base" hangingPunct="0">
                        <a:spcBef>
                          <a:spcPct val="20000"/>
                        </a:spcBef>
                        <a:spcAft>
                          <a:spcPct val="0"/>
                        </a:spcAft>
                        <a:buClr>
                          <a:srgbClr val="0BD0D9"/>
                        </a:buClr>
                        <a:buSzPct val="95000"/>
                        <a:buFont typeface="Wingdings 2" panose="05020102010507070707" pitchFamily="18" charset="2"/>
                        <a:buChar char=""/>
                        <a:defRPr sz="2200" b="1" kern="1200">
                          <a:solidFill>
                            <a:schemeClr val="bg1"/>
                          </a:solidFill>
                          <a:latin typeface="+mn-lt"/>
                          <a:ea typeface="+mn-ea"/>
                          <a:cs typeface="+mn-cs"/>
                        </a:defRPr>
                      </a:lvl1pPr>
                      <a:lvl2pPr marL="640080" lvl="1" indent="-246380" algn="l" rtl="0" eaLnBrk="0" fontAlgn="base" hangingPunct="0">
                        <a:spcBef>
                          <a:spcPct val="20000"/>
                        </a:spcBef>
                        <a:spcAft>
                          <a:spcPct val="0"/>
                        </a:spcAft>
                        <a:buClr>
                          <a:schemeClr val="accent1"/>
                        </a:buClr>
                        <a:buSzPct val="85000"/>
                        <a:buFont typeface="Wingdings 2" panose="05020102010507070707" pitchFamily="18" charset="2"/>
                        <a:buChar char=""/>
                        <a:defRPr sz="2000" b="1" kern="1200">
                          <a:solidFill>
                            <a:schemeClr val="bg1"/>
                          </a:solidFill>
                          <a:latin typeface="+mn-lt"/>
                          <a:ea typeface="+mn-ea"/>
                        </a:defRPr>
                      </a:lvl2pPr>
                      <a:lvl3pPr marL="914400" lvl="2" indent="-246380" algn="l" rtl="0" eaLnBrk="0" fontAlgn="base" hangingPunct="0">
                        <a:spcBef>
                          <a:spcPct val="20000"/>
                        </a:spcBef>
                        <a:spcAft>
                          <a:spcPct val="0"/>
                        </a:spcAft>
                        <a:buClr>
                          <a:schemeClr val="accent2"/>
                        </a:buClr>
                        <a:buSzPct val="70000"/>
                        <a:buFont typeface="Wingdings 2" panose="05020102010507070707" pitchFamily="18" charset="2"/>
                        <a:buChar char=""/>
                        <a:defRPr sz="1900" b="1" kern="1200">
                          <a:solidFill>
                            <a:schemeClr val="bg1"/>
                          </a:solidFill>
                          <a:latin typeface="+mn-lt"/>
                          <a:ea typeface="+mn-ea"/>
                        </a:defRPr>
                      </a:lvl3pPr>
                      <a:lvl4pPr marL="1187450" lvl="3" indent="-209550" algn="l" rtl="0" eaLnBrk="0" fontAlgn="base" hangingPunct="0">
                        <a:spcBef>
                          <a:spcPct val="20000"/>
                        </a:spcBef>
                        <a:spcAft>
                          <a:spcPct val="0"/>
                        </a:spcAft>
                        <a:buClr>
                          <a:srgbClr val="0BD0D9"/>
                        </a:buClr>
                        <a:buSzPct val="65000"/>
                        <a:buFont typeface="Wingdings 2" panose="05020102010507070707" pitchFamily="18" charset="2"/>
                        <a:buChar char=""/>
                        <a:defRPr sz="1800" b="1" kern="1200">
                          <a:solidFill>
                            <a:schemeClr val="bg1"/>
                          </a:solidFill>
                          <a:latin typeface="+mn-lt"/>
                          <a:ea typeface="+mn-ea"/>
                        </a:defRPr>
                      </a:lvl4pPr>
                      <a:lvl5pPr marL="1462405" lvl="4" indent="-209550" algn="l" rtl="0" eaLnBrk="0" fontAlgn="base" hangingPunct="0">
                        <a:spcBef>
                          <a:spcPct val="20000"/>
                        </a:spcBef>
                        <a:spcAft>
                          <a:spcPct val="0"/>
                        </a:spcAft>
                        <a:buClr>
                          <a:srgbClr val="10CF9B"/>
                        </a:buClr>
                        <a:buSzPct val="65000"/>
                        <a:buFont typeface="Wingdings 2" panose="05020102010507070707" pitchFamily="18" charset="2"/>
                        <a:buChar char=""/>
                        <a:defRPr sz="1800" b="1" kern="1200">
                          <a:solidFill>
                            <a:schemeClr val="bg1"/>
                          </a:solidFill>
                          <a:latin typeface="+mn-lt"/>
                          <a:ea typeface="+mn-ea"/>
                        </a:defRPr>
                      </a:lvl5pPr>
                    </a:lstStyle>
                    <a:p>
                      <a:pPr marL="0" lvl="0" indent="0">
                        <a:buNone/>
                      </a:pPr>
                      <a:r>
                        <a:rPr lang="en-US" altLang="zh-CN" dirty="0">
                          <a:latin typeface="Times New Roman" panose="02020603050405020304" pitchFamily="18" charset="0"/>
                        </a:rPr>
                        <a:t>F</a:t>
                      </a:r>
                      <a:endParaRPr lang="en-US" altLang="zh-CN" dirty="0">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tx2"/>
                    </a:solidFill>
                  </a:tcPr>
                </a:tc>
                <a:tc>
                  <a:txBody>
                    <a:bodyPr/>
                    <a:lstStyle>
                      <a:lvl1pPr marL="273050" lvl="0" indent="-273050" algn="l" rtl="0" eaLnBrk="0" fontAlgn="base" hangingPunct="0">
                        <a:spcBef>
                          <a:spcPct val="20000"/>
                        </a:spcBef>
                        <a:spcAft>
                          <a:spcPct val="0"/>
                        </a:spcAft>
                        <a:buClr>
                          <a:srgbClr val="0BD0D9"/>
                        </a:buClr>
                        <a:buSzPct val="95000"/>
                        <a:buFont typeface="Wingdings 2" panose="05020102010507070707" pitchFamily="18" charset="2"/>
                        <a:buChar char=""/>
                        <a:defRPr sz="2200" b="1" kern="1200">
                          <a:solidFill>
                            <a:schemeClr val="bg1"/>
                          </a:solidFill>
                          <a:latin typeface="+mn-lt"/>
                          <a:ea typeface="+mn-ea"/>
                          <a:cs typeface="+mn-cs"/>
                        </a:defRPr>
                      </a:lvl1pPr>
                      <a:lvl2pPr marL="640080" lvl="1" indent="-246380" algn="l" rtl="0" eaLnBrk="0" fontAlgn="base" hangingPunct="0">
                        <a:spcBef>
                          <a:spcPct val="20000"/>
                        </a:spcBef>
                        <a:spcAft>
                          <a:spcPct val="0"/>
                        </a:spcAft>
                        <a:buClr>
                          <a:schemeClr val="accent1"/>
                        </a:buClr>
                        <a:buSzPct val="85000"/>
                        <a:buFont typeface="Wingdings 2" panose="05020102010507070707" pitchFamily="18" charset="2"/>
                        <a:buChar char=""/>
                        <a:defRPr sz="2000" b="1" kern="1200">
                          <a:solidFill>
                            <a:schemeClr val="bg1"/>
                          </a:solidFill>
                          <a:latin typeface="+mn-lt"/>
                          <a:ea typeface="+mn-ea"/>
                        </a:defRPr>
                      </a:lvl2pPr>
                      <a:lvl3pPr marL="914400" lvl="2" indent="-246380" algn="l" rtl="0" eaLnBrk="0" fontAlgn="base" hangingPunct="0">
                        <a:spcBef>
                          <a:spcPct val="20000"/>
                        </a:spcBef>
                        <a:spcAft>
                          <a:spcPct val="0"/>
                        </a:spcAft>
                        <a:buClr>
                          <a:schemeClr val="accent2"/>
                        </a:buClr>
                        <a:buSzPct val="70000"/>
                        <a:buFont typeface="Wingdings 2" panose="05020102010507070707" pitchFamily="18" charset="2"/>
                        <a:buChar char=""/>
                        <a:defRPr sz="1900" b="1" kern="1200">
                          <a:solidFill>
                            <a:schemeClr val="bg1"/>
                          </a:solidFill>
                          <a:latin typeface="+mn-lt"/>
                          <a:ea typeface="+mn-ea"/>
                        </a:defRPr>
                      </a:lvl3pPr>
                      <a:lvl4pPr marL="1187450" lvl="3" indent="-209550" algn="l" rtl="0" eaLnBrk="0" fontAlgn="base" hangingPunct="0">
                        <a:spcBef>
                          <a:spcPct val="20000"/>
                        </a:spcBef>
                        <a:spcAft>
                          <a:spcPct val="0"/>
                        </a:spcAft>
                        <a:buClr>
                          <a:srgbClr val="0BD0D9"/>
                        </a:buClr>
                        <a:buSzPct val="65000"/>
                        <a:buFont typeface="Wingdings 2" panose="05020102010507070707" pitchFamily="18" charset="2"/>
                        <a:buChar char=""/>
                        <a:defRPr sz="1800" b="1" kern="1200">
                          <a:solidFill>
                            <a:schemeClr val="bg1"/>
                          </a:solidFill>
                          <a:latin typeface="+mn-lt"/>
                          <a:ea typeface="+mn-ea"/>
                        </a:defRPr>
                      </a:lvl4pPr>
                      <a:lvl5pPr marL="1462405" lvl="4" indent="-209550" algn="l" rtl="0" eaLnBrk="0" fontAlgn="base" hangingPunct="0">
                        <a:spcBef>
                          <a:spcPct val="20000"/>
                        </a:spcBef>
                        <a:spcAft>
                          <a:spcPct val="0"/>
                        </a:spcAft>
                        <a:buClr>
                          <a:srgbClr val="10CF9B"/>
                        </a:buClr>
                        <a:buSzPct val="65000"/>
                        <a:buFont typeface="Wingdings 2" panose="05020102010507070707" pitchFamily="18" charset="2"/>
                        <a:buChar char=""/>
                        <a:defRPr sz="1800" b="1" kern="1200">
                          <a:solidFill>
                            <a:schemeClr val="bg1"/>
                          </a:solidFill>
                          <a:latin typeface="+mn-lt"/>
                          <a:ea typeface="+mn-ea"/>
                        </a:defRPr>
                      </a:lvl5pPr>
                    </a:lstStyle>
                    <a:p>
                      <a:pPr marL="0" lvl="0" indent="0">
                        <a:buNone/>
                      </a:pPr>
                      <a:r>
                        <a:rPr lang="en-US" altLang="zh-CN" dirty="0">
                          <a:latin typeface="Times New Roman" panose="02020603050405020304" pitchFamily="18" charset="0"/>
                        </a:rPr>
                        <a:t>G</a:t>
                      </a:r>
                      <a:endParaRPr lang="en-US" altLang="zh-CN" dirty="0">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tx2"/>
                    </a:solidFill>
                  </a:tcPr>
                </a:tc>
                <a:tc>
                  <a:txBody>
                    <a:bodyPr/>
                    <a:lstStyle>
                      <a:lvl1pPr marL="273050" lvl="0" indent="-273050" algn="l" rtl="0" eaLnBrk="0" fontAlgn="base" hangingPunct="0">
                        <a:spcBef>
                          <a:spcPct val="20000"/>
                        </a:spcBef>
                        <a:spcAft>
                          <a:spcPct val="0"/>
                        </a:spcAft>
                        <a:buClr>
                          <a:srgbClr val="0BD0D9"/>
                        </a:buClr>
                        <a:buSzPct val="95000"/>
                        <a:buFont typeface="Wingdings 2" panose="05020102010507070707" pitchFamily="18" charset="2"/>
                        <a:buChar char=""/>
                        <a:defRPr sz="2200" b="1" kern="1200">
                          <a:solidFill>
                            <a:schemeClr val="bg1"/>
                          </a:solidFill>
                          <a:latin typeface="+mn-lt"/>
                          <a:ea typeface="+mn-ea"/>
                          <a:cs typeface="+mn-cs"/>
                        </a:defRPr>
                      </a:lvl1pPr>
                      <a:lvl2pPr marL="640080" lvl="1" indent="-246380" algn="l" rtl="0" eaLnBrk="0" fontAlgn="base" hangingPunct="0">
                        <a:spcBef>
                          <a:spcPct val="20000"/>
                        </a:spcBef>
                        <a:spcAft>
                          <a:spcPct val="0"/>
                        </a:spcAft>
                        <a:buClr>
                          <a:schemeClr val="accent1"/>
                        </a:buClr>
                        <a:buSzPct val="85000"/>
                        <a:buFont typeface="Wingdings 2" panose="05020102010507070707" pitchFamily="18" charset="2"/>
                        <a:buChar char=""/>
                        <a:defRPr sz="2000" b="1" kern="1200">
                          <a:solidFill>
                            <a:schemeClr val="bg1"/>
                          </a:solidFill>
                          <a:latin typeface="+mn-lt"/>
                          <a:ea typeface="+mn-ea"/>
                        </a:defRPr>
                      </a:lvl2pPr>
                      <a:lvl3pPr marL="914400" lvl="2" indent="-246380" algn="l" rtl="0" eaLnBrk="0" fontAlgn="base" hangingPunct="0">
                        <a:spcBef>
                          <a:spcPct val="20000"/>
                        </a:spcBef>
                        <a:spcAft>
                          <a:spcPct val="0"/>
                        </a:spcAft>
                        <a:buClr>
                          <a:schemeClr val="accent2"/>
                        </a:buClr>
                        <a:buSzPct val="70000"/>
                        <a:buFont typeface="Wingdings 2" panose="05020102010507070707" pitchFamily="18" charset="2"/>
                        <a:buChar char=""/>
                        <a:defRPr sz="1900" b="1" kern="1200">
                          <a:solidFill>
                            <a:schemeClr val="bg1"/>
                          </a:solidFill>
                          <a:latin typeface="+mn-lt"/>
                          <a:ea typeface="+mn-ea"/>
                        </a:defRPr>
                      </a:lvl3pPr>
                      <a:lvl4pPr marL="1187450" lvl="3" indent="-209550" algn="l" rtl="0" eaLnBrk="0" fontAlgn="base" hangingPunct="0">
                        <a:spcBef>
                          <a:spcPct val="20000"/>
                        </a:spcBef>
                        <a:spcAft>
                          <a:spcPct val="0"/>
                        </a:spcAft>
                        <a:buClr>
                          <a:srgbClr val="0BD0D9"/>
                        </a:buClr>
                        <a:buSzPct val="65000"/>
                        <a:buFont typeface="Wingdings 2" panose="05020102010507070707" pitchFamily="18" charset="2"/>
                        <a:buChar char=""/>
                        <a:defRPr sz="1800" b="1" kern="1200">
                          <a:solidFill>
                            <a:schemeClr val="bg1"/>
                          </a:solidFill>
                          <a:latin typeface="+mn-lt"/>
                          <a:ea typeface="+mn-ea"/>
                        </a:defRPr>
                      </a:lvl4pPr>
                      <a:lvl5pPr marL="1462405" lvl="4" indent="-209550" algn="l" rtl="0" eaLnBrk="0" fontAlgn="base" hangingPunct="0">
                        <a:spcBef>
                          <a:spcPct val="20000"/>
                        </a:spcBef>
                        <a:spcAft>
                          <a:spcPct val="0"/>
                        </a:spcAft>
                        <a:buClr>
                          <a:srgbClr val="10CF9B"/>
                        </a:buClr>
                        <a:buSzPct val="65000"/>
                        <a:buFont typeface="Wingdings 2" panose="05020102010507070707" pitchFamily="18" charset="2"/>
                        <a:buChar char=""/>
                        <a:defRPr sz="1800" b="1" kern="1200">
                          <a:solidFill>
                            <a:schemeClr val="bg1"/>
                          </a:solidFill>
                          <a:latin typeface="+mn-lt"/>
                          <a:ea typeface="+mn-ea"/>
                        </a:defRPr>
                      </a:lvl5pPr>
                    </a:lstStyle>
                    <a:p>
                      <a:pPr marL="0" lvl="0" indent="0">
                        <a:buNone/>
                      </a:pPr>
                      <a:r>
                        <a:rPr lang="en-US" altLang="zh-CN" dirty="0">
                          <a:latin typeface="Times New Roman" panose="02020603050405020304" pitchFamily="18" charset="0"/>
                        </a:rPr>
                        <a:t>H</a:t>
                      </a:r>
                      <a:endParaRPr lang="en-US" altLang="zh-CN" dirty="0">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tx2"/>
                    </a:solidFill>
                  </a:tcPr>
                </a:tc>
                <a:tc>
                  <a:txBody>
                    <a:bodyPr/>
                    <a:lstStyle>
                      <a:lvl1pPr marL="273050" lvl="0" indent="-273050" algn="l" rtl="0" eaLnBrk="0" fontAlgn="base" hangingPunct="0">
                        <a:spcBef>
                          <a:spcPct val="20000"/>
                        </a:spcBef>
                        <a:spcAft>
                          <a:spcPct val="0"/>
                        </a:spcAft>
                        <a:buClr>
                          <a:srgbClr val="0BD0D9"/>
                        </a:buClr>
                        <a:buSzPct val="95000"/>
                        <a:buFont typeface="Wingdings 2" panose="05020102010507070707" pitchFamily="18" charset="2"/>
                        <a:buChar char=""/>
                        <a:defRPr sz="2200" b="1" kern="1200">
                          <a:solidFill>
                            <a:schemeClr val="bg1"/>
                          </a:solidFill>
                          <a:latin typeface="+mn-lt"/>
                          <a:ea typeface="+mn-ea"/>
                          <a:cs typeface="+mn-cs"/>
                        </a:defRPr>
                      </a:lvl1pPr>
                      <a:lvl2pPr marL="640080" lvl="1" indent="-246380" algn="l" rtl="0" eaLnBrk="0" fontAlgn="base" hangingPunct="0">
                        <a:spcBef>
                          <a:spcPct val="20000"/>
                        </a:spcBef>
                        <a:spcAft>
                          <a:spcPct val="0"/>
                        </a:spcAft>
                        <a:buClr>
                          <a:schemeClr val="accent1"/>
                        </a:buClr>
                        <a:buSzPct val="85000"/>
                        <a:buFont typeface="Wingdings 2" panose="05020102010507070707" pitchFamily="18" charset="2"/>
                        <a:buChar char=""/>
                        <a:defRPr sz="2000" b="1" kern="1200">
                          <a:solidFill>
                            <a:schemeClr val="bg1"/>
                          </a:solidFill>
                          <a:latin typeface="+mn-lt"/>
                          <a:ea typeface="+mn-ea"/>
                        </a:defRPr>
                      </a:lvl2pPr>
                      <a:lvl3pPr marL="914400" lvl="2" indent="-246380" algn="l" rtl="0" eaLnBrk="0" fontAlgn="base" hangingPunct="0">
                        <a:spcBef>
                          <a:spcPct val="20000"/>
                        </a:spcBef>
                        <a:spcAft>
                          <a:spcPct val="0"/>
                        </a:spcAft>
                        <a:buClr>
                          <a:schemeClr val="accent2"/>
                        </a:buClr>
                        <a:buSzPct val="70000"/>
                        <a:buFont typeface="Wingdings 2" panose="05020102010507070707" pitchFamily="18" charset="2"/>
                        <a:buChar char=""/>
                        <a:defRPr sz="1900" b="1" kern="1200">
                          <a:solidFill>
                            <a:schemeClr val="bg1"/>
                          </a:solidFill>
                          <a:latin typeface="+mn-lt"/>
                          <a:ea typeface="+mn-ea"/>
                        </a:defRPr>
                      </a:lvl3pPr>
                      <a:lvl4pPr marL="1187450" lvl="3" indent="-209550" algn="l" rtl="0" eaLnBrk="0" fontAlgn="base" hangingPunct="0">
                        <a:spcBef>
                          <a:spcPct val="20000"/>
                        </a:spcBef>
                        <a:spcAft>
                          <a:spcPct val="0"/>
                        </a:spcAft>
                        <a:buClr>
                          <a:srgbClr val="0BD0D9"/>
                        </a:buClr>
                        <a:buSzPct val="65000"/>
                        <a:buFont typeface="Wingdings 2" panose="05020102010507070707" pitchFamily="18" charset="2"/>
                        <a:buChar char=""/>
                        <a:defRPr sz="1800" b="1" kern="1200">
                          <a:solidFill>
                            <a:schemeClr val="bg1"/>
                          </a:solidFill>
                          <a:latin typeface="+mn-lt"/>
                          <a:ea typeface="+mn-ea"/>
                        </a:defRPr>
                      </a:lvl4pPr>
                      <a:lvl5pPr marL="1462405" lvl="4" indent="-209550" algn="l" rtl="0" eaLnBrk="0" fontAlgn="base" hangingPunct="0">
                        <a:spcBef>
                          <a:spcPct val="20000"/>
                        </a:spcBef>
                        <a:spcAft>
                          <a:spcPct val="0"/>
                        </a:spcAft>
                        <a:buClr>
                          <a:srgbClr val="10CF9B"/>
                        </a:buClr>
                        <a:buSzPct val="65000"/>
                        <a:buFont typeface="Wingdings 2" panose="05020102010507070707" pitchFamily="18" charset="2"/>
                        <a:buChar char=""/>
                        <a:defRPr sz="1800" b="1" kern="1200">
                          <a:solidFill>
                            <a:schemeClr val="bg1"/>
                          </a:solidFill>
                          <a:latin typeface="+mn-lt"/>
                          <a:ea typeface="+mn-ea"/>
                        </a:defRPr>
                      </a:lvl5pPr>
                    </a:lstStyle>
                    <a:p>
                      <a:pPr marL="0" lvl="0" indent="0">
                        <a:buNone/>
                      </a:pPr>
                      <a:r>
                        <a:rPr lang="en-US" altLang="zh-CN" dirty="0">
                          <a:latin typeface="Times New Roman" panose="02020603050405020304" pitchFamily="18" charset="0"/>
                        </a:rPr>
                        <a:t>0</a:t>
                      </a:r>
                      <a:endParaRPr lang="en-US" altLang="zh-CN" dirty="0">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tx2"/>
                    </a:solidFill>
                  </a:tcPr>
                </a:tc>
              </a:tr>
            </a:tbl>
          </a:graphicData>
        </a:graphic>
      </p:graphicFrame>
      <p:graphicFrame>
        <p:nvGraphicFramePr>
          <p:cNvPr id="42076" name="表格 42075"/>
          <p:cNvGraphicFramePr/>
          <p:nvPr/>
        </p:nvGraphicFramePr>
        <p:xfrm>
          <a:off x="3876675" y="4122738"/>
          <a:ext cx="3863975" cy="854075"/>
        </p:xfrm>
        <a:graphic>
          <a:graphicData uri="http://schemas.openxmlformats.org/drawingml/2006/table">
            <a:tbl>
              <a:tblPr/>
              <a:tblGrid>
                <a:gridCol w="457835"/>
                <a:gridCol w="433387"/>
                <a:gridCol w="417513"/>
                <a:gridCol w="425450"/>
                <a:gridCol w="426720"/>
                <a:gridCol w="425767"/>
                <a:gridCol w="427038"/>
                <a:gridCol w="425450"/>
                <a:gridCol w="425450"/>
              </a:tblGrid>
              <a:tr h="425450">
                <a:tc>
                  <a:txBody>
                    <a:bodyPr/>
                    <a:lstStyle>
                      <a:lvl1pPr marL="273050" lvl="0" indent="-273050" algn="l" rtl="0" eaLnBrk="0" fontAlgn="base" hangingPunct="0">
                        <a:spcBef>
                          <a:spcPct val="20000"/>
                        </a:spcBef>
                        <a:spcAft>
                          <a:spcPct val="0"/>
                        </a:spcAft>
                        <a:buClr>
                          <a:srgbClr val="0BD0D9"/>
                        </a:buClr>
                        <a:buSzPct val="95000"/>
                        <a:buFont typeface="Wingdings 2" panose="05020102010507070707" pitchFamily="18" charset="2"/>
                        <a:buChar char=""/>
                        <a:defRPr sz="2200" b="1" kern="1200">
                          <a:solidFill>
                            <a:schemeClr val="bg1"/>
                          </a:solidFill>
                          <a:latin typeface="+mn-lt"/>
                          <a:ea typeface="+mn-ea"/>
                          <a:cs typeface="+mn-cs"/>
                        </a:defRPr>
                      </a:lvl1pPr>
                      <a:lvl2pPr marL="640080" lvl="1" indent="-246380" algn="l" rtl="0" eaLnBrk="0" fontAlgn="base" hangingPunct="0">
                        <a:spcBef>
                          <a:spcPct val="20000"/>
                        </a:spcBef>
                        <a:spcAft>
                          <a:spcPct val="0"/>
                        </a:spcAft>
                        <a:buClr>
                          <a:schemeClr val="accent1"/>
                        </a:buClr>
                        <a:buSzPct val="85000"/>
                        <a:buFont typeface="Wingdings 2" panose="05020102010507070707" pitchFamily="18" charset="2"/>
                        <a:buChar char=""/>
                        <a:defRPr sz="2000" b="1" kern="1200">
                          <a:solidFill>
                            <a:schemeClr val="bg1"/>
                          </a:solidFill>
                          <a:latin typeface="+mn-lt"/>
                          <a:ea typeface="+mn-ea"/>
                        </a:defRPr>
                      </a:lvl2pPr>
                      <a:lvl3pPr marL="914400" lvl="2" indent="-246380" algn="l" rtl="0" eaLnBrk="0" fontAlgn="base" hangingPunct="0">
                        <a:spcBef>
                          <a:spcPct val="20000"/>
                        </a:spcBef>
                        <a:spcAft>
                          <a:spcPct val="0"/>
                        </a:spcAft>
                        <a:buClr>
                          <a:schemeClr val="accent2"/>
                        </a:buClr>
                        <a:buSzPct val="70000"/>
                        <a:buFont typeface="Wingdings 2" panose="05020102010507070707" pitchFamily="18" charset="2"/>
                        <a:buChar char=""/>
                        <a:defRPr sz="1900" b="1" kern="1200">
                          <a:solidFill>
                            <a:schemeClr val="bg1"/>
                          </a:solidFill>
                          <a:latin typeface="+mn-lt"/>
                          <a:ea typeface="+mn-ea"/>
                        </a:defRPr>
                      </a:lvl3pPr>
                      <a:lvl4pPr marL="1187450" lvl="3" indent="-209550" algn="l" rtl="0" eaLnBrk="0" fontAlgn="base" hangingPunct="0">
                        <a:spcBef>
                          <a:spcPct val="20000"/>
                        </a:spcBef>
                        <a:spcAft>
                          <a:spcPct val="0"/>
                        </a:spcAft>
                        <a:buClr>
                          <a:srgbClr val="0BD0D9"/>
                        </a:buClr>
                        <a:buSzPct val="65000"/>
                        <a:buFont typeface="Wingdings 2" panose="05020102010507070707" pitchFamily="18" charset="2"/>
                        <a:buChar char=""/>
                        <a:defRPr sz="1800" b="1" kern="1200">
                          <a:solidFill>
                            <a:schemeClr val="bg1"/>
                          </a:solidFill>
                          <a:latin typeface="+mn-lt"/>
                          <a:ea typeface="+mn-ea"/>
                        </a:defRPr>
                      </a:lvl4pPr>
                      <a:lvl5pPr marL="1462405" lvl="4" indent="-209550" algn="l" rtl="0" eaLnBrk="0" fontAlgn="base" hangingPunct="0">
                        <a:spcBef>
                          <a:spcPct val="20000"/>
                        </a:spcBef>
                        <a:spcAft>
                          <a:spcPct val="0"/>
                        </a:spcAft>
                        <a:buClr>
                          <a:srgbClr val="10CF9B"/>
                        </a:buClr>
                        <a:buSzPct val="65000"/>
                        <a:buFont typeface="Wingdings 2" panose="05020102010507070707" pitchFamily="18" charset="2"/>
                        <a:buChar char=""/>
                        <a:defRPr sz="1800" b="1" kern="1200">
                          <a:solidFill>
                            <a:schemeClr val="bg1"/>
                          </a:solidFill>
                          <a:latin typeface="+mn-lt"/>
                          <a:ea typeface="+mn-ea"/>
                        </a:defRPr>
                      </a:lvl5pPr>
                    </a:lstStyle>
                    <a:p>
                      <a:pPr marL="0" lvl="0" indent="0">
                        <a:buNone/>
                      </a:pPr>
                      <a:r>
                        <a:rPr lang="en-US" altLang="zh-CN" dirty="0">
                          <a:latin typeface="Times New Roman" panose="02020603050405020304" pitchFamily="18" charset="0"/>
                        </a:rPr>
                        <a:t>0</a:t>
                      </a:r>
                      <a:endParaRPr lang="en-US" altLang="zh-CN" dirty="0">
                        <a:latin typeface="Times New Roman" panose="02020603050405020304" pitchFamily="18" charset="0"/>
                      </a:endParaRPr>
                    </a:p>
                  </a:txBody>
                  <a:tcPr>
                    <a:lnL cap="flat">
                      <a:noFill/>
                    </a:lnL>
                    <a:lnR>
                      <a:noFill/>
                    </a:lnR>
                    <a:lnT cap="flat">
                      <a:noFill/>
                    </a:lnT>
                    <a:lnB w="12700" cap="flat" cmpd="sng">
                      <a:solidFill>
                        <a:schemeClr val="tx1"/>
                      </a:solidFill>
                      <a:prstDash val="solid"/>
                      <a:headEnd type="none" w="med" len="med"/>
                      <a:tailEnd type="none" w="med" len="med"/>
                    </a:lnB>
                    <a:lnTlToBr>
                      <a:noFill/>
                    </a:lnTlToBr>
                    <a:lnBlToTr>
                      <a:noFill/>
                    </a:lnBlToTr>
                    <a:noFill/>
                  </a:tcPr>
                </a:tc>
                <a:tc>
                  <a:txBody>
                    <a:bodyPr/>
                    <a:lstStyle>
                      <a:lvl1pPr marL="273050" lvl="0" indent="-273050" algn="l" rtl="0" eaLnBrk="0" fontAlgn="base" hangingPunct="0">
                        <a:spcBef>
                          <a:spcPct val="20000"/>
                        </a:spcBef>
                        <a:spcAft>
                          <a:spcPct val="0"/>
                        </a:spcAft>
                        <a:buClr>
                          <a:srgbClr val="0BD0D9"/>
                        </a:buClr>
                        <a:buSzPct val="95000"/>
                        <a:buFont typeface="Wingdings 2" panose="05020102010507070707" pitchFamily="18" charset="2"/>
                        <a:buChar char=""/>
                        <a:defRPr sz="2200" b="1" kern="1200">
                          <a:solidFill>
                            <a:schemeClr val="bg1"/>
                          </a:solidFill>
                          <a:latin typeface="+mn-lt"/>
                          <a:ea typeface="+mn-ea"/>
                          <a:cs typeface="+mn-cs"/>
                        </a:defRPr>
                      </a:lvl1pPr>
                      <a:lvl2pPr marL="640080" lvl="1" indent="-246380" algn="l" rtl="0" eaLnBrk="0" fontAlgn="base" hangingPunct="0">
                        <a:spcBef>
                          <a:spcPct val="20000"/>
                        </a:spcBef>
                        <a:spcAft>
                          <a:spcPct val="0"/>
                        </a:spcAft>
                        <a:buClr>
                          <a:schemeClr val="accent1"/>
                        </a:buClr>
                        <a:buSzPct val="85000"/>
                        <a:buFont typeface="Wingdings 2" panose="05020102010507070707" pitchFamily="18" charset="2"/>
                        <a:buChar char=""/>
                        <a:defRPr sz="2000" b="1" kern="1200">
                          <a:solidFill>
                            <a:schemeClr val="bg1"/>
                          </a:solidFill>
                          <a:latin typeface="+mn-lt"/>
                          <a:ea typeface="+mn-ea"/>
                        </a:defRPr>
                      </a:lvl2pPr>
                      <a:lvl3pPr marL="914400" lvl="2" indent="-246380" algn="l" rtl="0" eaLnBrk="0" fontAlgn="base" hangingPunct="0">
                        <a:spcBef>
                          <a:spcPct val="20000"/>
                        </a:spcBef>
                        <a:spcAft>
                          <a:spcPct val="0"/>
                        </a:spcAft>
                        <a:buClr>
                          <a:schemeClr val="accent2"/>
                        </a:buClr>
                        <a:buSzPct val="70000"/>
                        <a:buFont typeface="Wingdings 2" panose="05020102010507070707" pitchFamily="18" charset="2"/>
                        <a:buChar char=""/>
                        <a:defRPr sz="1900" b="1" kern="1200">
                          <a:solidFill>
                            <a:schemeClr val="bg1"/>
                          </a:solidFill>
                          <a:latin typeface="+mn-lt"/>
                          <a:ea typeface="+mn-ea"/>
                        </a:defRPr>
                      </a:lvl3pPr>
                      <a:lvl4pPr marL="1187450" lvl="3" indent="-209550" algn="l" rtl="0" eaLnBrk="0" fontAlgn="base" hangingPunct="0">
                        <a:spcBef>
                          <a:spcPct val="20000"/>
                        </a:spcBef>
                        <a:spcAft>
                          <a:spcPct val="0"/>
                        </a:spcAft>
                        <a:buClr>
                          <a:srgbClr val="0BD0D9"/>
                        </a:buClr>
                        <a:buSzPct val="65000"/>
                        <a:buFont typeface="Wingdings 2" panose="05020102010507070707" pitchFamily="18" charset="2"/>
                        <a:buChar char=""/>
                        <a:defRPr sz="1800" b="1" kern="1200">
                          <a:solidFill>
                            <a:schemeClr val="bg1"/>
                          </a:solidFill>
                          <a:latin typeface="+mn-lt"/>
                          <a:ea typeface="+mn-ea"/>
                        </a:defRPr>
                      </a:lvl4pPr>
                      <a:lvl5pPr marL="1462405" lvl="4" indent="-209550" algn="l" rtl="0" eaLnBrk="0" fontAlgn="base" hangingPunct="0">
                        <a:spcBef>
                          <a:spcPct val="20000"/>
                        </a:spcBef>
                        <a:spcAft>
                          <a:spcPct val="0"/>
                        </a:spcAft>
                        <a:buClr>
                          <a:srgbClr val="10CF9B"/>
                        </a:buClr>
                        <a:buSzPct val="65000"/>
                        <a:buFont typeface="Wingdings 2" panose="05020102010507070707" pitchFamily="18" charset="2"/>
                        <a:buChar char=""/>
                        <a:defRPr sz="1800" b="1" kern="1200">
                          <a:solidFill>
                            <a:schemeClr val="bg1"/>
                          </a:solidFill>
                          <a:latin typeface="+mn-lt"/>
                          <a:ea typeface="+mn-ea"/>
                        </a:defRPr>
                      </a:lvl5pPr>
                    </a:lstStyle>
                    <a:p>
                      <a:pPr marL="0" lvl="0" indent="0">
                        <a:buNone/>
                      </a:pPr>
                      <a:r>
                        <a:rPr lang="en-US" altLang="zh-CN" dirty="0">
                          <a:latin typeface="Times New Roman" panose="02020603050405020304" pitchFamily="18" charset="0"/>
                        </a:rPr>
                        <a:t>1</a:t>
                      </a:r>
                      <a:endParaRPr lang="en-US" altLang="zh-CN" dirty="0">
                        <a:latin typeface="Times New Roman" panose="02020603050405020304" pitchFamily="18" charset="0"/>
                      </a:endParaRPr>
                    </a:p>
                  </a:txBody>
                  <a:tcPr>
                    <a:lnL>
                      <a:noFill/>
                    </a:lnL>
                    <a:lnR>
                      <a:noFill/>
                    </a:lnR>
                    <a:lnT cap="flat">
                      <a:noFill/>
                    </a:lnT>
                    <a:lnB w="12700" cap="flat" cmpd="sng">
                      <a:solidFill>
                        <a:schemeClr val="tx1"/>
                      </a:solidFill>
                      <a:prstDash val="solid"/>
                      <a:headEnd type="none" w="med" len="med"/>
                      <a:tailEnd type="none" w="med" len="med"/>
                    </a:lnB>
                    <a:lnTlToBr>
                      <a:noFill/>
                    </a:lnTlToBr>
                    <a:lnBlToTr>
                      <a:noFill/>
                    </a:lnBlToTr>
                    <a:noFill/>
                  </a:tcPr>
                </a:tc>
                <a:tc>
                  <a:txBody>
                    <a:bodyPr/>
                    <a:lstStyle>
                      <a:lvl1pPr marL="273050" lvl="0" indent="-273050" algn="l" rtl="0" eaLnBrk="0" fontAlgn="base" hangingPunct="0">
                        <a:spcBef>
                          <a:spcPct val="20000"/>
                        </a:spcBef>
                        <a:spcAft>
                          <a:spcPct val="0"/>
                        </a:spcAft>
                        <a:buClr>
                          <a:srgbClr val="0BD0D9"/>
                        </a:buClr>
                        <a:buSzPct val="95000"/>
                        <a:buFont typeface="Wingdings 2" panose="05020102010507070707" pitchFamily="18" charset="2"/>
                        <a:buChar char=""/>
                        <a:defRPr sz="2200" b="1" kern="1200">
                          <a:solidFill>
                            <a:schemeClr val="bg1"/>
                          </a:solidFill>
                          <a:latin typeface="+mn-lt"/>
                          <a:ea typeface="+mn-ea"/>
                          <a:cs typeface="+mn-cs"/>
                        </a:defRPr>
                      </a:lvl1pPr>
                      <a:lvl2pPr marL="640080" lvl="1" indent="-246380" algn="l" rtl="0" eaLnBrk="0" fontAlgn="base" hangingPunct="0">
                        <a:spcBef>
                          <a:spcPct val="20000"/>
                        </a:spcBef>
                        <a:spcAft>
                          <a:spcPct val="0"/>
                        </a:spcAft>
                        <a:buClr>
                          <a:schemeClr val="accent1"/>
                        </a:buClr>
                        <a:buSzPct val="85000"/>
                        <a:buFont typeface="Wingdings 2" panose="05020102010507070707" pitchFamily="18" charset="2"/>
                        <a:buChar char=""/>
                        <a:defRPr sz="2000" b="1" kern="1200">
                          <a:solidFill>
                            <a:schemeClr val="bg1"/>
                          </a:solidFill>
                          <a:latin typeface="+mn-lt"/>
                          <a:ea typeface="+mn-ea"/>
                        </a:defRPr>
                      </a:lvl2pPr>
                      <a:lvl3pPr marL="914400" lvl="2" indent="-246380" algn="l" rtl="0" eaLnBrk="0" fontAlgn="base" hangingPunct="0">
                        <a:spcBef>
                          <a:spcPct val="20000"/>
                        </a:spcBef>
                        <a:spcAft>
                          <a:spcPct val="0"/>
                        </a:spcAft>
                        <a:buClr>
                          <a:schemeClr val="accent2"/>
                        </a:buClr>
                        <a:buSzPct val="70000"/>
                        <a:buFont typeface="Wingdings 2" panose="05020102010507070707" pitchFamily="18" charset="2"/>
                        <a:buChar char=""/>
                        <a:defRPr sz="1900" b="1" kern="1200">
                          <a:solidFill>
                            <a:schemeClr val="bg1"/>
                          </a:solidFill>
                          <a:latin typeface="+mn-lt"/>
                          <a:ea typeface="+mn-ea"/>
                        </a:defRPr>
                      </a:lvl3pPr>
                      <a:lvl4pPr marL="1187450" lvl="3" indent="-209550" algn="l" rtl="0" eaLnBrk="0" fontAlgn="base" hangingPunct="0">
                        <a:spcBef>
                          <a:spcPct val="20000"/>
                        </a:spcBef>
                        <a:spcAft>
                          <a:spcPct val="0"/>
                        </a:spcAft>
                        <a:buClr>
                          <a:srgbClr val="0BD0D9"/>
                        </a:buClr>
                        <a:buSzPct val="65000"/>
                        <a:buFont typeface="Wingdings 2" panose="05020102010507070707" pitchFamily="18" charset="2"/>
                        <a:buChar char=""/>
                        <a:defRPr sz="1800" b="1" kern="1200">
                          <a:solidFill>
                            <a:schemeClr val="bg1"/>
                          </a:solidFill>
                          <a:latin typeface="+mn-lt"/>
                          <a:ea typeface="+mn-ea"/>
                        </a:defRPr>
                      </a:lvl4pPr>
                      <a:lvl5pPr marL="1462405" lvl="4" indent="-209550" algn="l" rtl="0" eaLnBrk="0" fontAlgn="base" hangingPunct="0">
                        <a:spcBef>
                          <a:spcPct val="20000"/>
                        </a:spcBef>
                        <a:spcAft>
                          <a:spcPct val="0"/>
                        </a:spcAft>
                        <a:buClr>
                          <a:srgbClr val="10CF9B"/>
                        </a:buClr>
                        <a:buSzPct val="65000"/>
                        <a:buFont typeface="Wingdings 2" panose="05020102010507070707" pitchFamily="18" charset="2"/>
                        <a:buChar char=""/>
                        <a:defRPr sz="1800" b="1" kern="1200">
                          <a:solidFill>
                            <a:schemeClr val="bg1"/>
                          </a:solidFill>
                          <a:latin typeface="+mn-lt"/>
                          <a:ea typeface="+mn-ea"/>
                        </a:defRPr>
                      </a:lvl5pPr>
                    </a:lstStyle>
                    <a:p>
                      <a:pPr marL="0" lvl="0" indent="0">
                        <a:buNone/>
                      </a:pPr>
                      <a:r>
                        <a:rPr lang="en-US" altLang="zh-CN" dirty="0">
                          <a:latin typeface="Times New Roman" panose="02020603050405020304" pitchFamily="18" charset="0"/>
                        </a:rPr>
                        <a:t>2</a:t>
                      </a:r>
                      <a:endParaRPr lang="en-US" altLang="zh-CN" dirty="0">
                        <a:latin typeface="Times New Roman" panose="02020603050405020304" pitchFamily="18" charset="0"/>
                      </a:endParaRPr>
                    </a:p>
                  </a:txBody>
                  <a:tcPr>
                    <a:lnL>
                      <a:noFill/>
                    </a:lnL>
                    <a:lnR>
                      <a:noFill/>
                    </a:lnR>
                    <a:lnT cap="flat">
                      <a:noFill/>
                    </a:lnT>
                    <a:lnB w="12700" cap="flat" cmpd="sng">
                      <a:solidFill>
                        <a:schemeClr val="tx1"/>
                      </a:solidFill>
                      <a:prstDash val="solid"/>
                      <a:headEnd type="none" w="med" len="med"/>
                      <a:tailEnd type="none" w="med" len="med"/>
                    </a:lnB>
                    <a:lnTlToBr>
                      <a:noFill/>
                    </a:lnTlToBr>
                    <a:lnBlToTr>
                      <a:noFill/>
                    </a:lnBlToTr>
                    <a:noFill/>
                  </a:tcPr>
                </a:tc>
                <a:tc>
                  <a:txBody>
                    <a:bodyPr/>
                    <a:lstStyle>
                      <a:lvl1pPr marL="273050" lvl="0" indent="-273050" algn="l" rtl="0" eaLnBrk="0" fontAlgn="base" hangingPunct="0">
                        <a:spcBef>
                          <a:spcPct val="20000"/>
                        </a:spcBef>
                        <a:spcAft>
                          <a:spcPct val="0"/>
                        </a:spcAft>
                        <a:buClr>
                          <a:srgbClr val="0BD0D9"/>
                        </a:buClr>
                        <a:buSzPct val="95000"/>
                        <a:buFont typeface="Wingdings 2" panose="05020102010507070707" pitchFamily="18" charset="2"/>
                        <a:buChar char=""/>
                        <a:defRPr sz="2200" b="1" kern="1200">
                          <a:solidFill>
                            <a:schemeClr val="bg1"/>
                          </a:solidFill>
                          <a:latin typeface="+mn-lt"/>
                          <a:ea typeface="+mn-ea"/>
                          <a:cs typeface="+mn-cs"/>
                        </a:defRPr>
                      </a:lvl1pPr>
                      <a:lvl2pPr marL="640080" lvl="1" indent="-246380" algn="l" rtl="0" eaLnBrk="0" fontAlgn="base" hangingPunct="0">
                        <a:spcBef>
                          <a:spcPct val="20000"/>
                        </a:spcBef>
                        <a:spcAft>
                          <a:spcPct val="0"/>
                        </a:spcAft>
                        <a:buClr>
                          <a:schemeClr val="accent1"/>
                        </a:buClr>
                        <a:buSzPct val="85000"/>
                        <a:buFont typeface="Wingdings 2" panose="05020102010507070707" pitchFamily="18" charset="2"/>
                        <a:buChar char=""/>
                        <a:defRPr sz="2000" b="1" kern="1200">
                          <a:solidFill>
                            <a:schemeClr val="bg1"/>
                          </a:solidFill>
                          <a:latin typeface="+mn-lt"/>
                          <a:ea typeface="+mn-ea"/>
                        </a:defRPr>
                      </a:lvl2pPr>
                      <a:lvl3pPr marL="914400" lvl="2" indent="-246380" algn="l" rtl="0" eaLnBrk="0" fontAlgn="base" hangingPunct="0">
                        <a:spcBef>
                          <a:spcPct val="20000"/>
                        </a:spcBef>
                        <a:spcAft>
                          <a:spcPct val="0"/>
                        </a:spcAft>
                        <a:buClr>
                          <a:schemeClr val="accent2"/>
                        </a:buClr>
                        <a:buSzPct val="70000"/>
                        <a:buFont typeface="Wingdings 2" panose="05020102010507070707" pitchFamily="18" charset="2"/>
                        <a:buChar char=""/>
                        <a:defRPr sz="1900" b="1" kern="1200">
                          <a:solidFill>
                            <a:schemeClr val="bg1"/>
                          </a:solidFill>
                          <a:latin typeface="+mn-lt"/>
                          <a:ea typeface="+mn-ea"/>
                        </a:defRPr>
                      </a:lvl3pPr>
                      <a:lvl4pPr marL="1187450" lvl="3" indent="-209550" algn="l" rtl="0" eaLnBrk="0" fontAlgn="base" hangingPunct="0">
                        <a:spcBef>
                          <a:spcPct val="20000"/>
                        </a:spcBef>
                        <a:spcAft>
                          <a:spcPct val="0"/>
                        </a:spcAft>
                        <a:buClr>
                          <a:srgbClr val="0BD0D9"/>
                        </a:buClr>
                        <a:buSzPct val="65000"/>
                        <a:buFont typeface="Wingdings 2" panose="05020102010507070707" pitchFamily="18" charset="2"/>
                        <a:buChar char=""/>
                        <a:defRPr sz="1800" b="1" kern="1200">
                          <a:solidFill>
                            <a:schemeClr val="bg1"/>
                          </a:solidFill>
                          <a:latin typeface="+mn-lt"/>
                          <a:ea typeface="+mn-ea"/>
                        </a:defRPr>
                      </a:lvl4pPr>
                      <a:lvl5pPr marL="1462405" lvl="4" indent="-209550" algn="l" rtl="0" eaLnBrk="0" fontAlgn="base" hangingPunct="0">
                        <a:spcBef>
                          <a:spcPct val="20000"/>
                        </a:spcBef>
                        <a:spcAft>
                          <a:spcPct val="0"/>
                        </a:spcAft>
                        <a:buClr>
                          <a:srgbClr val="10CF9B"/>
                        </a:buClr>
                        <a:buSzPct val="65000"/>
                        <a:buFont typeface="Wingdings 2" panose="05020102010507070707" pitchFamily="18" charset="2"/>
                        <a:buChar char=""/>
                        <a:defRPr sz="1800" b="1" kern="1200">
                          <a:solidFill>
                            <a:schemeClr val="bg1"/>
                          </a:solidFill>
                          <a:latin typeface="+mn-lt"/>
                          <a:ea typeface="+mn-ea"/>
                        </a:defRPr>
                      </a:lvl5pPr>
                    </a:lstStyle>
                    <a:p>
                      <a:pPr marL="0" lvl="0" indent="0">
                        <a:buNone/>
                      </a:pPr>
                      <a:r>
                        <a:rPr lang="en-US" altLang="zh-CN" dirty="0">
                          <a:latin typeface="Times New Roman" panose="02020603050405020304" pitchFamily="18" charset="0"/>
                        </a:rPr>
                        <a:t>3</a:t>
                      </a:r>
                      <a:endParaRPr lang="en-US" altLang="zh-CN" dirty="0">
                        <a:latin typeface="Times New Roman" panose="02020603050405020304" pitchFamily="18" charset="0"/>
                      </a:endParaRPr>
                    </a:p>
                  </a:txBody>
                  <a:tcPr>
                    <a:lnL>
                      <a:noFill/>
                    </a:lnL>
                    <a:lnR>
                      <a:noFill/>
                    </a:lnR>
                    <a:lnT cap="flat">
                      <a:noFill/>
                    </a:lnT>
                    <a:lnB w="12700" cap="flat" cmpd="sng">
                      <a:solidFill>
                        <a:schemeClr val="tx1"/>
                      </a:solidFill>
                      <a:prstDash val="solid"/>
                      <a:headEnd type="none" w="med" len="med"/>
                      <a:tailEnd type="none" w="med" len="med"/>
                    </a:lnB>
                    <a:lnTlToBr>
                      <a:noFill/>
                    </a:lnTlToBr>
                    <a:lnBlToTr>
                      <a:noFill/>
                    </a:lnBlToTr>
                    <a:noFill/>
                  </a:tcPr>
                </a:tc>
                <a:tc>
                  <a:txBody>
                    <a:bodyPr/>
                    <a:lstStyle>
                      <a:lvl1pPr marL="273050" lvl="0" indent="-273050" algn="l" rtl="0" eaLnBrk="0" fontAlgn="base" hangingPunct="0">
                        <a:spcBef>
                          <a:spcPct val="20000"/>
                        </a:spcBef>
                        <a:spcAft>
                          <a:spcPct val="0"/>
                        </a:spcAft>
                        <a:buClr>
                          <a:srgbClr val="0BD0D9"/>
                        </a:buClr>
                        <a:buSzPct val="95000"/>
                        <a:buFont typeface="Wingdings 2" panose="05020102010507070707" pitchFamily="18" charset="2"/>
                        <a:buChar char=""/>
                        <a:defRPr sz="2200" b="1" kern="1200">
                          <a:solidFill>
                            <a:schemeClr val="bg1"/>
                          </a:solidFill>
                          <a:latin typeface="+mn-lt"/>
                          <a:ea typeface="+mn-ea"/>
                          <a:cs typeface="+mn-cs"/>
                        </a:defRPr>
                      </a:lvl1pPr>
                      <a:lvl2pPr marL="640080" lvl="1" indent="-246380" algn="l" rtl="0" eaLnBrk="0" fontAlgn="base" hangingPunct="0">
                        <a:spcBef>
                          <a:spcPct val="20000"/>
                        </a:spcBef>
                        <a:spcAft>
                          <a:spcPct val="0"/>
                        </a:spcAft>
                        <a:buClr>
                          <a:schemeClr val="accent1"/>
                        </a:buClr>
                        <a:buSzPct val="85000"/>
                        <a:buFont typeface="Wingdings 2" panose="05020102010507070707" pitchFamily="18" charset="2"/>
                        <a:buChar char=""/>
                        <a:defRPr sz="2000" b="1" kern="1200">
                          <a:solidFill>
                            <a:schemeClr val="bg1"/>
                          </a:solidFill>
                          <a:latin typeface="+mn-lt"/>
                          <a:ea typeface="+mn-ea"/>
                        </a:defRPr>
                      </a:lvl2pPr>
                      <a:lvl3pPr marL="914400" lvl="2" indent="-246380" algn="l" rtl="0" eaLnBrk="0" fontAlgn="base" hangingPunct="0">
                        <a:spcBef>
                          <a:spcPct val="20000"/>
                        </a:spcBef>
                        <a:spcAft>
                          <a:spcPct val="0"/>
                        </a:spcAft>
                        <a:buClr>
                          <a:schemeClr val="accent2"/>
                        </a:buClr>
                        <a:buSzPct val="70000"/>
                        <a:buFont typeface="Wingdings 2" panose="05020102010507070707" pitchFamily="18" charset="2"/>
                        <a:buChar char=""/>
                        <a:defRPr sz="1900" b="1" kern="1200">
                          <a:solidFill>
                            <a:schemeClr val="bg1"/>
                          </a:solidFill>
                          <a:latin typeface="+mn-lt"/>
                          <a:ea typeface="+mn-ea"/>
                        </a:defRPr>
                      </a:lvl3pPr>
                      <a:lvl4pPr marL="1187450" lvl="3" indent="-209550" algn="l" rtl="0" eaLnBrk="0" fontAlgn="base" hangingPunct="0">
                        <a:spcBef>
                          <a:spcPct val="20000"/>
                        </a:spcBef>
                        <a:spcAft>
                          <a:spcPct val="0"/>
                        </a:spcAft>
                        <a:buClr>
                          <a:srgbClr val="0BD0D9"/>
                        </a:buClr>
                        <a:buSzPct val="65000"/>
                        <a:buFont typeface="Wingdings 2" panose="05020102010507070707" pitchFamily="18" charset="2"/>
                        <a:buChar char=""/>
                        <a:defRPr sz="1800" b="1" kern="1200">
                          <a:solidFill>
                            <a:schemeClr val="bg1"/>
                          </a:solidFill>
                          <a:latin typeface="+mn-lt"/>
                          <a:ea typeface="+mn-ea"/>
                        </a:defRPr>
                      </a:lvl4pPr>
                      <a:lvl5pPr marL="1462405" lvl="4" indent="-209550" algn="l" rtl="0" eaLnBrk="0" fontAlgn="base" hangingPunct="0">
                        <a:spcBef>
                          <a:spcPct val="20000"/>
                        </a:spcBef>
                        <a:spcAft>
                          <a:spcPct val="0"/>
                        </a:spcAft>
                        <a:buClr>
                          <a:srgbClr val="10CF9B"/>
                        </a:buClr>
                        <a:buSzPct val="65000"/>
                        <a:buFont typeface="Wingdings 2" panose="05020102010507070707" pitchFamily="18" charset="2"/>
                        <a:buChar char=""/>
                        <a:defRPr sz="1800" b="1" kern="1200">
                          <a:solidFill>
                            <a:schemeClr val="bg1"/>
                          </a:solidFill>
                          <a:latin typeface="+mn-lt"/>
                          <a:ea typeface="+mn-ea"/>
                        </a:defRPr>
                      </a:lvl5pPr>
                    </a:lstStyle>
                    <a:p>
                      <a:pPr marL="0" lvl="0" indent="0">
                        <a:buNone/>
                      </a:pPr>
                      <a:r>
                        <a:rPr lang="en-US" altLang="zh-CN" dirty="0">
                          <a:latin typeface="Times New Roman" panose="02020603050405020304" pitchFamily="18" charset="0"/>
                        </a:rPr>
                        <a:t>4</a:t>
                      </a:r>
                      <a:endParaRPr lang="en-US" altLang="zh-CN" dirty="0">
                        <a:latin typeface="Times New Roman" panose="02020603050405020304" pitchFamily="18" charset="0"/>
                      </a:endParaRPr>
                    </a:p>
                  </a:txBody>
                  <a:tcPr>
                    <a:lnL>
                      <a:noFill/>
                    </a:lnL>
                    <a:lnR>
                      <a:noFill/>
                    </a:lnR>
                    <a:lnT cap="flat">
                      <a:noFill/>
                    </a:lnT>
                    <a:lnB w="12700" cap="flat" cmpd="sng">
                      <a:solidFill>
                        <a:schemeClr val="tx1"/>
                      </a:solidFill>
                      <a:prstDash val="solid"/>
                      <a:headEnd type="none" w="med" len="med"/>
                      <a:tailEnd type="none" w="med" len="med"/>
                    </a:lnB>
                    <a:lnTlToBr>
                      <a:noFill/>
                    </a:lnTlToBr>
                    <a:lnBlToTr>
                      <a:noFill/>
                    </a:lnBlToTr>
                    <a:noFill/>
                  </a:tcPr>
                </a:tc>
                <a:tc>
                  <a:txBody>
                    <a:bodyPr/>
                    <a:lstStyle>
                      <a:lvl1pPr marL="273050" lvl="0" indent="-273050" algn="l" rtl="0" eaLnBrk="0" fontAlgn="base" hangingPunct="0">
                        <a:spcBef>
                          <a:spcPct val="20000"/>
                        </a:spcBef>
                        <a:spcAft>
                          <a:spcPct val="0"/>
                        </a:spcAft>
                        <a:buClr>
                          <a:srgbClr val="0BD0D9"/>
                        </a:buClr>
                        <a:buSzPct val="95000"/>
                        <a:buFont typeface="Wingdings 2" panose="05020102010507070707" pitchFamily="18" charset="2"/>
                        <a:buChar char=""/>
                        <a:defRPr sz="2200" b="1" kern="1200">
                          <a:solidFill>
                            <a:schemeClr val="bg1"/>
                          </a:solidFill>
                          <a:latin typeface="+mn-lt"/>
                          <a:ea typeface="+mn-ea"/>
                          <a:cs typeface="+mn-cs"/>
                        </a:defRPr>
                      </a:lvl1pPr>
                      <a:lvl2pPr marL="640080" lvl="1" indent="-246380" algn="l" rtl="0" eaLnBrk="0" fontAlgn="base" hangingPunct="0">
                        <a:spcBef>
                          <a:spcPct val="20000"/>
                        </a:spcBef>
                        <a:spcAft>
                          <a:spcPct val="0"/>
                        </a:spcAft>
                        <a:buClr>
                          <a:schemeClr val="accent1"/>
                        </a:buClr>
                        <a:buSzPct val="85000"/>
                        <a:buFont typeface="Wingdings 2" panose="05020102010507070707" pitchFamily="18" charset="2"/>
                        <a:buChar char=""/>
                        <a:defRPr sz="2000" b="1" kern="1200">
                          <a:solidFill>
                            <a:schemeClr val="bg1"/>
                          </a:solidFill>
                          <a:latin typeface="+mn-lt"/>
                          <a:ea typeface="+mn-ea"/>
                        </a:defRPr>
                      </a:lvl2pPr>
                      <a:lvl3pPr marL="914400" lvl="2" indent="-246380" algn="l" rtl="0" eaLnBrk="0" fontAlgn="base" hangingPunct="0">
                        <a:spcBef>
                          <a:spcPct val="20000"/>
                        </a:spcBef>
                        <a:spcAft>
                          <a:spcPct val="0"/>
                        </a:spcAft>
                        <a:buClr>
                          <a:schemeClr val="accent2"/>
                        </a:buClr>
                        <a:buSzPct val="70000"/>
                        <a:buFont typeface="Wingdings 2" panose="05020102010507070707" pitchFamily="18" charset="2"/>
                        <a:buChar char=""/>
                        <a:defRPr sz="1900" b="1" kern="1200">
                          <a:solidFill>
                            <a:schemeClr val="bg1"/>
                          </a:solidFill>
                          <a:latin typeface="+mn-lt"/>
                          <a:ea typeface="+mn-ea"/>
                        </a:defRPr>
                      </a:lvl3pPr>
                      <a:lvl4pPr marL="1187450" lvl="3" indent="-209550" algn="l" rtl="0" eaLnBrk="0" fontAlgn="base" hangingPunct="0">
                        <a:spcBef>
                          <a:spcPct val="20000"/>
                        </a:spcBef>
                        <a:spcAft>
                          <a:spcPct val="0"/>
                        </a:spcAft>
                        <a:buClr>
                          <a:srgbClr val="0BD0D9"/>
                        </a:buClr>
                        <a:buSzPct val="65000"/>
                        <a:buFont typeface="Wingdings 2" panose="05020102010507070707" pitchFamily="18" charset="2"/>
                        <a:buChar char=""/>
                        <a:defRPr sz="1800" b="1" kern="1200">
                          <a:solidFill>
                            <a:schemeClr val="bg1"/>
                          </a:solidFill>
                          <a:latin typeface="+mn-lt"/>
                          <a:ea typeface="+mn-ea"/>
                        </a:defRPr>
                      </a:lvl4pPr>
                      <a:lvl5pPr marL="1462405" lvl="4" indent="-209550" algn="l" rtl="0" eaLnBrk="0" fontAlgn="base" hangingPunct="0">
                        <a:spcBef>
                          <a:spcPct val="20000"/>
                        </a:spcBef>
                        <a:spcAft>
                          <a:spcPct val="0"/>
                        </a:spcAft>
                        <a:buClr>
                          <a:srgbClr val="10CF9B"/>
                        </a:buClr>
                        <a:buSzPct val="65000"/>
                        <a:buFont typeface="Wingdings 2" panose="05020102010507070707" pitchFamily="18" charset="2"/>
                        <a:buChar char=""/>
                        <a:defRPr sz="1800" b="1" kern="1200">
                          <a:solidFill>
                            <a:schemeClr val="bg1"/>
                          </a:solidFill>
                          <a:latin typeface="+mn-lt"/>
                          <a:ea typeface="+mn-ea"/>
                        </a:defRPr>
                      </a:lvl5pPr>
                    </a:lstStyle>
                    <a:p>
                      <a:pPr marL="0" lvl="0" indent="0">
                        <a:buNone/>
                      </a:pPr>
                      <a:r>
                        <a:rPr lang="en-US" altLang="zh-CN" dirty="0">
                          <a:latin typeface="Times New Roman" panose="02020603050405020304" pitchFamily="18" charset="0"/>
                        </a:rPr>
                        <a:t>5</a:t>
                      </a:r>
                      <a:endParaRPr lang="en-US" altLang="zh-CN" dirty="0">
                        <a:latin typeface="Times New Roman" panose="02020603050405020304" pitchFamily="18" charset="0"/>
                      </a:endParaRPr>
                    </a:p>
                  </a:txBody>
                  <a:tcPr>
                    <a:lnL>
                      <a:noFill/>
                    </a:lnL>
                    <a:lnR>
                      <a:noFill/>
                    </a:lnR>
                    <a:lnT cap="flat">
                      <a:noFill/>
                    </a:lnT>
                    <a:lnB w="12700" cap="flat" cmpd="sng">
                      <a:solidFill>
                        <a:schemeClr val="tx1"/>
                      </a:solidFill>
                      <a:prstDash val="solid"/>
                      <a:headEnd type="none" w="med" len="med"/>
                      <a:tailEnd type="none" w="med" len="med"/>
                    </a:lnB>
                    <a:lnTlToBr>
                      <a:noFill/>
                    </a:lnTlToBr>
                    <a:lnBlToTr>
                      <a:noFill/>
                    </a:lnBlToTr>
                    <a:noFill/>
                  </a:tcPr>
                </a:tc>
                <a:tc>
                  <a:txBody>
                    <a:bodyPr/>
                    <a:lstStyle>
                      <a:lvl1pPr marL="273050" lvl="0" indent="-273050" algn="l" rtl="0" eaLnBrk="0" fontAlgn="base" hangingPunct="0">
                        <a:spcBef>
                          <a:spcPct val="20000"/>
                        </a:spcBef>
                        <a:spcAft>
                          <a:spcPct val="0"/>
                        </a:spcAft>
                        <a:buClr>
                          <a:srgbClr val="0BD0D9"/>
                        </a:buClr>
                        <a:buSzPct val="95000"/>
                        <a:buFont typeface="Wingdings 2" panose="05020102010507070707" pitchFamily="18" charset="2"/>
                        <a:buChar char=""/>
                        <a:defRPr sz="2200" b="1" kern="1200">
                          <a:solidFill>
                            <a:schemeClr val="bg1"/>
                          </a:solidFill>
                          <a:latin typeface="+mn-lt"/>
                          <a:ea typeface="+mn-ea"/>
                          <a:cs typeface="+mn-cs"/>
                        </a:defRPr>
                      </a:lvl1pPr>
                      <a:lvl2pPr marL="640080" lvl="1" indent="-246380" algn="l" rtl="0" eaLnBrk="0" fontAlgn="base" hangingPunct="0">
                        <a:spcBef>
                          <a:spcPct val="20000"/>
                        </a:spcBef>
                        <a:spcAft>
                          <a:spcPct val="0"/>
                        </a:spcAft>
                        <a:buClr>
                          <a:schemeClr val="accent1"/>
                        </a:buClr>
                        <a:buSzPct val="85000"/>
                        <a:buFont typeface="Wingdings 2" panose="05020102010507070707" pitchFamily="18" charset="2"/>
                        <a:buChar char=""/>
                        <a:defRPr sz="2000" b="1" kern="1200">
                          <a:solidFill>
                            <a:schemeClr val="bg1"/>
                          </a:solidFill>
                          <a:latin typeface="+mn-lt"/>
                          <a:ea typeface="+mn-ea"/>
                        </a:defRPr>
                      </a:lvl2pPr>
                      <a:lvl3pPr marL="914400" lvl="2" indent="-246380" algn="l" rtl="0" eaLnBrk="0" fontAlgn="base" hangingPunct="0">
                        <a:spcBef>
                          <a:spcPct val="20000"/>
                        </a:spcBef>
                        <a:spcAft>
                          <a:spcPct val="0"/>
                        </a:spcAft>
                        <a:buClr>
                          <a:schemeClr val="accent2"/>
                        </a:buClr>
                        <a:buSzPct val="70000"/>
                        <a:buFont typeface="Wingdings 2" panose="05020102010507070707" pitchFamily="18" charset="2"/>
                        <a:buChar char=""/>
                        <a:defRPr sz="1900" b="1" kern="1200">
                          <a:solidFill>
                            <a:schemeClr val="bg1"/>
                          </a:solidFill>
                          <a:latin typeface="+mn-lt"/>
                          <a:ea typeface="+mn-ea"/>
                        </a:defRPr>
                      </a:lvl3pPr>
                      <a:lvl4pPr marL="1187450" lvl="3" indent="-209550" algn="l" rtl="0" eaLnBrk="0" fontAlgn="base" hangingPunct="0">
                        <a:spcBef>
                          <a:spcPct val="20000"/>
                        </a:spcBef>
                        <a:spcAft>
                          <a:spcPct val="0"/>
                        </a:spcAft>
                        <a:buClr>
                          <a:srgbClr val="0BD0D9"/>
                        </a:buClr>
                        <a:buSzPct val="65000"/>
                        <a:buFont typeface="Wingdings 2" panose="05020102010507070707" pitchFamily="18" charset="2"/>
                        <a:buChar char=""/>
                        <a:defRPr sz="1800" b="1" kern="1200">
                          <a:solidFill>
                            <a:schemeClr val="bg1"/>
                          </a:solidFill>
                          <a:latin typeface="+mn-lt"/>
                          <a:ea typeface="+mn-ea"/>
                        </a:defRPr>
                      </a:lvl4pPr>
                      <a:lvl5pPr marL="1462405" lvl="4" indent="-209550" algn="l" rtl="0" eaLnBrk="0" fontAlgn="base" hangingPunct="0">
                        <a:spcBef>
                          <a:spcPct val="20000"/>
                        </a:spcBef>
                        <a:spcAft>
                          <a:spcPct val="0"/>
                        </a:spcAft>
                        <a:buClr>
                          <a:srgbClr val="10CF9B"/>
                        </a:buClr>
                        <a:buSzPct val="65000"/>
                        <a:buFont typeface="Wingdings 2" panose="05020102010507070707" pitchFamily="18" charset="2"/>
                        <a:buChar char=""/>
                        <a:defRPr sz="1800" b="1" kern="1200">
                          <a:solidFill>
                            <a:schemeClr val="bg1"/>
                          </a:solidFill>
                          <a:latin typeface="+mn-lt"/>
                          <a:ea typeface="+mn-ea"/>
                        </a:defRPr>
                      </a:lvl5pPr>
                    </a:lstStyle>
                    <a:p>
                      <a:pPr marL="0" lvl="0" indent="0">
                        <a:buNone/>
                      </a:pPr>
                      <a:r>
                        <a:rPr lang="en-US" altLang="zh-CN" dirty="0">
                          <a:latin typeface="Times New Roman" panose="02020603050405020304" pitchFamily="18" charset="0"/>
                        </a:rPr>
                        <a:t>6</a:t>
                      </a:r>
                      <a:endParaRPr lang="en-US" altLang="zh-CN" dirty="0">
                        <a:latin typeface="Times New Roman" panose="02020603050405020304" pitchFamily="18" charset="0"/>
                      </a:endParaRPr>
                    </a:p>
                  </a:txBody>
                  <a:tcPr>
                    <a:lnL>
                      <a:noFill/>
                    </a:lnL>
                    <a:lnR>
                      <a:noFill/>
                    </a:lnR>
                    <a:lnT cap="flat">
                      <a:noFill/>
                    </a:lnT>
                    <a:lnB w="12700" cap="flat" cmpd="sng">
                      <a:solidFill>
                        <a:schemeClr val="tx1"/>
                      </a:solidFill>
                      <a:prstDash val="solid"/>
                      <a:headEnd type="none" w="med" len="med"/>
                      <a:tailEnd type="none" w="med" len="med"/>
                    </a:lnB>
                    <a:lnTlToBr>
                      <a:noFill/>
                    </a:lnTlToBr>
                    <a:lnBlToTr>
                      <a:noFill/>
                    </a:lnBlToTr>
                    <a:noFill/>
                  </a:tcPr>
                </a:tc>
                <a:tc>
                  <a:txBody>
                    <a:bodyPr/>
                    <a:lstStyle>
                      <a:lvl1pPr marL="273050" lvl="0" indent="-273050" algn="l" rtl="0" eaLnBrk="0" fontAlgn="base" hangingPunct="0">
                        <a:spcBef>
                          <a:spcPct val="20000"/>
                        </a:spcBef>
                        <a:spcAft>
                          <a:spcPct val="0"/>
                        </a:spcAft>
                        <a:buClr>
                          <a:srgbClr val="0BD0D9"/>
                        </a:buClr>
                        <a:buSzPct val="95000"/>
                        <a:buFont typeface="Wingdings 2" panose="05020102010507070707" pitchFamily="18" charset="2"/>
                        <a:buChar char=""/>
                        <a:defRPr sz="2200" b="1" kern="1200">
                          <a:solidFill>
                            <a:schemeClr val="bg1"/>
                          </a:solidFill>
                          <a:latin typeface="+mn-lt"/>
                          <a:ea typeface="+mn-ea"/>
                          <a:cs typeface="+mn-cs"/>
                        </a:defRPr>
                      </a:lvl1pPr>
                      <a:lvl2pPr marL="640080" lvl="1" indent="-246380" algn="l" rtl="0" eaLnBrk="0" fontAlgn="base" hangingPunct="0">
                        <a:spcBef>
                          <a:spcPct val="20000"/>
                        </a:spcBef>
                        <a:spcAft>
                          <a:spcPct val="0"/>
                        </a:spcAft>
                        <a:buClr>
                          <a:schemeClr val="accent1"/>
                        </a:buClr>
                        <a:buSzPct val="85000"/>
                        <a:buFont typeface="Wingdings 2" panose="05020102010507070707" pitchFamily="18" charset="2"/>
                        <a:buChar char=""/>
                        <a:defRPr sz="2000" b="1" kern="1200">
                          <a:solidFill>
                            <a:schemeClr val="bg1"/>
                          </a:solidFill>
                          <a:latin typeface="+mn-lt"/>
                          <a:ea typeface="+mn-ea"/>
                        </a:defRPr>
                      </a:lvl2pPr>
                      <a:lvl3pPr marL="914400" lvl="2" indent="-246380" algn="l" rtl="0" eaLnBrk="0" fontAlgn="base" hangingPunct="0">
                        <a:spcBef>
                          <a:spcPct val="20000"/>
                        </a:spcBef>
                        <a:spcAft>
                          <a:spcPct val="0"/>
                        </a:spcAft>
                        <a:buClr>
                          <a:schemeClr val="accent2"/>
                        </a:buClr>
                        <a:buSzPct val="70000"/>
                        <a:buFont typeface="Wingdings 2" panose="05020102010507070707" pitchFamily="18" charset="2"/>
                        <a:buChar char=""/>
                        <a:defRPr sz="1900" b="1" kern="1200">
                          <a:solidFill>
                            <a:schemeClr val="bg1"/>
                          </a:solidFill>
                          <a:latin typeface="+mn-lt"/>
                          <a:ea typeface="+mn-ea"/>
                        </a:defRPr>
                      </a:lvl3pPr>
                      <a:lvl4pPr marL="1187450" lvl="3" indent="-209550" algn="l" rtl="0" eaLnBrk="0" fontAlgn="base" hangingPunct="0">
                        <a:spcBef>
                          <a:spcPct val="20000"/>
                        </a:spcBef>
                        <a:spcAft>
                          <a:spcPct val="0"/>
                        </a:spcAft>
                        <a:buClr>
                          <a:srgbClr val="0BD0D9"/>
                        </a:buClr>
                        <a:buSzPct val="65000"/>
                        <a:buFont typeface="Wingdings 2" panose="05020102010507070707" pitchFamily="18" charset="2"/>
                        <a:buChar char=""/>
                        <a:defRPr sz="1800" b="1" kern="1200">
                          <a:solidFill>
                            <a:schemeClr val="bg1"/>
                          </a:solidFill>
                          <a:latin typeface="+mn-lt"/>
                          <a:ea typeface="+mn-ea"/>
                        </a:defRPr>
                      </a:lvl4pPr>
                      <a:lvl5pPr marL="1462405" lvl="4" indent="-209550" algn="l" rtl="0" eaLnBrk="0" fontAlgn="base" hangingPunct="0">
                        <a:spcBef>
                          <a:spcPct val="20000"/>
                        </a:spcBef>
                        <a:spcAft>
                          <a:spcPct val="0"/>
                        </a:spcAft>
                        <a:buClr>
                          <a:srgbClr val="10CF9B"/>
                        </a:buClr>
                        <a:buSzPct val="65000"/>
                        <a:buFont typeface="Wingdings 2" panose="05020102010507070707" pitchFamily="18" charset="2"/>
                        <a:buChar char=""/>
                        <a:defRPr sz="1800" b="1" kern="1200">
                          <a:solidFill>
                            <a:schemeClr val="bg1"/>
                          </a:solidFill>
                          <a:latin typeface="+mn-lt"/>
                          <a:ea typeface="+mn-ea"/>
                        </a:defRPr>
                      </a:lvl5pPr>
                    </a:lstStyle>
                    <a:p>
                      <a:pPr marL="0" lvl="0" indent="0">
                        <a:buNone/>
                      </a:pPr>
                      <a:r>
                        <a:rPr lang="en-US" altLang="zh-CN" dirty="0">
                          <a:latin typeface="Times New Roman" panose="02020603050405020304" pitchFamily="18" charset="0"/>
                        </a:rPr>
                        <a:t>7</a:t>
                      </a:r>
                      <a:endParaRPr lang="en-US" altLang="zh-CN" dirty="0">
                        <a:latin typeface="Times New Roman" panose="02020603050405020304" pitchFamily="18" charset="0"/>
                      </a:endParaRPr>
                    </a:p>
                  </a:txBody>
                  <a:tcPr>
                    <a:lnL>
                      <a:noFill/>
                    </a:lnL>
                    <a:lnR>
                      <a:noFill/>
                    </a:lnR>
                    <a:lnT cap="flat">
                      <a:noFill/>
                    </a:lnT>
                    <a:lnB w="12700" cap="flat" cmpd="sng">
                      <a:solidFill>
                        <a:schemeClr val="tx1"/>
                      </a:solidFill>
                      <a:prstDash val="solid"/>
                      <a:headEnd type="none" w="med" len="med"/>
                      <a:tailEnd type="none" w="med" len="med"/>
                    </a:lnB>
                    <a:lnTlToBr>
                      <a:noFill/>
                    </a:lnTlToBr>
                    <a:lnBlToTr>
                      <a:noFill/>
                    </a:lnBlToTr>
                    <a:noFill/>
                  </a:tcPr>
                </a:tc>
                <a:tc>
                  <a:txBody>
                    <a:bodyPr/>
                    <a:lstStyle>
                      <a:lvl1pPr marL="273050" lvl="0" indent="-273050" algn="l" rtl="0" eaLnBrk="0" fontAlgn="base" hangingPunct="0">
                        <a:spcBef>
                          <a:spcPct val="20000"/>
                        </a:spcBef>
                        <a:spcAft>
                          <a:spcPct val="0"/>
                        </a:spcAft>
                        <a:buClr>
                          <a:srgbClr val="0BD0D9"/>
                        </a:buClr>
                        <a:buSzPct val="95000"/>
                        <a:buFont typeface="Wingdings 2" panose="05020102010507070707" pitchFamily="18" charset="2"/>
                        <a:buChar char=""/>
                        <a:defRPr sz="2200" b="1" kern="1200">
                          <a:solidFill>
                            <a:schemeClr val="bg1"/>
                          </a:solidFill>
                          <a:latin typeface="+mn-lt"/>
                          <a:ea typeface="+mn-ea"/>
                          <a:cs typeface="+mn-cs"/>
                        </a:defRPr>
                      </a:lvl1pPr>
                      <a:lvl2pPr marL="640080" lvl="1" indent="-246380" algn="l" rtl="0" eaLnBrk="0" fontAlgn="base" hangingPunct="0">
                        <a:spcBef>
                          <a:spcPct val="20000"/>
                        </a:spcBef>
                        <a:spcAft>
                          <a:spcPct val="0"/>
                        </a:spcAft>
                        <a:buClr>
                          <a:schemeClr val="accent1"/>
                        </a:buClr>
                        <a:buSzPct val="85000"/>
                        <a:buFont typeface="Wingdings 2" panose="05020102010507070707" pitchFamily="18" charset="2"/>
                        <a:buChar char=""/>
                        <a:defRPr sz="2000" b="1" kern="1200">
                          <a:solidFill>
                            <a:schemeClr val="bg1"/>
                          </a:solidFill>
                          <a:latin typeface="+mn-lt"/>
                          <a:ea typeface="+mn-ea"/>
                        </a:defRPr>
                      </a:lvl2pPr>
                      <a:lvl3pPr marL="914400" lvl="2" indent="-246380" algn="l" rtl="0" eaLnBrk="0" fontAlgn="base" hangingPunct="0">
                        <a:spcBef>
                          <a:spcPct val="20000"/>
                        </a:spcBef>
                        <a:spcAft>
                          <a:spcPct val="0"/>
                        </a:spcAft>
                        <a:buClr>
                          <a:schemeClr val="accent2"/>
                        </a:buClr>
                        <a:buSzPct val="70000"/>
                        <a:buFont typeface="Wingdings 2" panose="05020102010507070707" pitchFamily="18" charset="2"/>
                        <a:buChar char=""/>
                        <a:defRPr sz="1900" b="1" kern="1200">
                          <a:solidFill>
                            <a:schemeClr val="bg1"/>
                          </a:solidFill>
                          <a:latin typeface="+mn-lt"/>
                          <a:ea typeface="+mn-ea"/>
                        </a:defRPr>
                      </a:lvl3pPr>
                      <a:lvl4pPr marL="1187450" lvl="3" indent="-209550" algn="l" rtl="0" eaLnBrk="0" fontAlgn="base" hangingPunct="0">
                        <a:spcBef>
                          <a:spcPct val="20000"/>
                        </a:spcBef>
                        <a:spcAft>
                          <a:spcPct val="0"/>
                        </a:spcAft>
                        <a:buClr>
                          <a:srgbClr val="0BD0D9"/>
                        </a:buClr>
                        <a:buSzPct val="65000"/>
                        <a:buFont typeface="Wingdings 2" panose="05020102010507070707" pitchFamily="18" charset="2"/>
                        <a:buChar char=""/>
                        <a:defRPr sz="1800" b="1" kern="1200">
                          <a:solidFill>
                            <a:schemeClr val="bg1"/>
                          </a:solidFill>
                          <a:latin typeface="+mn-lt"/>
                          <a:ea typeface="+mn-ea"/>
                        </a:defRPr>
                      </a:lvl4pPr>
                      <a:lvl5pPr marL="1462405" lvl="4" indent="-209550" algn="l" rtl="0" eaLnBrk="0" fontAlgn="base" hangingPunct="0">
                        <a:spcBef>
                          <a:spcPct val="20000"/>
                        </a:spcBef>
                        <a:spcAft>
                          <a:spcPct val="0"/>
                        </a:spcAft>
                        <a:buClr>
                          <a:srgbClr val="10CF9B"/>
                        </a:buClr>
                        <a:buSzPct val="65000"/>
                        <a:buFont typeface="Wingdings 2" panose="05020102010507070707" pitchFamily="18" charset="2"/>
                        <a:buChar char=""/>
                        <a:defRPr sz="1800" b="1" kern="1200">
                          <a:solidFill>
                            <a:schemeClr val="bg1"/>
                          </a:solidFill>
                          <a:latin typeface="+mn-lt"/>
                          <a:ea typeface="+mn-ea"/>
                        </a:defRPr>
                      </a:lvl5pPr>
                    </a:lstStyle>
                    <a:p>
                      <a:pPr marL="0" lvl="0" indent="0">
                        <a:buNone/>
                      </a:pPr>
                      <a:r>
                        <a:rPr lang="en-US" altLang="zh-CN" dirty="0">
                          <a:latin typeface="Times New Roman" panose="02020603050405020304" pitchFamily="18" charset="0"/>
                        </a:rPr>
                        <a:t>8</a:t>
                      </a:r>
                      <a:endParaRPr lang="en-US" altLang="zh-CN" dirty="0">
                        <a:latin typeface="Times New Roman" panose="02020603050405020304" pitchFamily="18" charset="0"/>
                      </a:endParaRPr>
                    </a:p>
                  </a:txBody>
                  <a:tcPr>
                    <a:lnL>
                      <a:noFill/>
                    </a:lnL>
                    <a:lnR cap="flat">
                      <a:noFill/>
                    </a:lnR>
                    <a:lnT cap="flat">
                      <a:noFill/>
                    </a:lnT>
                    <a:lnB w="12700" cap="flat" cmpd="sng">
                      <a:solidFill>
                        <a:schemeClr val="tx1"/>
                      </a:solidFill>
                      <a:prstDash val="solid"/>
                      <a:headEnd type="none" w="med" len="med"/>
                      <a:tailEnd type="none" w="med" len="med"/>
                    </a:lnB>
                    <a:lnTlToBr>
                      <a:noFill/>
                    </a:lnTlToBr>
                    <a:lnBlToTr>
                      <a:noFill/>
                    </a:lnBlToTr>
                    <a:noFill/>
                  </a:tcPr>
                </a:tc>
              </a:tr>
              <a:tr h="425450">
                <a:tc>
                  <a:txBody>
                    <a:bodyPr/>
                    <a:lstStyle>
                      <a:lvl1pPr marL="273050" lvl="0" indent="-273050" algn="l" rtl="0" eaLnBrk="0" fontAlgn="base" hangingPunct="0">
                        <a:spcBef>
                          <a:spcPct val="20000"/>
                        </a:spcBef>
                        <a:spcAft>
                          <a:spcPct val="0"/>
                        </a:spcAft>
                        <a:buClr>
                          <a:srgbClr val="0BD0D9"/>
                        </a:buClr>
                        <a:buSzPct val="95000"/>
                        <a:buFont typeface="Wingdings 2" panose="05020102010507070707" pitchFamily="18" charset="2"/>
                        <a:buChar char=""/>
                        <a:defRPr sz="2200" b="1" kern="1200">
                          <a:solidFill>
                            <a:schemeClr val="bg1"/>
                          </a:solidFill>
                          <a:latin typeface="+mn-lt"/>
                          <a:ea typeface="+mn-ea"/>
                          <a:cs typeface="+mn-cs"/>
                        </a:defRPr>
                      </a:lvl1pPr>
                      <a:lvl2pPr marL="640080" lvl="1" indent="-246380" algn="l" rtl="0" eaLnBrk="0" fontAlgn="base" hangingPunct="0">
                        <a:spcBef>
                          <a:spcPct val="20000"/>
                        </a:spcBef>
                        <a:spcAft>
                          <a:spcPct val="0"/>
                        </a:spcAft>
                        <a:buClr>
                          <a:schemeClr val="accent1"/>
                        </a:buClr>
                        <a:buSzPct val="85000"/>
                        <a:buFont typeface="Wingdings 2" panose="05020102010507070707" pitchFamily="18" charset="2"/>
                        <a:buChar char=""/>
                        <a:defRPr sz="2000" b="1" kern="1200">
                          <a:solidFill>
                            <a:schemeClr val="bg1"/>
                          </a:solidFill>
                          <a:latin typeface="+mn-lt"/>
                          <a:ea typeface="+mn-ea"/>
                        </a:defRPr>
                      </a:lvl2pPr>
                      <a:lvl3pPr marL="914400" lvl="2" indent="-246380" algn="l" rtl="0" eaLnBrk="0" fontAlgn="base" hangingPunct="0">
                        <a:spcBef>
                          <a:spcPct val="20000"/>
                        </a:spcBef>
                        <a:spcAft>
                          <a:spcPct val="0"/>
                        </a:spcAft>
                        <a:buClr>
                          <a:schemeClr val="accent2"/>
                        </a:buClr>
                        <a:buSzPct val="70000"/>
                        <a:buFont typeface="Wingdings 2" panose="05020102010507070707" pitchFamily="18" charset="2"/>
                        <a:buChar char=""/>
                        <a:defRPr sz="1900" b="1" kern="1200">
                          <a:solidFill>
                            <a:schemeClr val="bg1"/>
                          </a:solidFill>
                          <a:latin typeface="+mn-lt"/>
                          <a:ea typeface="+mn-ea"/>
                        </a:defRPr>
                      </a:lvl3pPr>
                      <a:lvl4pPr marL="1187450" lvl="3" indent="-209550" algn="l" rtl="0" eaLnBrk="0" fontAlgn="base" hangingPunct="0">
                        <a:spcBef>
                          <a:spcPct val="20000"/>
                        </a:spcBef>
                        <a:spcAft>
                          <a:spcPct val="0"/>
                        </a:spcAft>
                        <a:buClr>
                          <a:srgbClr val="0BD0D9"/>
                        </a:buClr>
                        <a:buSzPct val="65000"/>
                        <a:buFont typeface="Wingdings 2" panose="05020102010507070707" pitchFamily="18" charset="2"/>
                        <a:buChar char=""/>
                        <a:defRPr sz="1800" b="1" kern="1200">
                          <a:solidFill>
                            <a:schemeClr val="bg1"/>
                          </a:solidFill>
                          <a:latin typeface="+mn-lt"/>
                          <a:ea typeface="+mn-ea"/>
                        </a:defRPr>
                      </a:lvl4pPr>
                      <a:lvl5pPr marL="1462405" lvl="4" indent="-209550" algn="l" rtl="0" eaLnBrk="0" fontAlgn="base" hangingPunct="0">
                        <a:spcBef>
                          <a:spcPct val="20000"/>
                        </a:spcBef>
                        <a:spcAft>
                          <a:spcPct val="0"/>
                        </a:spcAft>
                        <a:buClr>
                          <a:srgbClr val="10CF9B"/>
                        </a:buClr>
                        <a:buSzPct val="65000"/>
                        <a:buFont typeface="Wingdings 2" panose="05020102010507070707" pitchFamily="18" charset="2"/>
                        <a:buChar char=""/>
                        <a:defRPr sz="1800" b="1" kern="1200">
                          <a:solidFill>
                            <a:schemeClr val="bg1"/>
                          </a:solidFill>
                          <a:latin typeface="+mn-lt"/>
                          <a:ea typeface="+mn-ea"/>
                        </a:defRPr>
                      </a:lvl5pPr>
                    </a:lstStyle>
                    <a:p>
                      <a:pPr marL="0" lvl="0" indent="0">
                        <a:buNone/>
                      </a:pPr>
                      <a:r>
                        <a:rPr lang="en-US" altLang="zh-CN" dirty="0">
                          <a:latin typeface="Times New Roman" panose="02020603050405020304" pitchFamily="18" charset="0"/>
                        </a:rPr>
                        <a:t>C</a:t>
                      </a:r>
                      <a:endParaRPr lang="en-US" altLang="zh-CN" dirty="0">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tx2"/>
                    </a:solidFill>
                  </a:tcPr>
                </a:tc>
                <a:tc>
                  <a:txBody>
                    <a:bodyPr/>
                    <a:lstStyle>
                      <a:lvl1pPr marL="273050" lvl="0" indent="-273050" algn="l" rtl="0" eaLnBrk="0" fontAlgn="base" hangingPunct="0">
                        <a:spcBef>
                          <a:spcPct val="20000"/>
                        </a:spcBef>
                        <a:spcAft>
                          <a:spcPct val="0"/>
                        </a:spcAft>
                        <a:buClr>
                          <a:srgbClr val="0BD0D9"/>
                        </a:buClr>
                        <a:buSzPct val="95000"/>
                        <a:buFont typeface="Wingdings 2" panose="05020102010507070707" pitchFamily="18" charset="2"/>
                        <a:buChar char=""/>
                        <a:defRPr sz="2200" b="1" kern="1200">
                          <a:solidFill>
                            <a:schemeClr val="bg1"/>
                          </a:solidFill>
                          <a:latin typeface="+mn-lt"/>
                          <a:ea typeface="+mn-ea"/>
                          <a:cs typeface="+mn-cs"/>
                        </a:defRPr>
                      </a:lvl1pPr>
                      <a:lvl2pPr marL="640080" lvl="1" indent="-246380" algn="l" rtl="0" eaLnBrk="0" fontAlgn="base" hangingPunct="0">
                        <a:spcBef>
                          <a:spcPct val="20000"/>
                        </a:spcBef>
                        <a:spcAft>
                          <a:spcPct val="0"/>
                        </a:spcAft>
                        <a:buClr>
                          <a:schemeClr val="accent1"/>
                        </a:buClr>
                        <a:buSzPct val="85000"/>
                        <a:buFont typeface="Wingdings 2" panose="05020102010507070707" pitchFamily="18" charset="2"/>
                        <a:buChar char=""/>
                        <a:defRPr sz="2000" b="1" kern="1200">
                          <a:solidFill>
                            <a:schemeClr val="bg1"/>
                          </a:solidFill>
                          <a:latin typeface="+mn-lt"/>
                          <a:ea typeface="+mn-ea"/>
                        </a:defRPr>
                      </a:lvl2pPr>
                      <a:lvl3pPr marL="914400" lvl="2" indent="-246380" algn="l" rtl="0" eaLnBrk="0" fontAlgn="base" hangingPunct="0">
                        <a:spcBef>
                          <a:spcPct val="20000"/>
                        </a:spcBef>
                        <a:spcAft>
                          <a:spcPct val="0"/>
                        </a:spcAft>
                        <a:buClr>
                          <a:schemeClr val="accent2"/>
                        </a:buClr>
                        <a:buSzPct val="70000"/>
                        <a:buFont typeface="Wingdings 2" panose="05020102010507070707" pitchFamily="18" charset="2"/>
                        <a:buChar char=""/>
                        <a:defRPr sz="1900" b="1" kern="1200">
                          <a:solidFill>
                            <a:schemeClr val="bg1"/>
                          </a:solidFill>
                          <a:latin typeface="+mn-lt"/>
                          <a:ea typeface="+mn-ea"/>
                        </a:defRPr>
                      </a:lvl3pPr>
                      <a:lvl4pPr marL="1187450" lvl="3" indent="-209550" algn="l" rtl="0" eaLnBrk="0" fontAlgn="base" hangingPunct="0">
                        <a:spcBef>
                          <a:spcPct val="20000"/>
                        </a:spcBef>
                        <a:spcAft>
                          <a:spcPct val="0"/>
                        </a:spcAft>
                        <a:buClr>
                          <a:srgbClr val="0BD0D9"/>
                        </a:buClr>
                        <a:buSzPct val="65000"/>
                        <a:buFont typeface="Wingdings 2" panose="05020102010507070707" pitchFamily="18" charset="2"/>
                        <a:buChar char=""/>
                        <a:defRPr sz="1800" b="1" kern="1200">
                          <a:solidFill>
                            <a:schemeClr val="bg1"/>
                          </a:solidFill>
                          <a:latin typeface="+mn-lt"/>
                          <a:ea typeface="+mn-ea"/>
                        </a:defRPr>
                      </a:lvl4pPr>
                      <a:lvl5pPr marL="1462405" lvl="4" indent="-209550" algn="l" rtl="0" eaLnBrk="0" fontAlgn="base" hangingPunct="0">
                        <a:spcBef>
                          <a:spcPct val="20000"/>
                        </a:spcBef>
                        <a:spcAft>
                          <a:spcPct val="0"/>
                        </a:spcAft>
                        <a:buClr>
                          <a:srgbClr val="10CF9B"/>
                        </a:buClr>
                        <a:buSzPct val="65000"/>
                        <a:buFont typeface="Wingdings 2" panose="05020102010507070707" pitchFamily="18" charset="2"/>
                        <a:buChar char=""/>
                        <a:defRPr sz="1800" b="1" kern="1200">
                          <a:solidFill>
                            <a:schemeClr val="bg1"/>
                          </a:solidFill>
                          <a:latin typeface="+mn-lt"/>
                          <a:ea typeface="+mn-ea"/>
                        </a:defRPr>
                      </a:lvl5pPr>
                    </a:lstStyle>
                    <a:p>
                      <a:pPr marL="0" lvl="0" indent="0">
                        <a:buNone/>
                      </a:pPr>
                      <a:r>
                        <a:rPr lang="en-US" altLang="zh-CN" dirty="0">
                          <a:latin typeface="Times New Roman" panose="02020603050405020304" pitchFamily="18" charset="0"/>
                        </a:rPr>
                        <a:t>B</a:t>
                      </a:r>
                      <a:endParaRPr lang="en-US" altLang="zh-CN" dirty="0">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tx2"/>
                    </a:solidFill>
                  </a:tcPr>
                </a:tc>
                <a:tc>
                  <a:txBody>
                    <a:bodyPr/>
                    <a:lstStyle>
                      <a:lvl1pPr marL="273050" lvl="0" indent="-273050" algn="l" rtl="0" eaLnBrk="0" fontAlgn="base" hangingPunct="0">
                        <a:spcBef>
                          <a:spcPct val="20000"/>
                        </a:spcBef>
                        <a:spcAft>
                          <a:spcPct val="0"/>
                        </a:spcAft>
                        <a:buClr>
                          <a:srgbClr val="0BD0D9"/>
                        </a:buClr>
                        <a:buSzPct val="95000"/>
                        <a:buFont typeface="Wingdings 2" panose="05020102010507070707" pitchFamily="18" charset="2"/>
                        <a:buChar char=""/>
                        <a:defRPr sz="2200" b="1" kern="1200">
                          <a:solidFill>
                            <a:schemeClr val="bg1"/>
                          </a:solidFill>
                          <a:latin typeface="+mn-lt"/>
                          <a:ea typeface="+mn-ea"/>
                          <a:cs typeface="+mn-cs"/>
                        </a:defRPr>
                      </a:lvl1pPr>
                      <a:lvl2pPr marL="640080" lvl="1" indent="-246380" algn="l" rtl="0" eaLnBrk="0" fontAlgn="base" hangingPunct="0">
                        <a:spcBef>
                          <a:spcPct val="20000"/>
                        </a:spcBef>
                        <a:spcAft>
                          <a:spcPct val="0"/>
                        </a:spcAft>
                        <a:buClr>
                          <a:schemeClr val="accent1"/>
                        </a:buClr>
                        <a:buSzPct val="85000"/>
                        <a:buFont typeface="Wingdings 2" panose="05020102010507070707" pitchFamily="18" charset="2"/>
                        <a:buChar char=""/>
                        <a:defRPr sz="2000" b="1" kern="1200">
                          <a:solidFill>
                            <a:schemeClr val="bg1"/>
                          </a:solidFill>
                          <a:latin typeface="+mn-lt"/>
                          <a:ea typeface="+mn-ea"/>
                        </a:defRPr>
                      </a:lvl2pPr>
                      <a:lvl3pPr marL="914400" lvl="2" indent="-246380" algn="l" rtl="0" eaLnBrk="0" fontAlgn="base" hangingPunct="0">
                        <a:spcBef>
                          <a:spcPct val="20000"/>
                        </a:spcBef>
                        <a:spcAft>
                          <a:spcPct val="0"/>
                        </a:spcAft>
                        <a:buClr>
                          <a:schemeClr val="accent2"/>
                        </a:buClr>
                        <a:buSzPct val="70000"/>
                        <a:buFont typeface="Wingdings 2" panose="05020102010507070707" pitchFamily="18" charset="2"/>
                        <a:buChar char=""/>
                        <a:defRPr sz="1900" b="1" kern="1200">
                          <a:solidFill>
                            <a:schemeClr val="bg1"/>
                          </a:solidFill>
                          <a:latin typeface="+mn-lt"/>
                          <a:ea typeface="+mn-ea"/>
                        </a:defRPr>
                      </a:lvl3pPr>
                      <a:lvl4pPr marL="1187450" lvl="3" indent="-209550" algn="l" rtl="0" eaLnBrk="0" fontAlgn="base" hangingPunct="0">
                        <a:spcBef>
                          <a:spcPct val="20000"/>
                        </a:spcBef>
                        <a:spcAft>
                          <a:spcPct val="0"/>
                        </a:spcAft>
                        <a:buClr>
                          <a:srgbClr val="0BD0D9"/>
                        </a:buClr>
                        <a:buSzPct val="65000"/>
                        <a:buFont typeface="Wingdings 2" panose="05020102010507070707" pitchFamily="18" charset="2"/>
                        <a:buChar char=""/>
                        <a:defRPr sz="1800" b="1" kern="1200">
                          <a:solidFill>
                            <a:schemeClr val="bg1"/>
                          </a:solidFill>
                          <a:latin typeface="+mn-lt"/>
                          <a:ea typeface="+mn-ea"/>
                        </a:defRPr>
                      </a:lvl4pPr>
                      <a:lvl5pPr marL="1462405" lvl="4" indent="-209550" algn="l" rtl="0" eaLnBrk="0" fontAlgn="base" hangingPunct="0">
                        <a:spcBef>
                          <a:spcPct val="20000"/>
                        </a:spcBef>
                        <a:spcAft>
                          <a:spcPct val="0"/>
                        </a:spcAft>
                        <a:buClr>
                          <a:srgbClr val="10CF9B"/>
                        </a:buClr>
                        <a:buSzPct val="65000"/>
                        <a:buFont typeface="Wingdings 2" panose="05020102010507070707" pitchFamily="18" charset="2"/>
                        <a:buChar char=""/>
                        <a:defRPr sz="1800" b="1" kern="1200">
                          <a:solidFill>
                            <a:schemeClr val="bg1"/>
                          </a:solidFill>
                          <a:latin typeface="+mn-lt"/>
                          <a:ea typeface="+mn-ea"/>
                        </a:defRPr>
                      </a:lvl5pPr>
                    </a:lstStyle>
                    <a:p>
                      <a:pPr marL="0" lvl="0" indent="0">
                        <a:buNone/>
                      </a:pPr>
                      <a:r>
                        <a:rPr lang="en-US" altLang="zh-CN" dirty="0">
                          <a:latin typeface="Times New Roman" panose="02020603050405020304" pitchFamily="18" charset="0"/>
                        </a:rPr>
                        <a:t>E</a:t>
                      </a:r>
                      <a:endParaRPr lang="en-US" altLang="zh-CN" dirty="0">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tx2"/>
                    </a:solidFill>
                  </a:tcPr>
                </a:tc>
                <a:tc>
                  <a:txBody>
                    <a:bodyPr/>
                    <a:lstStyle>
                      <a:lvl1pPr marL="273050" lvl="0" indent="-273050" algn="l" rtl="0" eaLnBrk="0" fontAlgn="base" hangingPunct="0">
                        <a:spcBef>
                          <a:spcPct val="20000"/>
                        </a:spcBef>
                        <a:spcAft>
                          <a:spcPct val="0"/>
                        </a:spcAft>
                        <a:buClr>
                          <a:srgbClr val="0BD0D9"/>
                        </a:buClr>
                        <a:buSzPct val="95000"/>
                        <a:buFont typeface="Wingdings 2" panose="05020102010507070707" pitchFamily="18" charset="2"/>
                        <a:buChar char=""/>
                        <a:defRPr sz="2200" b="1" kern="1200">
                          <a:solidFill>
                            <a:schemeClr val="bg1"/>
                          </a:solidFill>
                          <a:latin typeface="+mn-lt"/>
                          <a:ea typeface="+mn-ea"/>
                          <a:cs typeface="+mn-cs"/>
                        </a:defRPr>
                      </a:lvl1pPr>
                      <a:lvl2pPr marL="640080" lvl="1" indent="-246380" algn="l" rtl="0" eaLnBrk="0" fontAlgn="base" hangingPunct="0">
                        <a:spcBef>
                          <a:spcPct val="20000"/>
                        </a:spcBef>
                        <a:spcAft>
                          <a:spcPct val="0"/>
                        </a:spcAft>
                        <a:buClr>
                          <a:schemeClr val="accent1"/>
                        </a:buClr>
                        <a:buSzPct val="85000"/>
                        <a:buFont typeface="Wingdings 2" panose="05020102010507070707" pitchFamily="18" charset="2"/>
                        <a:buChar char=""/>
                        <a:defRPr sz="2000" b="1" kern="1200">
                          <a:solidFill>
                            <a:schemeClr val="bg1"/>
                          </a:solidFill>
                          <a:latin typeface="+mn-lt"/>
                          <a:ea typeface="+mn-ea"/>
                        </a:defRPr>
                      </a:lvl2pPr>
                      <a:lvl3pPr marL="914400" lvl="2" indent="-246380" algn="l" rtl="0" eaLnBrk="0" fontAlgn="base" hangingPunct="0">
                        <a:spcBef>
                          <a:spcPct val="20000"/>
                        </a:spcBef>
                        <a:spcAft>
                          <a:spcPct val="0"/>
                        </a:spcAft>
                        <a:buClr>
                          <a:schemeClr val="accent2"/>
                        </a:buClr>
                        <a:buSzPct val="70000"/>
                        <a:buFont typeface="Wingdings 2" panose="05020102010507070707" pitchFamily="18" charset="2"/>
                        <a:buChar char=""/>
                        <a:defRPr sz="1900" b="1" kern="1200">
                          <a:solidFill>
                            <a:schemeClr val="bg1"/>
                          </a:solidFill>
                          <a:latin typeface="+mn-lt"/>
                          <a:ea typeface="+mn-ea"/>
                        </a:defRPr>
                      </a:lvl3pPr>
                      <a:lvl4pPr marL="1187450" lvl="3" indent="-209550" algn="l" rtl="0" eaLnBrk="0" fontAlgn="base" hangingPunct="0">
                        <a:spcBef>
                          <a:spcPct val="20000"/>
                        </a:spcBef>
                        <a:spcAft>
                          <a:spcPct val="0"/>
                        </a:spcAft>
                        <a:buClr>
                          <a:srgbClr val="0BD0D9"/>
                        </a:buClr>
                        <a:buSzPct val="65000"/>
                        <a:buFont typeface="Wingdings 2" panose="05020102010507070707" pitchFamily="18" charset="2"/>
                        <a:buChar char=""/>
                        <a:defRPr sz="1800" b="1" kern="1200">
                          <a:solidFill>
                            <a:schemeClr val="bg1"/>
                          </a:solidFill>
                          <a:latin typeface="+mn-lt"/>
                          <a:ea typeface="+mn-ea"/>
                        </a:defRPr>
                      </a:lvl4pPr>
                      <a:lvl5pPr marL="1462405" lvl="4" indent="-209550" algn="l" rtl="0" eaLnBrk="0" fontAlgn="base" hangingPunct="0">
                        <a:spcBef>
                          <a:spcPct val="20000"/>
                        </a:spcBef>
                        <a:spcAft>
                          <a:spcPct val="0"/>
                        </a:spcAft>
                        <a:buClr>
                          <a:srgbClr val="10CF9B"/>
                        </a:buClr>
                        <a:buSzPct val="65000"/>
                        <a:buFont typeface="Wingdings 2" panose="05020102010507070707" pitchFamily="18" charset="2"/>
                        <a:buChar char=""/>
                        <a:defRPr sz="1800" b="1" kern="1200">
                          <a:solidFill>
                            <a:schemeClr val="bg1"/>
                          </a:solidFill>
                          <a:latin typeface="+mn-lt"/>
                          <a:ea typeface="+mn-ea"/>
                        </a:defRPr>
                      </a:lvl5pPr>
                    </a:lstStyle>
                    <a:p>
                      <a:pPr marL="0" lvl="0" indent="0">
                        <a:buNone/>
                      </a:pPr>
                      <a:r>
                        <a:rPr lang="en-US" altLang="zh-CN" dirty="0">
                          <a:latin typeface="Times New Roman" panose="02020603050405020304" pitchFamily="18" charset="0"/>
                        </a:rPr>
                        <a:t>D</a:t>
                      </a:r>
                      <a:endParaRPr lang="en-US" altLang="zh-CN" dirty="0">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tx2"/>
                    </a:solidFill>
                  </a:tcPr>
                </a:tc>
                <a:tc>
                  <a:txBody>
                    <a:bodyPr/>
                    <a:lstStyle>
                      <a:lvl1pPr marL="273050" lvl="0" indent="-273050" algn="l" rtl="0" eaLnBrk="0" fontAlgn="base" hangingPunct="0">
                        <a:spcBef>
                          <a:spcPct val="20000"/>
                        </a:spcBef>
                        <a:spcAft>
                          <a:spcPct val="0"/>
                        </a:spcAft>
                        <a:buClr>
                          <a:srgbClr val="0BD0D9"/>
                        </a:buClr>
                        <a:buSzPct val="95000"/>
                        <a:buFont typeface="Wingdings 2" panose="05020102010507070707" pitchFamily="18" charset="2"/>
                        <a:buChar char=""/>
                        <a:defRPr sz="2200" b="1" kern="1200">
                          <a:solidFill>
                            <a:schemeClr val="bg1"/>
                          </a:solidFill>
                          <a:latin typeface="+mn-lt"/>
                          <a:ea typeface="+mn-ea"/>
                          <a:cs typeface="+mn-cs"/>
                        </a:defRPr>
                      </a:lvl1pPr>
                      <a:lvl2pPr marL="640080" lvl="1" indent="-246380" algn="l" rtl="0" eaLnBrk="0" fontAlgn="base" hangingPunct="0">
                        <a:spcBef>
                          <a:spcPct val="20000"/>
                        </a:spcBef>
                        <a:spcAft>
                          <a:spcPct val="0"/>
                        </a:spcAft>
                        <a:buClr>
                          <a:schemeClr val="accent1"/>
                        </a:buClr>
                        <a:buSzPct val="85000"/>
                        <a:buFont typeface="Wingdings 2" panose="05020102010507070707" pitchFamily="18" charset="2"/>
                        <a:buChar char=""/>
                        <a:defRPr sz="2000" b="1" kern="1200">
                          <a:solidFill>
                            <a:schemeClr val="bg1"/>
                          </a:solidFill>
                          <a:latin typeface="+mn-lt"/>
                          <a:ea typeface="+mn-ea"/>
                        </a:defRPr>
                      </a:lvl2pPr>
                      <a:lvl3pPr marL="914400" lvl="2" indent="-246380" algn="l" rtl="0" eaLnBrk="0" fontAlgn="base" hangingPunct="0">
                        <a:spcBef>
                          <a:spcPct val="20000"/>
                        </a:spcBef>
                        <a:spcAft>
                          <a:spcPct val="0"/>
                        </a:spcAft>
                        <a:buClr>
                          <a:schemeClr val="accent2"/>
                        </a:buClr>
                        <a:buSzPct val="70000"/>
                        <a:buFont typeface="Wingdings 2" panose="05020102010507070707" pitchFamily="18" charset="2"/>
                        <a:buChar char=""/>
                        <a:defRPr sz="1900" b="1" kern="1200">
                          <a:solidFill>
                            <a:schemeClr val="bg1"/>
                          </a:solidFill>
                          <a:latin typeface="+mn-lt"/>
                          <a:ea typeface="+mn-ea"/>
                        </a:defRPr>
                      </a:lvl3pPr>
                      <a:lvl4pPr marL="1187450" lvl="3" indent="-209550" algn="l" rtl="0" eaLnBrk="0" fontAlgn="base" hangingPunct="0">
                        <a:spcBef>
                          <a:spcPct val="20000"/>
                        </a:spcBef>
                        <a:spcAft>
                          <a:spcPct val="0"/>
                        </a:spcAft>
                        <a:buClr>
                          <a:srgbClr val="0BD0D9"/>
                        </a:buClr>
                        <a:buSzPct val="65000"/>
                        <a:buFont typeface="Wingdings 2" panose="05020102010507070707" pitchFamily="18" charset="2"/>
                        <a:buChar char=""/>
                        <a:defRPr sz="1800" b="1" kern="1200">
                          <a:solidFill>
                            <a:schemeClr val="bg1"/>
                          </a:solidFill>
                          <a:latin typeface="+mn-lt"/>
                          <a:ea typeface="+mn-ea"/>
                        </a:defRPr>
                      </a:lvl4pPr>
                      <a:lvl5pPr marL="1462405" lvl="4" indent="-209550" algn="l" rtl="0" eaLnBrk="0" fontAlgn="base" hangingPunct="0">
                        <a:spcBef>
                          <a:spcPct val="20000"/>
                        </a:spcBef>
                        <a:spcAft>
                          <a:spcPct val="0"/>
                        </a:spcAft>
                        <a:buClr>
                          <a:srgbClr val="10CF9B"/>
                        </a:buClr>
                        <a:buSzPct val="65000"/>
                        <a:buFont typeface="Wingdings 2" panose="05020102010507070707" pitchFamily="18" charset="2"/>
                        <a:buChar char=""/>
                        <a:defRPr sz="1800" b="1" kern="1200">
                          <a:solidFill>
                            <a:schemeClr val="bg1"/>
                          </a:solidFill>
                          <a:latin typeface="+mn-lt"/>
                          <a:ea typeface="+mn-ea"/>
                        </a:defRPr>
                      </a:lvl5pPr>
                    </a:lstStyle>
                    <a:p>
                      <a:pPr marL="0" lvl="0" indent="0">
                        <a:buNone/>
                      </a:pPr>
                      <a:r>
                        <a:rPr lang="en-US" altLang="zh-CN" dirty="0">
                          <a:latin typeface="Times New Roman" panose="02020603050405020304" pitchFamily="18" charset="0"/>
                        </a:rPr>
                        <a:t>A</a:t>
                      </a:r>
                      <a:endParaRPr lang="en-US" altLang="zh-CN" dirty="0">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tx2"/>
                    </a:solidFill>
                  </a:tcPr>
                </a:tc>
                <a:tc>
                  <a:txBody>
                    <a:bodyPr/>
                    <a:lstStyle>
                      <a:lvl1pPr marL="273050" lvl="0" indent="-273050" algn="l" rtl="0" eaLnBrk="0" fontAlgn="base" hangingPunct="0">
                        <a:spcBef>
                          <a:spcPct val="20000"/>
                        </a:spcBef>
                        <a:spcAft>
                          <a:spcPct val="0"/>
                        </a:spcAft>
                        <a:buClr>
                          <a:srgbClr val="0BD0D9"/>
                        </a:buClr>
                        <a:buSzPct val="95000"/>
                        <a:buFont typeface="Wingdings 2" panose="05020102010507070707" pitchFamily="18" charset="2"/>
                        <a:buChar char=""/>
                        <a:defRPr sz="2200" b="1" kern="1200">
                          <a:solidFill>
                            <a:schemeClr val="bg1"/>
                          </a:solidFill>
                          <a:latin typeface="+mn-lt"/>
                          <a:ea typeface="+mn-ea"/>
                          <a:cs typeface="+mn-cs"/>
                        </a:defRPr>
                      </a:lvl1pPr>
                      <a:lvl2pPr marL="640080" lvl="1" indent="-246380" algn="l" rtl="0" eaLnBrk="0" fontAlgn="base" hangingPunct="0">
                        <a:spcBef>
                          <a:spcPct val="20000"/>
                        </a:spcBef>
                        <a:spcAft>
                          <a:spcPct val="0"/>
                        </a:spcAft>
                        <a:buClr>
                          <a:schemeClr val="accent1"/>
                        </a:buClr>
                        <a:buSzPct val="85000"/>
                        <a:buFont typeface="Wingdings 2" panose="05020102010507070707" pitchFamily="18" charset="2"/>
                        <a:buChar char=""/>
                        <a:defRPr sz="2000" b="1" kern="1200">
                          <a:solidFill>
                            <a:schemeClr val="bg1"/>
                          </a:solidFill>
                          <a:latin typeface="+mn-lt"/>
                          <a:ea typeface="+mn-ea"/>
                        </a:defRPr>
                      </a:lvl2pPr>
                      <a:lvl3pPr marL="914400" lvl="2" indent="-246380" algn="l" rtl="0" eaLnBrk="0" fontAlgn="base" hangingPunct="0">
                        <a:spcBef>
                          <a:spcPct val="20000"/>
                        </a:spcBef>
                        <a:spcAft>
                          <a:spcPct val="0"/>
                        </a:spcAft>
                        <a:buClr>
                          <a:schemeClr val="accent2"/>
                        </a:buClr>
                        <a:buSzPct val="70000"/>
                        <a:buFont typeface="Wingdings 2" panose="05020102010507070707" pitchFamily="18" charset="2"/>
                        <a:buChar char=""/>
                        <a:defRPr sz="1900" b="1" kern="1200">
                          <a:solidFill>
                            <a:schemeClr val="bg1"/>
                          </a:solidFill>
                          <a:latin typeface="+mn-lt"/>
                          <a:ea typeface="+mn-ea"/>
                        </a:defRPr>
                      </a:lvl3pPr>
                      <a:lvl4pPr marL="1187450" lvl="3" indent="-209550" algn="l" rtl="0" eaLnBrk="0" fontAlgn="base" hangingPunct="0">
                        <a:spcBef>
                          <a:spcPct val="20000"/>
                        </a:spcBef>
                        <a:spcAft>
                          <a:spcPct val="0"/>
                        </a:spcAft>
                        <a:buClr>
                          <a:srgbClr val="0BD0D9"/>
                        </a:buClr>
                        <a:buSzPct val="65000"/>
                        <a:buFont typeface="Wingdings 2" panose="05020102010507070707" pitchFamily="18" charset="2"/>
                        <a:buChar char=""/>
                        <a:defRPr sz="1800" b="1" kern="1200">
                          <a:solidFill>
                            <a:schemeClr val="bg1"/>
                          </a:solidFill>
                          <a:latin typeface="+mn-lt"/>
                          <a:ea typeface="+mn-ea"/>
                        </a:defRPr>
                      </a:lvl4pPr>
                      <a:lvl5pPr marL="1462405" lvl="4" indent="-209550" algn="l" rtl="0" eaLnBrk="0" fontAlgn="base" hangingPunct="0">
                        <a:spcBef>
                          <a:spcPct val="20000"/>
                        </a:spcBef>
                        <a:spcAft>
                          <a:spcPct val="0"/>
                        </a:spcAft>
                        <a:buClr>
                          <a:srgbClr val="10CF9B"/>
                        </a:buClr>
                        <a:buSzPct val="65000"/>
                        <a:buFont typeface="Wingdings 2" panose="05020102010507070707" pitchFamily="18" charset="2"/>
                        <a:buChar char=""/>
                        <a:defRPr sz="1800" b="1" kern="1200">
                          <a:solidFill>
                            <a:schemeClr val="bg1"/>
                          </a:solidFill>
                          <a:latin typeface="+mn-lt"/>
                          <a:ea typeface="+mn-ea"/>
                        </a:defRPr>
                      </a:lvl5pPr>
                    </a:lstStyle>
                    <a:p>
                      <a:pPr marL="0" lvl="0" indent="0">
                        <a:buNone/>
                      </a:pPr>
                      <a:r>
                        <a:rPr lang="en-US" altLang="zh-CN" dirty="0">
                          <a:latin typeface="Times New Roman" panose="02020603050405020304" pitchFamily="18" charset="0"/>
                        </a:rPr>
                        <a:t>G</a:t>
                      </a:r>
                      <a:endParaRPr lang="en-US" altLang="zh-CN" dirty="0">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tx2"/>
                    </a:solidFill>
                  </a:tcPr>
                </a:tc>
                <a:tc>
                  <a:txBody>
                    <a:bodyPr/>
                    <a:lstStyle>
                      <a:lvl1pPr marL="273050" lvl="0" indent="-273050" algn="l" rtl="0" eaLnBrk="0" fontAlgn="base" hangingPunct="0">
                        <a:spcBef>
                          <a:spcPct val="20000"/>
                        </a:spcBef>
                        <a:spcAft>
                          <a:spcPct val="0"/>
                        </a:spcAft>
                        <a:buClr>
                          <a:srgbClr val="0BD0D9"/>
                        </a:buClr>
                        <a:buSzPct val="95000"/>
                        <a:buFont typeface="Wingdings 2" panose="05020102010507070707" pitchFamily="18" charset="2"/>
                        <a:buChar char=""/>
                        <a:defRPr sz="2200" b="1" kern="1200">
                          <a:solidFill>
                            <a:schemeClr val="bg1"/>
                          </a:solidFill>
                          <a:latin typeface="+mn-lt"/>
                          <a:ea typeface="+mn-ea"/>
                          <a:cs typeface="+mn-cs"/>
                        </a:defRPr>
                      </a:lvl1pPr>
                      <a:lvl2pPr marL="640080" lvl="1" indent="-246380" algn="l" rtl="0" eaLnBrk="0" fontAlgn="base" hangingPunct="0">
                        <a:spcBef>
                          <a:spcPct val="20000"/>
                        </a:spcBef>
                        <a:spcAft>
                          <a:spcPct val="0"/>
                        </a:spcAft>
                        <a:buClr>
                          <a:schemeClr val="accent1"/>
                        </a:buClr>
                        <a:buSzPct val="85000"/>
                        <a:buFont typeface="Wingdings 2" panose="05020102010507070707" pitchFamily="18" charset="2"/>
                        <a:buChar char=""/>
                        <a:defRPr sz="2000" b="1" kern="1200">
                          <a:solidFill>
                            <a:schemeClr val="bg1"/>
                          </a:solidFill>
                          <a:latin typeface="+mn-lt"/>
                          <a:ea typeface="+mn-ea"/>
                        </a:defRPr>
                      </a:lvl2pPr>
                      <a:lvl3pPr marL="914400" lvl="2" indent="-246380" algn="l" rtl="0" eaLnBrk="0" fontAlgn="base" hangingPunct="0">
                        <a:spcBef>
                          <a:spcPct val="20000"/>
                        </a:spcBef>
                        <a:spcAft>
                          <a:spcPct val="0"/>
                        </a:spcAft>
                        <a:buClr>
                          <a:schemeClr val="accent2"/>
                        </a:buClr>
                        <a:buSzPct val="70000"/>
                        <a:buFont typeface="Wingdings 2" panose="05020102010507070707" pitchFamily="18" charset="2"/>
                        <a:buChar char=""/>
                        <a:defRPr sz="1900" b="1" kern="1200">
                          <a:solidFill>
                            <a:schemeClr val="bg1"/>
                          </a:solidFill>
                          <a:latin typeface="+mn-lt"/>
                          <a:ea typeface="+mn-ea"/>
                        </a:defRPr>
                      </a:lvl3pPr>
                      <a:lvl4pPr marL="1187450" lvl="3" indent="-209550" algn="l" rtl="0" eaLnBrk="0" fontAlgn="base" hangingPunct="0">
                        <a:spcBef>
                          <a:spcPct val="20000"/>
                        </a:spcBef>
                        <a:spcAft>
                          <a:spcPct val="0"/>
                        </a:spcAft>
                        <a:buClr>
                          <a:srgbClr val="0BD0D9"/>
                        </a:buClr>
                        <a:buSzPct val="65000"/>
                        <a:buFont typeface="Wingdings 2" panose="05020102010507070707" pitchFamily="18" charset="2"/>
                        <a:buChar char=""/>
                        <a:defRPr sz="1800" b="1" kern="1200">
                          <a:solidFill>
                            <a:schemeClr val="bg1"/>
                          </a:solidFill>
                          <a:latin typeface="+mn-lt"/>
                          <a:ea typeface="+mn-ea"/>
                        </a:defRPr>
                      </a:lvl4pPr>
                      <a:lvl5pPr marL="1462405" lvl="4" indent="-209550" algn="l" rtl="0" eaLnBrk="0" fontAlgn="base" hangingPunct="0">
                        <a:spcBef>
                          <a:spcPct val="20000"/>
                        </a:spcBef>
                        <a:spcAft>
                          <a:spcPct val="0"/>
                        </a:spcAft>
                        <a:buClr>
                          <a:srgbClr val="10CF9B"/>
                        </a:buClr>
                        <a:buSzPct val="65000"/>
                        <a:buFont typeface="Wingdings 2" panose="05020102010507070707" pitchFamily="18" charset="2"/>
                        <a:buChar char=""/>
                        <a:defRPr sz="1800" b="1" kern="1200">
                          <a:solidFill>
                            <a:schemeClr val="bg1"/>
                          </a:solidFill>
                          <a:latin typeface="+mn-lt"/>
                          <a:ea typeface="+mn-ea"/>
                        </a:defRPr>
                      </a:lvl5pPr>
                    </a:lstStyle>
                    <a:p>
                      <a:pPr marL="0" lvl="0" indent="0">
                        <a:buNone/>
                      </a:pPr>
                      <a:r>
                        <a:rPr lang="en-US" altLang="zh-CN" dirty="0">
                          <a:latin typeface="Times New Roman" panose="02020603050405020304" pitchFamily="18" charset="0"/>
                        </a:rPr>
                        <a:t>H</a:t>
                      </a:r>
                      <a:endParaRPr lang="en-US" altLang="zh-CN" dirty="0">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tx2"/>
                    </a:solidFill>
                  </a:tcPr>
                </a:tc>
                <a:tc>
                  <a:txBody>
                    <a:bodyPr/>
                    <a:lstStyle>
                      <a:lvl1pPr marL="273050" lvl="0" indent="-273050" algn="l" rtl="0" eaLnBrk="0" fontAlgn="base" hangingPunct="0">
                        <a:spcBef>
                          <a:spcPct val="20000"/>
                        </a:spcBef>
                        <a:spcAft>
                          <a:spcPct val="0"/>
                        </a:spcAft>
                        <a:buClr>
                          <a:srgbClr val="0BD0D9"/>
                        </a:buClr>
                        <a:buSzPct val="95000"/>
                        <a:buFont typeface="Wingdings 2" panose="05020102010507070707" pitchFamily="18" charset="2"/>
                        <a:buChar char=""/>
                        <a:defRPr sz="2200" b="1" kern="1200">
                          <a:solidFill>
                            <a:schemeClr val="bg1"/>
                          </a:solidFill>
                          <a:latin typeface="+mn-lt"/>
                          <a:ea typeface="+mn-ea"/>
                          <a:cs typeface="+mn-cs"/>
                        </a:defRPr>
                      </a:lvl1pPr>
                      <a:lvl2pPr marL="640080" lvl="1" indent="-246380" algn="l" rtl="0" eaLnBrk="0" fontAlgn="base" hangingPunct="0">
                        <a:spcBef>
                          <a:spcPct val="20000"/>
                        </a:spcBef>
                        <a:spcAft>
                          <a:spcPct val="0"/>
                        </a:spcAft>
                        <a:buClr>
                          <a:schemeClr val="accent1"/>
                        </a:buClr>
                        <a:buSzPct val="85000"/>
                        <a:buFont typeface="Wingdings 2" panose="05020102010507070707" pitchFamily="18" charset="2"/>
                        <a:buChar char=""/>
                        <a:defRPr sz="2000" b="1" kern="1200">
                          <a:solidFill>
                            <a:schemeClr val="bg1"/>
                          </a:solidFill>
                          <a:latin typeface="+mn-lt"/>
                          <a:ea typeface="+mn-ea"/>
                        </a:defRPr>
                      </a:lvl2pPr>
                      <a:lvl3pPr marL="914400" lvl="2" indent="-246380" algn="l" rtl="0" eaLnBrk="0" fontAlgn="base" hangingPunct="0">
                        <a:spcBef>
                          <a:spcPct val="20000"/>
                        </a:spcBef>
                        <a:spcAft>
                          <a:spcPct val="0"/>
                        </a:spcAft>
                        <a:buClr>
                          <a:schemeClr val="accent2"/>
                        </a:buClr>
                        <a:buSzPct val="70000"/>
                        <a:buFont typeface="Wingdings 2" panose="05020102010507070707" pitchFamily="18" charset="2"/>
                        <a:buChar char=""/>
                        <a:defRPr sz="1900" b="1" kern="1200">
                          <a:solidFill>
                            <a:schemeClr val="bg1"/>
                          </a:solidFill>
                          <a:latin typeface="+mn-lt"/>
                          <a:ea typeface="+mn-ea"/>
                        </a:defRPr>
                      </a:lvl3pPr>
                      <a:lvl4pPr marL="1187450" lvl="3" indent="-209550" algn="l" rtl="0" eaLnBrk="0" fontAlgn="base" hangingPunct="0">
                        <a:spcBef>
                          <a:spcPct val="20000"/>
                        </a:spcBef>
                        <a:spcAft>
                          <a:spcPct val="0"/>
                        </a:spcAft>
                        <a:buClr>
                          <a:srgbClr val="0BD0D9"/>
                        </a:buClr>
                        <a:buSzPct val="65000"/>
                        <a:buFont typeface="Wingdings 2" panose="05020102010507070707" pitchFamily="18" charset="2"/>
                        <a:buChar char=""/>
                        <a:defRPr sz="1800" b="1" kern="1200">
                          <a:solidFill>
                            <a:schemeClr val="bg1"/>
                          </a:solidFill>
                          <a:latin typeface="+mn-lt"/>
                          <a:ea typeface="+mn-ea"/>
                        </a:defRPr>
                      </a:lvl4pPr>
                      <a:lvl5pPr marL="1462405" lvl="4" indent="-209550" algn="l" rtl="0" eaLnBrk="0" fontAlgn="base" hangingPunct="0">
                        <a:spcBef>
                          <a:spcPct val="20000"/>
                        </a:spcBef>
                        <a:spcAft>
                          <a:spcPct val="0"/>
                        </a:spcAft>
                        <a:buClr>
                          <a:srgbClr val="10CF9B"/>
                        </a:buClr>
                        <a:buSzPct val="65000"/>
                        <a:buFont typeface="Wingdings 2" panose="05020102010507070707" pitchFamily="18" charset="2"/>
                        <a:buChar char=""/>
                        <a:defRPr sz="1800" b="1" kern="1200">
                          <a:solidFill>
                            <a:schemeClr val="bg1"/>
                          </a:solidFill>
                          <a:latin typeface="+mn-lt"/>
                          <a:ea typeface="+mn-ea"/>
                        </a:defRPr>
                      </a:lvl5pPr>
                    </a:lstStyle>
                    <a:p>
                      <a:pPr marL="0" lvl="0" indent="0">
                        <a:buNone/>
                      </a:pPr>
                      <a:r>
                        <a:rPr lang="en-US" altLang="zh-CN" dirty="0">
                          <a:latin typeface="Times New Roman" panose="02020603050405020304" pitchFamily="18" charset="0"/>
                        </a:rPr>
                        <a:t>F</a:t>
                      </a:r>
                      <a:endParaRPr lang="en-US" altLang="zh-CN" dirty="0">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tx2"/>
                    </a:solidFill>
                  </a:tcPr>
                </a:tc>
                <a:tc>
                  <a:txBody>
                    <a:bodyPr/>
                    <a:lstStyle>
                      <a:lvl1pPr marL="273050" lvl="0" indent="-273050" algn="l" rtl="0" eaLnBrk="0" fontAlgn="base" hangingPunct="0">
                        <a:spcBef>
                          <a:spcPct val="20000"/>
                        </a:spcBef>
                        <a:spcAft>
                          <a:spcPct val="0"/>
                        </a:spcAft>
                        <a:buClr>
                          <a:srgbClr val="0BD0D9"/>
                        </a:buClr>
                        <a:buSzPct val="95000"/>
                        <a:buFont typeface="Wingdings 2" panose="05020102010507070707" pitchFamily="18" charset="2"/>
                        <a:buChar char=""/>
                        <a:defRPr sz="2200" b="1" kern="1200">
                          <a:solidFill>
                            <a:schemeClr val="bg1"/>
                          </a:solidFill>
                          <a:latin typeface="+mn-lt"/>
                          <a:ea typeface="+mn-ea"/>
                          <a:cs typeface="+mn-cs"/>
                        </a:defRPr>
                      </a:lvl1pPr>
                      <a:lvl2pPr marL="640080" lvl="1" indent="-246380" algn="l" rtl="0" eaLnBrk="0" fontAlgn="base" hangingPunct="0">
                        <a:spcBef>
                          <a:spcPct val="20000"/>
                        </a:spcBef>
                        <a:spcAft>
                          <a:spcPct val="0"/>
                        </a:spcAft>
                        <a:buClr>
                          <a:schemeClr val="accent1"/>
                        </a:buClr>
                        <a:buSzPct val="85000"/>
                        <a:buFont typeface="Wingdings 2" panose="05020102010507070707" pitchFamily="18" charset="2"/>
                        <a:buChar char=""/>
                        <a:defRPr sz="2000" b="1" kern="1200">
                          <a:solidFill>
                            <a:schemeClr val="bg1"/>
                          </a:solidFill>
                          <a:latin typeface="+mn-lt"/>
                          <a:ea typeface="+mn-ea"/>
                        </a:defRPr>
                      </a:lvl2pPr>
                      <a:lvl3pPr marL="914400" lvl="2" indent="-246380" algn="l" rtl="0" eaLnBrk="0" fontAlgn="base" hangingPunct="0">
                        <a:spcBef>
                          <a:spcPct val="20000"/>
                        </a:spcBef>
                        <a:spcAft>
                          <a:spcPct val="0"/>
                        </a:spcAft>
                        <a:buClr>
                          <a:schemeClr val="accent2"/>
                        </a:buClr>
                        <a:buSzPct val="70000"/>
                        <a:buFont typeface="Wingdings 2" panose="05020102010507070707" pitchFamily="18" charset="2"/>
                        <a:buChar char=""/>
                        <a:defRPr sz="1900" b="1" kern="1200">
                          <a:solidFill>
                            <a:schemeClr val="bg1"/>
                          </a:solidFill>
                          <a:latin typeface="+mn-lt"/>
                          <a:ea typeface="+mn-ea"/>
                        </a:defRPr>
                      </a:lvl3pPr>
                      <a:lvl4pPr marL="1187450" lvl="3" indent="-209550" algn="l" rtl="0" eaLnBrk="0" fontAlgn="base" hangingPunct="0">
                        <a:spcBef>
                          <a:spcPct val="20000"/>
                        </a:spcBef>
                        <a:spcAft>
                          <a:spcPct val="0"/>
                        </a:spcAft>
                        <a:buClr>
                          <a:srgbClr val="0BD0D9"/>
                        </a:buClr>
                        <a:buSzPct val="65000"/>
                        <a:buFont typeface="Wingdings 2" panose="05020102010507070707" pitchFamily="18" charset="2"/>
                        <a:buChar char=""/>
                        <a:defRPr sz="1800" b="1" kern="1200">
                          <a:solidFill>
                            <a:schemeClr val="bg1"/>
                          </a:solidFill>
                          <a:latin typeface="+mn-lt"/>
                          <a:ea typeface="+mn-ea"/>
                        </a:defRPr>
                      </a:lvl4pPr>
                      <a:lvl5pPr marL="1462405" lvl="4" indent="-209550" algn="l" rtl="0" eaLnBrk="0" fontAlgn="base" hangingPunct="0">
                        <a:spcBef>
                          <a:spcPct val="20000"/>
                        </a:spcBef>
                        <a:spcAft>
                          <a:spcPct val="0"/>
                        </a:spcAft>
                        <a:buClr>
                          <a:srgbClr val="10CF9B"/>
                        </a:buClr>
                        <a:buSzPct val="65000"/>
                        <a:buFont typeface="Wingdings 2" panose="05020102010507070707" pitchFamily="18" charset="2"/>
                        <a:buChar char=""/>
                        <a:defRPr sz="1800" b="1" kern="1200">
                          <a:solidFill>
                            <a:schemeClr val="bg1"/>
                          </a:solidFill>
                          <a:latin typeface="+mn-lt"/>
                          <a:ea typeface="+mn-ea"/>
                        </a:defRPr>
                      </a:lvl5pPr>
                    </a:lstStyle>
                    <a:p>
                      <a:pPr marL="0" lvl="0" indent="0">
                        <a:buNone/>
                      </a:pPr>
                      <a:r>
                        <a:rPr lang="en-US" altLang="zh-CN" dirty="0">
                          <a:latin typeface="Times New Roman" panose="02020603050405020304" pitchFamily="18" charset="0"/>
                        </a:rPr>
                        <a:t>0</a:t>
                      </a:r>
                      <a:endParaRPr lang="en-US" altLang="zh-CN" dirty="0">
                        <a:latin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tx2"/>
                    </a:solidFill>
                  </a:tcPr>
                </a:tc>
              </a:tr>
            </a:tbl>
          </a:graphicData>
        </a:graphic>
      </p:graphicFrame>
      <p:sp>
        <p:nvSpPr>
          <p:cNvPr id="42117" name="文本框 42116"/>
          <p:cNvSpPr txBox="1"/>
          <p:nvPr/>
        </p:nvSpPr>
        <p:spPr>
          <a:xfrm>
            <a:off x="3300413" y="3143250"/>
            <a:ext cx="488950" cy="366713"/>
          </a:xfrm>
          <a:prstGeom prst="rect">
            <a:avLst/>
          </a:prstGeom>
          <a:noFill/>
          <a:ln w="9525">
            <a:noFill/>
          </a:ln>
        </p:spPr>
        <p:txBody>
          <a:bodyPr wrap="none" anchor="t">
            <a:spAutoFit/>
          </a:bodyPr>
          <a:p>
            <a:pPr lvl="0" indent="0" defTabSz="914400" eaLnBrk="0" hangingPunct="0"/>
            <a:r>
              <a:rPr lang="en-US" altLang="zh-CN">
                <a:latin typeface="Century Gothic" panose="020B0502020202020204" pitchFamily="34" charset="0"/>
                <a:ea typeface="宋体" panose="02010600030101010101" pitchFamily="2" charset="-122"/>
              </a:rPr>
              <a:t>SX</a:t>
            </a:r>
            <a:endParaRPr lang="en-US" altLang="zh-CN">
              <a:latin typeface="Century Gothic" panose="020B0502020202020204" pitchFamily="34" charset="0"/>
              <a:ea typeface="宋体" panose="02010600030101010101" pitchFamily="2" charset="-122"/>
            </a:endParaRPr>
          </a:p>
        </p:txBody>
      </p:sp>
      <p:sp>
        <p:nvSpPr>
          <p:cNvPr id="42118" name="文本框 42117"/>
          <p:cNvSpPr txBox="1"/>
          <p:nvPr/>
        </p:nvSpPr>
        <p:spPr>
          <a:xfrm>
            <a:off x="3270250" y="4222750"/>
            <a:ext cx="476250" cy="366713"/>
          </a:xfrm>
          <a:prstGeom prst="rect">
            <a:avLst/>
          </a:prstGeom>
          <a:noFill/>
          <a:ln w="9525">
            <a:noFill/>
          </a:ln>
        </p:spPr>
        <p:txBody>
          <a:bodyPr wrap="none" anchor="t">
            <a:spAutoFit/>
          </a:bodyPr>
          <a:p>
            <a:pPr lvl="0" indent="0" eaLnBrk="0" hangingPunct="0"/>
            <a:r>
              <a:rPr lang="en-US" altLang="zh-CN">
                <a:latin typeface="Century Gothic" panose="020B0502020202020204" pitchFamily="34" charset="0"/>
                <a:ea typeface="宋体" panose="02010600030101010101" pitchFamily="2" charset="-122"/>
              </a:rPr>
              <a:t>SZ</a:t>
            </a:r>
            <a:endParaRPr lang="en-US" altLang="zh-CN">
              <a:latin typeface="Century Gothic" panose="020B0502020202020204" pitchFamily="34" charset="0"/>
              <a:ea typeface="宋体" panose="02010600030101010101" pitchFamily="2" charset="-122"/>
            </a:endParaRPr>
          </a:p>
        </p:txBody>
      </p:sp>
      <p:sp>
        <p:nvSpPr>
          <p:cNvPr id="42119" name="直接连接符 42118"/>
          <p:cNvSpPr/>
          <p:nvPr/>
        </p:nvSpPr>
        <p:spPr>
          <a:xfrm flipV="1">
            <a:off x="5780088" y="4995863"/>
            <a:ext cx="0" cy="204787"/>
          </a:xfrm>
          <a:prstGeom prst="line">
            <a:avLst/>
          </a:prstGeom>
          <a:ln w="38100" cap="flat" cmpd="sng">
            <a:solidFill>
              <a:srgbClr val="FF0000"/>
            </a:solidFill>
            <a:prstDash val="solid"/>
            <a:round/>
            <a:headEnd type="none" w="med" len="med"/>
            <a:tailEnd type="triangle" w="med" len="med"/>
          </a:ln>
        </p:spPr>
        <p:txBody>
          <a:bodyPr anchor="t"/>
          <a:p>
            <a:pPr lvl="0" indent="0" eaLnBrk="0" hangingPunct="0"/>
            <a:endParaRPr lang="zh-CN" altLang="en-US" dirty="0">
              <a:latin typeface="Century Gothic" panose="020B0502020202020204" pitchFamily="34" charset="0"/>
              <a:ea typeface="宋体" panose="02010600030101010101" pitchFamily="2" charset="-122"/>
            </a:endParaRPr>
          </a:p>
        </p:txBody>
      </p:sp>
      <p:sp>
        <p:nvSpPr>
          <p:cNvPr id="42120" name="文本框 42119"/>
          <p:cNvSpPr txBox="1"/>
          <p:nvPr/>
        </p:nvSpPr>
        <p:spPr>
          <a:xfrm>
            <a:off x="8094663" y="3068638"/>
            <a:ext cx="3560762" cy="396875"/>
          </a:xfrm>
          <a:prstGeom prst="rect">
            <a:avLst/>
          </a:prstGeom>
          <a:noFill/>
          <a:ln w="9525">
            <a:noFill/>
          </a:ln>
        </p:spPr>
        <p:txBody>
          <a:bodyPr wrap="square" anchor="t">
            <a:spAutoFit/>
          </a:bodyPr>
          <a:p>
            <a:pPr lvl="0" indent="0" defTabSz="914400" eaLnBrk="0" hangingPunct="0"/>
            <a:r>
              <a:rPr lang="en-US" altLang="zh-CN" sz="2000" b="1">
                <a:latin typeface="宋体" panose="02010600030101010101" pitchFamily="2" charset="-122"/>
                <a:ea typeface="宋体" panose="02010600030101010101" pitchFamily="2" charset="-122"/>
              </a:rPr>
              <a:t>char *k=strchr(sz,sx[0]);</a:t>
            </a:r>
            <a:endParaRPr lang="en-US" altLang="zh-CN" sz="2000" b="1">
              <a:latin typeface="宋体" panose="02010600030101010101" pitchFamily="2" charset="-122"/>
              <a:ea typeface="宋体" panose="02010600030101010101" pitchFamily="2" charset="-122"/>
            </a:endParaRPr>
          </a:p>
        </p:txBody>
      </p:sp>
      <p:sp>
        <p:nvSpPr>
          <p:cNvPr id="42121" name="文本框 42120"/>
          <p:cNvSpPr txBox="1"/>
          <p:nvPr/>
        </p:nvSpPr>
        <p:spPr>
          <a:xfrm>
            <a:off x="8094663" y="3509963"/>
            <a:ext cx="3621087" cy="396875"/>
          </a:xfrm>
          <a:prstGeom prst="rect">
            <a:avLst/>
          </a:prstGeom>
          <a:noFill/>
          <a:ln w="9525">
            <a:noFill/>
          </a:ln>
        </p:spPr>
        <p:txBody>
          <a:bodyPr wrap="square" anchor="t">
            <a:spAutoFit/>
          </a:bodyPr>
          <a:p>
            <a:pPr lvl="0" indent="0" eaLnBrk="0" hangingPunct="0"/>
            <a:r>
              <a:rPr lang="en-US" altLang="zh-CN" sz="2000" b="1" err="1">
                <a:latin typeface="宋体" panose="02010600030101010101" pitchFamily="2" charset="-122"/>
                <a:ea typeface="宋体" panose="02010600030101010101" pitchFamily="2" charset="-122"/>
              </a:rPr>
              <a:t>int</a:t>
            </a:r>
            <a:r>
              <a:rPr lang="en-US" altLang="zh-CN" sz="2000" b="1">
                <a:latin typeface="宋体" panose="02010600030101010101" pitchFamily="2" charset="-122"/>
                <a:ea typeface="宋体" panose="02010600030101010101" pitchFamily="2" charset="-122"/>
              </a:rPr>
              <a:t>  p=</a:t>
            </a:r>
            <a:r>
              <a:rPr lang="en-US" altLang="zh-CN" sz="2000" b="1" err="1">
                <a:latin typeface="宋体" panose="02010600030101010101" pitchFamily="2" charset="-122"/>
                <a:ea typeface="宋体" panose="02010600030101010101" pitchFamily="2" charset="-122"/>
              </a:rPr>
              <a:t>k-sz</a:t>
            </a:r>
            <a:r>
              <a:rPr lang="en-US" altLang="zh-CN" sz="2000" b="1">
                <a:latin typeface="宋体" panose="02010600030101010101" pitchFamily="2" charset="-122"/>
                <a:ea typeface="宋体" panose="02010600030101010101" pitchFamily="2" charset="-122"/>
              </a:rPr>
              <a:t>;//</a:t>
            </a:r>
            <a:r>
              <a:rPr lang="zh-CN" altLang="en-US" sz="1400" b="1" dirty="0">
                <a:latin typeface="宋体" panose="02010600030101010101" pitchFamily="2" charset="-122"/>
                <a:ea typeface="宋体" panose="02010600030101010101" pitchFamily="2" charset="-122"/>
              </a:rPr>
              <a:t>左子树中结点个数</a:t>
            </a:r>
            <a:endParaRPr lang="zh-CN" altLang="en-US" sz="1400" b="1" dirty="0">
              <a:latin typeface="宋体" panose="02010600030101010101" pitchFamily="2" charset="-122"/>
              <a:ea typeface="宋体" panose="02010600030101010101" pitchFamily="2" charset="-122"/>
            </a:endParaRPr>
          </a:p>
        </p:txBody>
      </p:sp>
      <p:sp>
        <p:nvSpPr>
          <p:cNvPr id="42122" name="文本框 42121"/>
          <p:cNvSpPr txBox="1"/>
          <p:nvPr/>
        </p:nvSpPr>
        <p:spPr>
          <a:xfrm>
            <a:off x="8188325" y="4122738"/>
            <a:ext cx="3621088" cy="396875"/>
          </a:xfrm>
          <a:prstGeom prst="rect">
            <a:avLst/>
          </a:prstGeom>
          <a:noFill/>
          <a:ln w="9525">
            <a:noFill/>
          </a:ln>
        </p:spPr>
        <p:txBody>
          <a:bodyPr wrap="square" anchor="t">
            <a:spAutoFit/>
          </a:bodyPr>
          <a:p>
            <a:pPr lvl="0" indent="0" defTabSz="914400" eaLnBrk="0" hangingPunct="0"/>
            <a:r>
              <a:rPr lang="en-US" altLang="zh-CN" sz="2000">
                <a:latin typeface="宋体" panose="02010600030101010101" pitchFamily="2" charset="-122"/>
                <a:ea typeface="宋体" panose="02010600030101010101" pitchFamily="2" charset="-122"/>
              </a:rPr>
              <a:t>char newx[100],newz[100];  </a:t>
            </a:r>
            <a:endParaRPr lang="en-US" altLang="zh-CN" sz="2000">
              <a:latin typeface="宋体" panose="02010600030101010101" pitchFamily="2" charset="-122"/>
              <a:ea typeface="宋体" panose="02010600030101010101" pitchFamily="2" charset="-122"/>
            </a:endParaRPr>
          </a:p>
        </p:txBody>
      </p:sp>
      <p:sp>
        <p:nvSpPr>
          <p:cNvPr id="42124" name="矩形 42123"/>
          <p:cNvSpPr/>
          <p:nvPr/>
        </p:nvSpPr>
        <p:spPr>
          <a:xfrm>
            <a:off x="8094663" y="4805363"/>
            <a:ext cx="4306887" cy="395287"/>
          </a:xfrm>
          <a:prstGeom prst="rect">
            <a:avLst/>
          </a:prstGeom>
          <a:noFill/>
          <a:ln w="9525">
            <a:noFill/>
          </a:ln>
        </p:spPr>
        <p:txBody>
          <a:bodyPr wrap="square" anchor="t">
            <a:spAutoFit/>
          </a:bodyPr>
          <a:p>
            <a:pPr lvl="0" indent="0" defTabSz="914400" eaLnBrk="0" hangingPunct="0"/>
            <a:r>
              <a:rPr lang="en-US" altLang="zh-CN" sz="2000" b="1" err="1">
                <a:latin typeface="宋体" panose="02010600030101010101" pitchFamily="2" charset="-122"/>
                <a:ea typeface="宋体" panose="02010600030101010101" pitchFamily="2" charset="-122"/>
              </a:rPr>
              <a:t>strncpy(newz,sz,p);newz[p</a:t>
            </a:r>
            <a:r>
              <a:rPr lang="en-US" altLang="zh-CN" sz="2000" b="1">
                <a:latin typeface="宋体" panose="02010600030101010101" pitchFamily="2" charset="-122"/>
                <a:ea typeface="宋体" panose="02010600030101010101" pitchFamily="2" charset="-122"/>
              </a:rPr>
              <a:t>]=0;</a:t>
            </a:r>
            <a:endParaRPr lang="en-US" altLang="zh-CN" sz="2000" b="1">
              <a:latin typeface="宋体" panose="02010600030101010101" pitchFamily="2" charset="-122"/>
              <a:ea typeface="宋体" panose="02010600030101010101" pitchFamily="2" charset="-122"/>
            </a:endParaRPr>
          </a:p>
        </p:txBody>
      </p:sp>
      <p:sp>
        <p:nvSpPr>
          <p:cNvPr id="42125" name="矩形 42124"/>
          <p:cNvSpPr/>
          <p:nvPr/>
        </p:nvSpPr>
        <p:spPr>
          <a:xfrm>
            <a:off x="8094663" y="5200650"/>
            <a:ext cx="4159250" cy="396875"/>
          </a:xfrm>
          <a:prstGeom prst="rect">
            <a:avLst/>
          </a:prstGeom>
          <a:noFill/>
          <a:ln w="9525">
            <a:noFill/>
          </a:ln>
        </p:spPr>
        <p:txBody>
          <a:bodyPr wrap="none" anchor="t">
            <a:spAutoFit/>
          </a:bodyPr>
          <a:p>
            <a:pPr lvl="0" indent="0" eaLnBrk="0" hangingPunct="0"/>
            <a:r>
              <a:rPr lang="en-US" altLang="zh-CN" sz="2000" b="1">
                <a:latin typeface="宋体" panose="02010600030101010101" pitchFamily="2" charset="-122"/>
                <a:ea typeface="宋体" panose="02010600030101010101" pitchFamily="2" charset="-122"/>
              </a:rPr>
              <a:t>strncpy(newx,sx+1,p);newz[p]=0;</a:t>
            </a:r>
            <a:endParaRPr lang="en-US" altLang="zh-CN" sz="2000" b="1">
              <a:latin typeface="宋体" panose="02010600030101010101" pitchFamily="2" charset="-122"/>
              <a:ea typeface="宋体" panose="02010600030101010101" pitchFamily="2" charset="-122"/>
            </a:endParaRPr>
          </a:p>
        </p:txBody>
      </p:sp>
      <p:sp>
        <p:nvSpPr>
          <p:cNvPr id="42126" name="文本框 42125"/>
          <p:cNvSpPr txBox="1"/>
          <p:nvPr/>
        </p:nvSpPr>
        <p:spPr>
          <a:xfrm>
            <a:off x="8015288" y="6300788"/>
            <a:ext cx="2012950" cy="366712"/>
          </a:xfrm>
          <a:prstGeom prst="rect">
            <a:avLst/>
          </a:prstGeom>
          <a:noFill/>
          <a:ln w="9525">
            <a:noFill/>
          </a:ln>
        </p:spPr>
        <p:txBody>
          <a:bodyPr wrap="none" anchor="t">
            <a:spAutoFit/>
          </a:bodyPr>
          <a:p>
            <a:pPr lvl="0" indent="0" defTabSz="914400" eaLnBrk="0" hangingPunct="0"/>
            <a:r>
              <a:rPr lang="zh-CN" altLang="en-US" dirty="0">
                <a:latin typeface="Century Gothic" panose="020B0502020202020204" pitchFamily="34" charset="0"/>
                <a:ea typeface="宋体" panose="02010600030101010101" pitchFamily="2" charset="-122"/>
              </a:rPr>
              <a:t>右子树如何截取？</a:t>
            </a:r>
            <a:endParaRPr lang="zh-CN" altLang="en-US" dirty="0">
              <a:latin typeface="Century Gothic" panose="020B0502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41990"/>
                                        </p:tgtEl>
                                        <p:attrNameLst>
                                          <p:attrName>style.visibility</p:attrName>
                                        </p:attrNameLst>
                                      </p:cBhvr>
                                      <p:to>
                                        <p:strVal val="visible"/>
                                      </p:to>
                                    </p:set>
                                    <p:anim calcmode="lin" valueType="num">
                                      <p:cBhvr>
                                        <p:cTn id="7" dur="1000" fill="hold"/>
                                        <p:tgtEl>
                                          <p:spTgt spid="41990"/>
                                        </p:tgtEl>
                                        <p:attrNameLst>
                                          <p:attrName>ppt_w</p:attrName>
                                        </p:attrNameLst>
                                      </p:cBhvr>
                                      <p:tavLst>
                                        <p:tav tm="0">
                                          <p:val>
                                            <p:strVal val="#ppt_w*0.70"/>
                                          </p:val>
                                        </p:tav>
                                        <p:tav tm="100000">
                                          <p:val>
                                            <p:strVal val="#ppt_w"/>
                                          </p:val>
                                        </p:tav>
                                      </p:tavLst>
                                    </p:anim>
                                    <p:anim calcmode="lin" valueType="num">
                                      <p:cBhvr>
                                        <p:cTn id="8" dur="1000" fill="hold"/>
                                        <p:tgtEl>
                                          <p:spTgt spid="41990"/>
                                        </p:tgtEl>
                                        <p:attrNameLst>
                                          <p:attrName>ppt_h</p:attrName>
                                        </p:attrNameLst>
                                      </p:cBhvr>
                                      <p:tavLst>
                                        <p:tav tm="0">
                                          <p:val>
                                            <p:strVal val="#ppt_h"/>
                                          </p:val>
                                        </p:tav>
                                        <p:tav tm="100000">
                                          <p:val>
                                            <p:strVal val="#ppt_h"/>
                                          </p:val>
                                        </p:tav>
                                      </p:tavLst>
                                    </p:anim>
                                    <p:animEffect transition="in" filter="fade">
                                      <p:cBhvr>
                                        <p:cTn id="9" dur="1000"/>
                                        <p:tgtEl>
                                          <p:spTgt spid="41990"/>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nodeType="clickEffect">
                                  <p:stCondLst>
                                    <p:cond delay="0"/>
                                  </p:stCondLst>
                                  <p:childTnLst>
                                    <p:set>
                                      <p:cBhvr>
                                        <p:cTn id="13" dur="1" fill="hold">
                                          <p:stCondLst>
                                            <p:cond delay="0"/>
                                          </p:stCondLst>
                                        </p:cTn>
                                        <p:tgtEl>
                                          <p:spTgt spid="42075"/>
                                        </p:tgtEl>
                                        <p:attrNameLst>
                                          <p:attrName>style.visibility</p:attrName>
                                        </p:attrNameLst>
                                      </p:cBhvr>
                                      <p:to>
                                        <p:strVal val="visible"/>
                                      </p:to>
                                    </p:set>
                                    <p:animEffect transition="in" filter="blinds(horizontal)">
                                      <p:cBhvr>
                                        <p:cTn id="14" dur="500"/>
                                        <p:tgtEl>
                                          <p:spTgt spid="42075"/>
                                        </p:tgtEl>
                                      </p:cBhvr>
                                    </p:animEffect>
                                  </p:childTnLst>
                                </p:cTn>
                              </p:par>
                              <p:par>
                                <p:cTn id="15" presetID="3" presetClass="entr" presetSubtype="10" fill="hold" nodeType="withEffect">
                                  <p:stCondLst>
                                    <p:cond delay="0"/>
                                  </p:stCondLst>
                                  <p:childTnLst>
                                    <p:set>
                                      <p:cBhvr>
                                        <p:cTn id="16" dur="1" fill="hold">
                                          <p:stCondLst>
                                            <p:cond delay="0"/>
                                          </p:stCondLst>
                                        </p:cTn>
                                        <p:tgtEl>
                                          <p:spTgt spid="42076"/>
                                        </p:tgtEl>
                                        <p:attrNameLst>
                                          <p:attrName>style.visibility</p:attrName>
                                        </p:attrNameLst>
                                      </p:cBhvr>
                                      <p:to>
                                        <p:strVal val="visible"/>
                                      </p:to>
                                    </p:set>
                                    <p:animEffect transition="in" filter="blinds(horizontal)">
                                      <p:cBhvr>
                                        <p:cTn id="17" dur="500"/>
                                        <p:tgtEl>
                                          <p:spTgt spid="42076"/>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42117"/>
                                        </p:tgtEl>
                                        <p:attrNameLst>
                                          <p:attrName>style.visibility</p:attrName>
                                        </p:attrNameLst>
                                      </p:cBhvr>
                                      <p:to>
                                        <p:strVal val="visible"/>
                                      </p:to>
                                    </p:set>
                                    <p:animEffect transition="in" filter="blinds(horizontal)">
                                      <p:cBhvr>
                                        <p:cTn id="20" dur="500"/>
                                        <p:tgtEl>
                                          <p:spTgt spid="42117"/>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42118"/>
                                        </p:tgtEl>
                                        <p:attrNameLst>
                                          <p:attrName>style.visibility</p:attrName>
                                        </p:attrNameLst>
                                      </p:cBhvr>
                                      <p:to>
                                        <p:strVal val="visible"/>
                                      </p:to>
                                    </p:set>
                                    <p:animEffect transition="in" filter="blinds(horizontal)">
                                      <p:cBhvr>
                                        <p:cTn id="23" dur="500"/>
                                        <p:tgtEl>
                                          <p:spTgt spid="42118"/>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42120"/>
                                        </p:tgtEl>
                                        <p:attrNameLst>
                                          <p:attrName>style.visibility</p:attrName>
                                        </p:attrNameLst>
                                      </p:cBhvr>
                                      <p:to>
                                        <p:strVal val="visible"/>
                                      </p:to>
                                    </p:set>
                                    <p:animEffect transition="in" filter="blinds(horizontal)">
                                      <p:cBhvr>
                                        <p:cTn id="28" dur="500"/>
                                        <p:tgtEl>
                                          <p:spTgt spid="42120"/>
                                        </p:tgtEl>
                                      </p:cBhvr>
                                    </p:animEffect>
                                  </p:childTnLst>
                                </p:cTn>
                              </p:par>
                              <p:par>
                                <p:cTn id="29" presetID="3" presetClass="entr" presetSubtype="10" fill="hold" nodeType="withEffect">
                                  <p:stCondLst>
                                    <p:cond delay="0"/>
                                  </p:stCondLst>
                                  <p:childTnLst>
                                    <p:set>
                                      <p:cBhvr>
                                        <p:cTn id="30" dur="1" fill="hold">
                                          <p:stCondLst>
                                            <p:cond delay="0"/>
                                          </p:stCondLst>
                                        </p:cTn>
                                        <p:tgtEl>
                                          <p:spTgt spid="42119"/>
                                        </p:tgtEl>
                                        <p:attrNameLst>
                                          <p:attrName>style.visibility</p:attrName>
                                        </p:attrNameLst>
                                      </p:cBhvr>
                                      <p:to>
                                        <p:strVal val="visible"/>
                                      </p:to>
                                    </p:set>
                                    <p:animEffect transition="in" filter="blinds(horizontal)">
                                      <p:cBhvr>
                                        <p:cTn id="31" dur="500"/>
                                        <p:tgtEl>
                                          <p:spTgt spid="42119"/>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42121"/>
                                        </p:tgtEl>
                                        <p:attrNameLst>
                                          <p:attrName>style.visibility</p:attrName>
                                        </p:attrNameLst>
                                      </p:cBhvr>
                                      <p:to>
                                        <p:strVal val="visible"/>
                                      </p:to>
                                    </p:set>
                                    <p:animEffect transition="in" filter="blinds(horizontal)">
                                      <p:cBhvr>
                                        <p:cTn id="36" dur="500"/>
                                        <p:tgtEl>
                                          <p:spTgt spid="42121"/>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42122"/>
                                        </p:tgtEl>
                                        <p:attrNameLst>
                                          <p:attrName>style.visibility</p:attrName>
                                        </p:attrNameLst>
                                      </p:cBhvr>
                                      <p:to>
                                        <p:strVal val="visible"/>
                                      </p:to>
                                    </p:set>
                                    <p:animEffect transition="in" filter="blinds(horizontal)">
                                      <p:cBhvr>
                                        <p:cTn id="41" dur="500"/>
                                        <p:tgtEl>
                                          <p:spTgt spid="42122"/>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42124"/>
                                        </p:tgtEl>
                                        <p:attrNameLst>
                                          <p:attrName>style.visibility</p:attrName>
                                        </p:attrNameLst>
                                      </p:cBhvr>
                                      <p:to>
                                        <p:strVal val="visible"/>
                                      </p:to>
                                    </p:set>
                                    <p:animEffect transition="in" filter="blinds(horizontal)">
                                      <p:cBhvr>
                                        <p:cTn id="46" dur="500"/>
                                        <p:tgtEl>
                                          <p:spTgt spid="42124"/>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42125"/>
                                        </p:tgtEl>
                                        <p:attrNameLst>
                                          <p:attrName>style.visibility</p:attrName>
                                        </p:attrNameLst>
                                      </p:cBhvr>
                                      <p:to>
                                        <p:strVal val="visible"/>
                                      </p:to>
                                    </p:set>
                                    <p:animEffect transition="in" filter="blinds(horizontal)">
                                      <p:cBhvr>
                                        <p:cTn id="51" dur="500"/>
                                        <p:tgtEl>
                                          <p:spTgt spid="42125"/>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42126"/>
                                        </p:tgtEl>
                                        <p:attrNameLst>
                                          <p:attrName>style.visibility</p:attrName>
                                        </p:attrNameLst>
                                      </p:cBhvr>
                                      <p:to>
                                        <p:strVal val="visible"/>
                                      </p:to>
                                    </p:set>
                                    <p:animEffect transition="in" filter="blinds(horizontal)">
                                      <p:cBhvr>
                                        <p:cTn id="56" dur="500"/>
                                        <p:tgtEl>
                                          <p:spTgt spid="42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0" grpId="0"/>
      <p:bldP spid="42117" grpId="0"/>
      <p:bldP spid="42118" grpId="0"/>
      <p:bldP spid="42120" grpId="0"/>
      <p:bldP spid="42121" grpId="0"/>
      <p:bldP spid="42122" grpId="0"/>
      <p:bldP spid="42124" grpId="0"/>
      <p:bldP spid="42125" grpId="0"/>
      <p:bldP spid="4212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矩形 43012"/>
          <p:cNvSpPr/>
          <p:nvPr/>
        </p:nvSpPr>
        <p:spPr>
          <a:xfrm>
            <a:off x="8013700" y="752475"/>
            <a:ext cx="2962275" cy="2560638"/>
          </a:xfrm>
          <a:prstGeom prst="rect">
            <a:avLst/>
          </a:prstGeom>
          <a:solidFill>
            <a:schemeClr val="bg1"/>
          </a:solidFill>
          <a:ln w="9525">
            <a:noFill/>
          </a:ln>
        </p:spPr>
        <p:txBody>
          <a:bodyPr anchor="t">
            <a:spAutoFit/>
          </a:bodyPr>
          <a:p>
            <a:pPr lvl="0" indent="0" defTabSz="450850" eaLnBrk="0" hangingPunct="0"/>
            <a:r>
              <a:rPr lang="en-US" altLang="zh-CN">
                <a:latin typeface="宋体" panose="02010600030101010101" pitchFamily="2" charset="-122"/>
                <a:ea typeface="宋体" panose="02010600030101010101" pitchFamily="2" charset="-122"/>
              </a:rPr>
              <a:t>#include&lt;</a:t>
            </a:r>
            <a:r>
              <a:rPr lang="en-US" altLang="zh-CN" err="1">
                <a:latin typeface="宋体" panose="02010600030101010101" pitchFamily="2" charset="-122"/>
                <a:ea typeface="宋体" panose="02010600030101010101" pitchFamily="2" charset="-122"/>
              </a:rPr>
              <a:t>cstdio</a:t>
            </a:r>
            <a:r>
              <a:rPr lang="en-US" altLang="zh-CN">
                <a:latin typeface="宋体" panose="02010600030101010101" pitchFamily="2" charset="-122"/>
                <a:ea typeface="宋体" panose="02010600030101010101" pitchFamily="2" charset="-122"/>
              </a:rPr>
              <a:t>&gt;</a:t>
            </a:r>
            <a:endParaRPr lang="en-US" altLang="zh-CN">
              <a:latin typeface="宋体" panose="02010600030101010101" pitchFamily="2" charset="-122"/>
              <a:ea typeface="宋体" panose="02010600030101010101" pitchFamily="2" charset="-122"/>
            </a:endParaRPr>
          </a:p>
          <a:p>
            <a:pPr lvl="0" indent="0" defTabSz="450850" eaLnBrk="0" hangingPunct="0"/>
            <a:r>
              <a:rPr lang="en-US" altLang="zh-CN">
                <a:latin typeface="宋体" panose="02010600030101010101" pitchFamily="2" charset="-122"/>
                <a:ea typeface="宋体" panose="02010600030101010101" pitchFamily="2" charset="-122"/>
              </a:rPr>
              <a:t>#include&lt;</a:t>
            </a:r>
            <a:r>
              <a:rPr lang="en-US" altLang="zh-CN" err="1">
                <a:latin typeface="宋体" panose="02010600030101010101" pitchFamily="2" charset="-122"/>
                <a:ea typeface="宋体" panose="02010600030101010101" pitchFamily="2" charset="-122"/>
              </a:rPr>
              <a:t>cstring</a:t>
            </a:r>
            <a:r>
              <a:rPr lang="en-US" altLang="zh-CN">
                <a:latin typeface="宋体" panose="02010600030101010101" pitchFamily="2" charset="-122"/>
                <a:ea typeface="宋体" panose="02010600030101010101" pitchFamily="2" charset="-122"/>
              </a:rPr>
              <a:t>&gt;</a:t>
            </a:r>
            <a:endParaRPr lang="en-US" altLang="zh-CN">
              <a:latin typeface="宋体" panose="02010600030101010101" pitchFamily="2" charset="-122"/>
              <a:ea typeface="宋体" panose="02010600030101010101" pitchFamily="2" charset="-122"/>
            </a:endParaRPr>
          </a:p>
          <a:p>
            <a:pPr lvl="0" indent="0" defTabSz="450850" eaLnBrk="0" hangingPunct="0"/>
            <a:r>
              <a:rPr lang="en-US" altLang="zh-CN">
                <a:latin typeface="宋体" panose="02010600030101010101" pitchFamily="2" charset="-122"/>
                <a:ea typeface="宋体" panose="02010600030101010101" pitchFamily="2" charset="-122"/>
              </a:rPr>
              <a:t>using namespace std;</a:t>
            </a:r>
            <a:endParaRPr lang="en-US" altLang="zh-CN">
              <a:latin typeface="宋体" panose="02010600030101010101" pitchFamily="2" charset="-122"/>
              <a:ea typeface="宋体" panose="02010600030101010101" pitchFamily="2" charset="-122"/>
            </a:endParaRPr>
          </a:p>
          <a:p>
            <a:pPr lvl="0" indent="0" defTabSz="450850" eaLnBrk="0" hangingPunct="0"/>
            <a:r>
              <a:rPr lang="en-US" altLang="zh-CN">
                <a:latin typeface="宋体" panose="02010600030101010101" pitchFamily="2" charset="-122"/>
                <a:ea typeface="宋体" panose="02010600030101010101" pitchFamily="2" charset="-122"/>
              </a:rPr>
              <a:t>char x[255],z[255];</a:t>
            </a:r>
            <a:endParaRPr lang="en-US" altLang="zh-CN">
              <a:latin typeface="宋体" panose="02010600030101010101" pitchFamily="2" charset="-122"/>
              <a:ea typeface="宋体" panose="02010600030101010101" pitchFamily="2" charset="-122"/>
            </a:endParaRPr>
          </a:p>
          <a:p>
            <a:pPr lvl="0" indent="0" defTabSz="450850" eaLnBrk="0" hangingPunct="0"/>
            <a:endParaRPr lang="en-US" altLang="zh-CN">
              <a:latin typeface="宋体" panose="02010600030101010101" pitchFamily="2" charset="-122"/>
              <a:ea typeface="宋体" panose="02010600030101010101" pitchFamily="2" charset="-122"/>
            </a:endParaRPr>
          </a:p>
          <a:p>
            <a:pPr lvl="0" indent="0" defTabSz="450850" eaLnBrk="0" hangingPunct="0"/>
            <a:r>
              <a:rPr lang="en-US" altLang="zh-CN" err="1">
                <a:latin typeface="宋体" panose="02010600030101010101" pitchFamily="2" charset="-122"/>
                <a:ea typeface="宋体" panose="02010600030101010101" pitchFamily="2" charset="-122"/>
              </a:rPr>
              <a:t>int</a:t>
            </a:r>
            <a:r>
              <a:rPr lang="en-US" altLang="zh-CN">
                <a:latin typeface="宋体" panose="02010600030101010101" pitchFamily="2" charset="-122"/>
                <a:ea typeface="宋体" panose="02010600030101010101" pitchFamily="2" charset="-122"/>
              </a:rPr>
              <a:t> main(){</a:t>
            </a:r>
            <a:endParaRPr lang="en-US" altLang="zh-CN">
              <a:latin typeface="宋体" panose="02010600030101010101" pitchFamily="2" charset="-122"/>
              <a:ea typeface="宋体" panose="02010600030101010101" pitchFamily="2" charset="-122"/>
            </a:endParaRPr>
          </a:p>
          <a:p>
            <a:pPr lvl="0" indent="0" defTabSz="450850" eaLnBrk="0" hangingPunct="0"/>
            <a:r>
              <a:rPr lang="en-US" altLang="zh-CN">
                <a:latin typeface="宋体" panose="02010600030101010101" pitchFamily="2" charset="-122"/>
                <a:ea typeface="宋体" panose="02010600030101010101" pitchFamily="2" charset="-122"/>
              </a:rPr>
              <a:t>	</a:t>
            </a:r>
            <a:r>
              <a:rPr lang="en-US" altLang="zh-CN" err="1">
                <a:latin typeface="宋体" panose="02010600030101010101" pitchFamily="2" charset="-122"/>
                <a:ea typeface="宋体" panose="02010600030101010101" pitchFamily="2" charset="-122"/>
              </a:rPr>
              <a:t>scanf("%s%s",x,z</a:t>
            </a:r>
            <a:r>
              <a:rPr lang="en-US" altLang="zh-CN">
                <a:latin typeface="宋体" panose="02010600030101010101" pitchFamily="2" charset="-122"/>
                <a:ea typeface="宋体" panose="02010600030101010101" pitchFamily="2" charset="-122"/>
              </a:rPr>
              <a:t>);</a:t>
            </a:r>
            <a:endParaRPr lang="en-US" altLang="zh-CN">
              <a:latin typeface="宋体" panose="02010600030101010101" pitchFamily="2" charset="-122"/>
              <a:ea typeface="宋体" panose="02010600030101010101" pitchFamily="2" charset="-122"/>
            </a:endParaRPr>
          </a:p>
          <a:p>
            <a:pPr lvl="0" indent="0" defTabSz="450850" eaLnBrk="0" hangingPunct="0"/>
            <a:r>
              <a:rPr lang="en-US" altLang="zh-CN">
                <a:latin typeface="宋体" panose="02010600030101010101" pitchFamily="2" charset="-122"/>
                <a:ea typeface="宋体" panose="02010600030101010101" pitchFamily="2" charset="-122"/>
              </a:rPr>
              <a:t>	</a:t>
            </a:r>
            <a:r>
              <a:rPr lang="en-US" altLang="zh-CN" err="1">
                <a:latin typeface="宋体" panose="02010600030101010101" pitchFamily="2" charset="-122"/>
                <a:ea typeface="宋体" panose="02010600030101010101" pitchFamily="2" charset="-122"/>
              </a:rPr>
              <a:t>work(x,z</a:t>
            </a:r>
            <a:r>
              <a:rPr lang="en-US" altLang="zh-CN">
                <a:latin typeface="宋体" panose="02010600030101010101" pitchFamily="2" charset="-122"/>
                <a:ea typeface="宋体" panose="02010600030101010101" pitchFamily="2" charset="-122"/>
              </a:rPr>
              <a:t>);</a:t>
            </a:r>
            <a:endParaRPr lang="en-US" altLang="zh-CN">
              <a:latin typeface="宋体" panose="02010600030101010101" pitchFamily="2" charset="-122"/>
              <a:ea typeface="宋体" panose="02010600030101010101" pitchFamily="2" charset="-122"/>
            </a:endParaRPr>
          </a:p>
          <a:p>
            <a:pPr lvl="0" indent="0" defTabSz="450850" eaLnBrk="0" hangingPunct="0"/>
            <a:r>
              <a:rPr lang="en-US" altLang="zh-CN">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p:txBody>
      </p:sp>
      <p:sp>
        <p:nvSpPr>
          <p:cNvPr id="46082" name="矩形 43013"/>
          <p:cNvSpPr/>
          <p:nvPr/>
        </p:nvSpPr>
        <p:spPr>
          <a:xfrm>
            <a:off x="171768" y="163830"/>
            <a:ext cx="7648575" cy="6675438"/>
          </a:xfrm>
          <a:prstGeom prst="rect">
            <a:avLst/>
          </a:prstGeom>
          <a:solidFill>
            <a:schemeClr val="accent3">
              <a:lumMod val="20000"/>
              <a:lumOff val="80000"/>
            </a:schemeClr>
          </a:solidFill>
          <a:ln w="9525">
            <a:noFill/>
          </a:ln>
        </p:spPr>
        <p:txBody>
          <a:bodyPr anchor="t">
            <a:spAutoFit/>
          </a:bodyPr>
          <a:p>
            <a:pPr lvl="0" indent="0" defTabSz="355600" eaLnBrk="0" hangingPunct="0"/>
            <a:r>
              <a:rPr lang="en-US" altLang="zh-CN">
                <a:latin typeface="宋体" panose="02010600030101010101" pitchFamily="2" charset="-122"/>
                <a:ea typeface="宋体" panose="02010600030101010101" pitchFamily="2" charset="-122"/>
              </a:rPr>
              <a:t>void </a:t>
            </a:r>
            <a:r>
              <a:rPr lang="en-US" altLang="zh-CN" err="1">
                <a:latin typeface="宋体" panose="02010600030101010101" pitchFamily="2" charset="-122"/>
                <a:ea typeface="宋体" panose="02010600030101010101" pitchFamily="2" charset="-122"/>
              </a:rPr>
              <a:t>work(char</a:t>
            </a:r>
            <a:r>
              <a:rPr lang="en-US" altLang="zh-CN">
                <a:latin typeface="宋体" panose="02010600030101010101" pitchFamily="2" charset="-122"/>
                <a:ea typeface="宋体" panose="02010600030101010101" pitchFamily="2" charset="-122"/>
              </a:rPr>
              <a:t> *</a:t>
            </a:r>
            <a:r>
              <a:rPr lang="en-US" altLang="zh-CN" err="1">
                <a:latin typeface="宋体" panose="02010600030101010101" pitchFamily="2" charset="-122"/>
                <a:ea typeface="宋体" panose="02010600030101010101" pitchFamily="2" charset="-122"/>
              </a:rPr>
              <a:t>sx,char</a:t>
            </a:r>
            <a:r>
              <a:rPr lang="en-US" altLang="zh-CN">
                <a:latin typeface="宋体" panose="02010600030101010101" pitchFamily="2" charset="-122"/>
                <a:ea typeface="宋体" panose="02010600030101010101" pitchFamily="2" charset="-122"/>
              </a:rPr>
              <a:t> *</a:t>
            </a:r>
            <a:r>
              <a:rPr lang="en-US" altLang="zh-CN" err="1">
                <a:latin typeface="宋体" panose="02010600030101010101" pitchFamily="2" charset="-122"/>
                <a:ea typeface="宋体" panose="02010600030101010101" pitchFamily="2" charset="-122"/>
              </a:rPr>
              <a:t>sz</a:t>
            </a:r>
            <a:r>
              <a:rPr lang="en-US" altLang="zh-CN">
                <a:latin typeface="宋体" panose="02010600030101010101" pitchFamily="2" charset="-122"/>
                <a:ea typeface="宋体" panose="02010600030101010101" pitchFamily="2" charset="-122"/>
              </a:rPr>
              <a:t>){</a:t>
            </a:r>
            <a:endParaRPr lang="en-US" altLang="zh-CN">
              <a:latin typeface="宋体" panose="02010600030101010101" pitchFamily="2" charset="-122"/>
              <a:ea typeface="宋体" panose="02010600030101010101" pitchFamily="2" charset="-122"/>
            </a:endParaRPr>
          </a:p>
          <a:p>
            <a:pPr lvl="0" indent="0" defTabSz="355600" eaLnBrk="0" hangingPunct="0"/>
            <a:r>
              <a:rPr lang="en-US" altLang="zh-CN">
                <a:latin typeface="宋体" panose="02010600030101010101" pitchFamily="2" charset="-122"/>
                <a:ea typeface="宋体" panose="02010600030101010101" pitchFamily="2" charset="-122"/>
              </a:rPr>
              <a:t>	</a:t>
            </a:r>
            <a:r>
              <a:rPr lang="en-US" altLang="zh-CN" err="1">
                <a:latin typeface="宋体" panose="02010600030101010101" pitchFamily="2" charset="-122"/>
                <a:ea typeface="宋体" panose="02010600030101010101" pitchFamily="2" charset="-122"/>
              </a:rPr>
              <a:t>int</a:t>
            </a:r>
            <a:r>
              <a:rPr lang="en-US" altLang="zh-CN">
                <a:latin typeface="宋体" panose="02010600030101010101" pitchFamily="2" charset="-122"/>
                <a:ea typeface="宋体" panose="02010600030101010101" pitchFamily="2" charset="-122"/>
              </a:rPr>
              <a:t> </a:t>
            </a:r>
            <a:r>
              <a:rPr lang="en-US" altLang="zh-CN" err="1">
                <a:latin typeface="宋体" panose="02010600030101010101" pitchFamily="2" charset="-122"/>
                <a:ea typeface="宋体" panose="02010600030101010101" pitchFamily="2" charset="-122"/>
              </a:rPr>
              <a:t>len</a:t>
            </a:r>
            <a:r>
              <a:rPr lang="en-US" altLang="zh-CN">
                <a:latin typeface="宋体" panose="02010600030101010101" pitchFamily="2" charset="-122"/>
                <a:ea typeface="宋体" panose="02010600030101010101" pitchFamily="2" charset="-122"/>
              </a:rPr>
              <a:t>=</a:t>
            </a:r>
            <a:r>
              <a:rPr lang="en-US" altLang="zh-CN" err="1">
                <a:latin typeface="宋体" panose="02010600030101010101" pitchFamily="2" charset="-122"/>
                <a:ea typeface="宋体" panose="02010600030101010101" pitchFamily="2" charset="-122"/>
              </a:rPr>
              <a:t>strlen(sx</a:t>
            </a:r>
            <a:r>
              <a:rPr lang="en-US" altLang="zh-CN">
                <a:latin typeface="宋体" panose="02010600030101010101" pitchFamily="2" charset="-122"/>
                <a:ea typeface="宋体" panose="02010600030101010101" pitchFamily="2" charset="-122"/>
              </a:rPr>
              <a:t>);</a:t>
            </a:r>
            <a:endParaRPr lang="en-US" altLang="zh-CN">
              <a:latin typeface="宋体" panose="02010600030101010101" pitchFamily="2" charset="-122"/>
              <a:ea typeface="宋体" panose="02010600030101010101" pitchFamily="2" charset="-122"/>
            </a:endParaRPr>
          </a:p>
          <a:p>
            <a:pPr lvl="0" indent="0" defTabSz="355600" eaLnBrk="0" hangingPunct="0"/>
            <a:r>
              <a:rPr lang="en-US" altLang="zh-CN">
                <a:latin typeface="宋体" panose="02010600030101010101" pitchFamily="2" charset="-122"/>
                <a:ea typeface="宋体" panose="02010600030101010101" pitchFamily="2" charset="-122"/>
              </a:rPr>
              <a:t>	</a:t>
            </a:r>
            <a:r>
              <a:rPr lang="en-US" altLang="zh-CN" err="1">
                <a:latin typeface="宋体" panose="02010600030101010101" pitchFamily="2" charset="-122"/>
                <a:ea typeface="宋体" panose="02010600030101010101" pitchFamily="2" charset="-122"/>
              </a:rPr>
              <a:t>if(len</a:t>
            </a:r>
            <a:r>
              <a:rPr lang="en-US" altLang="zh-CN">
                <a:latin typeface="宋体" panose="02010600030101010101" pitchFamily="2" charset="-122"/>
                <a:ea typeface="宋体" panose="02010600030101010101" pitchFamily="2" charset="-122"/>
              </a:rPr>
              <a:t>==0) return;</a:t>
            </a:r>
            <a:endParaRPr lang="en-US" altLang="zh-CN">
              <a:latin typeface="宋体" panose="02010600030101010101" pitchFamily="2" charset="-122"/>
              <a:ea typeface="宋体" panose="02010600030101010101" pitchFamily="2" charset="-122"/>
            </a:endParaRPr>
          </a:p>
          <a:p>
            <a:pPr lvl="0" indent="0" defTabSz="355600" eaLnBrk="0" hangingPunct="0"/>
            <a:r>
              <a:rPr lang="en-US" altLang="zh-CN">
                <a:latin typeface="宋体" panose="02010600030101010101" pitchFamily="2" charset="-122"/>
                <a:ea typeface="宋体" panose="02010600030101010101" pitchFamily="2" charset="-122"/>
              </a:rPr>
              <a:t>	</a:t>
            </a:r>
            <a:r>
              <a:rPr lang="en-US" altLang="zh-CN" err="1">
                <a:latin typeface="宋体" panose="02010600030101010101" pitchFamily="2" charset="-122"/>
                <a:ea typeface="宋体" panose="02010600030101010101" pitchFamily="2" charset="-122"/>
              </a:rPr>
              <a:t>if(len</a:t>
            </a:r>
            <a:r>
              <a:rPr lang="en-US" altLang="zh-CN">
                <a:latin typeface="宋体" panose="02010600030101010101" pitchFamily="2" charset="-122"/>
                <a:ea typeface="宋体" panose="02010600030101010101" pitchFamily="2" charset="-122"/>
              </a:rPr>
              <a:t>==1) {</a:t>
            </a:r>
            <a:endParaRPr lang="en-US" altLang="zh-CN">
              <a:latin typeface="宋体" panose="02010600030101010101" pitchFamily="2" charset="-122"/>
              <a:ea typeface="宋体" panose="02010600030101010101" pitchFamily="2" charset="-122"/>
            </a:endParaRPr>
          </a:p>
          <a:p>
            <a:pPr lvl="0" indent="0" defTabSz="355600" eaLnBrk="0" hangingPunct="0"/>
            <a:r>
              <a:rPr lang="en-US" altLang="zh-CN">
                <a:latin typeface="宋体" panose="02010600030101010101" pitchFamily="2" charset="-122"/>
                <a:ea typeface="宋体" panose="02010600030101010101" pitchFamily="2" charset="-122"/>
              </a:rPr>
              <a:t>		printf("%c",sx[0]);</a:t>
            </a:r>
            <a:endParaRPr lang="en-US" altLang="zh-CN">
              <a:latin typeface="宋体" panose="02010600030101010101" pitchFamily="2" charset="-122"/>
              <a:ea typeface="宋体" panose="02010600030101010101" pitchFamily="2" charset="-122"/>
            </a:endParaRPr>
          </a:p>
          <a:p>
            <a:pPr lvl="0" indent="0" defTabSz="355600" eaLnBrk="0" hangingPunct="0"/>
            <a:r>
              <a:rPr lang="en-US" altLang="zh-CN">
                <a:latin typeface="宋体" panose="02010600030101010101" pitchFamily="2" charset="-122"/>
                <a:ea typeface="宋体" panose="02010600030101010101" pitchFamily="2" charset="-122"/>
              </a:rPr>
              <a:t>		return;</a:t>
            </a:r>
            <a:endParaRPr lang="en-US" altLang="zh-CN">
              <a:latin typeface="宋体" panose="02010600030101010101" pitchFamily="2" charset="-122"/>
              <a:ea typeface="宋体" panose="02010600030101010101" pitchFamily="2" charset="-122"/>
            </a:endParaRPr>
          </a:p>
          <a:p>
            <a:pPr lvl="0" indent="0" defTabSz="355600" eaLnBrk="0" hangingPunct="0"/>
            <a:r>
              <a:rPr lang="en-US" altLang="zh-CN">
                <a:latin typeface="宋体" panose="02010600030101010101" pitchFamily="2" charset="-122"/>
                <a:ea typeface="宋体" panose="02010600030101010101" pitchFamily="2" charset="-122"/>
              </a:rPr>
              <a:t>	}</a:t>
            </a:r>
            <a:endParaRPr lang="en-US" altLang="zh-CN">
              <a:latin typeface="宋体" panose="02010600030101010101" pitchFamily="2" charset="-122"/>
              <a:ea typeface="宋体" panose="02010600030101010101" pitchFamily="2" charset="-122"/>
            </a:endParaRPr>
          </a:p>
          <a:p>
            <a:pPr lvl="0" indent="0" defTabSz="355600" eaLnBrk="0" hangingPunct="0"/>
            <a:r>
              <a:rPr lang="en-US" altLang="zh-CN">
                <a:latin typeface="宋体" panose="02010600030101010101" pitchFamily="2" charset="-122"/>
                <a:ea typeface="宋体" panose="02010600030101010101" pitchFamily="2" charset="-122"/>
              </a:rPr>
              <a:t>	char newx[255],newz[255];</a:t>
            </a:r>
            <a:endParaRPr lang="en-US" altLang="zh-CN">
              <a:latin typeface="宋体" panose="02010600030101010101" pitchFamily="2" charset="-122"/>
              <a:ea typeface="宋体" panose="02010600030101010101" pitchFamily="2" charset="-122"/>
            </a:endParaRPr>
          </a:p>
          <a:p>
            <a:pPr lvl="0" indent="0" defTabSz="355600" eaLnBrk="0" hangingPunct="0"/>
            <a:r>
              <a:rPr lang="en-US" altLang="zh-CN">
                <a:latin typeface="宋体" panose="02010600030101010101" pitchFamily="2" charset="-122"/>
                <a:ea typeface="宋体" panose="02010600030101010101" pitchFamily="2" charset="-122"/>
              </a:rPr>
              <a:t>	</a:t>
            </a:r>
            <a:r>
              <a:rPr lang="en-US" altLang="zh-CN" err="1">
                <a:latin typeface="宋体" panose="02010600030101010101" pitchFamily="2" charset="-122"/>
                <a:ea typeface="宋体" panose="02010600030101010101" pitchFamily="2" charset="-122"/>
              </a:rPr>
              <a:t>if(len</a:t>
            </a:r>
            <a:r>
              <a:rPr lang="en-US" altLang="zh-CN">
                <a:latin typeface="宋体" panose="02010600030101010101" pitchFamily="2" charset="-122"/>
                <a:ea typeface="宋体" panose="02010600030101010101" pitchFamily="2" charset="-122"/>
              </a:rPr>
              <a:t>&gt;1) {</a:t>
            </a:r>
            <a:endParaRPr lang="en-US" altLang="zh-CN">
              <a:latin typeface="宋体" panose="02010600030101010101" pitchFamily="2" charset="-122"/>
              <a:ea typeface="宋体" panose="02010600030101010101" pitchFamily="2" charset="-122"/>
            </a:endParaRPr>
          </a:p>
          <a:p>
            <a:pPr lvl="0" indent="0" defTabSz="355600" eaLnBrk="0" hangingPunct="0"/>
            <a:r>
              <a:rPr lang="en-US" altLang="zh-CN">
                <a:latin typeface="宋体" panose="02010600030101010101" pitchFamily="2" charset="-122"/>
                <a:ea typeface="宋体" panose="02010600030101010101" pitchFamily="2" charset="-122"/>
              </a:rPr>
              <a:t>		char *k=strchr(sz,sx[0]);//</a:t>
            </a:r>
            <a:r>
              <a:rPr lang="zh-CN" altLang="en-US" dirty="0">
                <a:latin typeface="宋体" panose="02010600030101010101" pitchFamily="2" charset="-122"/>
                <a:ea typeface="宋体" panose="02010600030101010101" pitchFamily="2" charset="-122"/>
              </a:rPr>
              <a:t>求根在中序遍历中的位置 </a:t>
            </a:r>
            <a:endParaRPr lang="zh-CN" altLang="en-US" dirty="0">
              <a:latin typeface="宋体" panose="02010600030101010101" pitchFamily="2" charset="-122"/>
              <a:ea typeface="宋体" panose="02010600030101010101" pitchFamily="2" charset="-122"/>
            </a:endParaRPr>
          </a:p>
          <a:p>
            <a:pPr lvl="0" indent="0" defTabSz="355600" eaLnBrk="0" hangingPunct="0"/>
            <a:r>
              <a:rPr lang="zh-CN" altLang="en-US" dirty="0">
                <a:latin typeface="宋体" panose="02010600030101010101" pitchFamily="2" charset="-122"/>
                <a:ea typeface="宋体" panose="02010600030101010101" pitchFamily="2" charset="-122"/>
              </a:rPr>
              <a:t>		</a:t>
            </a:r>
            <a:r>
              <a:rPr lang="en-US" altLang="zh-CN" err="1">
                <a:latin typeface="宋体" panose="02010600030101010101" pitchFamily="2" charset="-122"/>
                <a:ea typeface="宋体" panose="02010600030101010101" pitchFamily="2" charset="-122"/>
              </a:rPr>
              <a:t>int</a:t>
            </a:r>
            <a:r>
              <a:rPr lang="en-US" altLang="zh-CN">
                <a:latin typeface="宋体" panose="02010600030101010101" pitchFamily="2" charset="-122"/>
                <a:ea typeface="宋体" panose="02010600030101010101" pitchFamily="2" charset="-122"/>
              </a:rPr>
              <a:t> p=</a:t>
            </a:r>
            <a:r>
              <a:rPr lang="en-US" altLang="zh-CN" err="1">
                <a:latin typeface="宋体" panose="02010600030101010101" pitchFamily="2" charset="-122"/>
                <a:ea typeface="宋体" panose="02010600030101010101" pitchFamily="2" charset="-122"/>
              </a:rPr>
              <a:t>k-sz;//p</a:t>
            </a:r>
            <a:r>
              <a:rPr lang="zh-CN" altLang="en-US" dirty="0">
                <a:latin typeface="宋体" panose="02010600030101010101" pitchFamily="2" charset="-122"/>
                <a:ea typeface="宋体" panose="02010600030101010101" pitchFamily="2" charset="-122"/>
              </a:rPr>
              <a:t>为左子树结点个数 </a:t>
            </a:r>
            <a:endParaRPr lang="zh-CN" altLang="en-US" dirty="0">
              <a:latin typeface="宋体" panose="02010600030101010101" pitchFamily="2" charset="-122"/>
              <a:ea typeface="宋体" panose="02010600030101010101" pitchFamily="2" charset="-122"/>
            </a:endParaRPr>
          </a:p>
          <a:p>
            <a:pPr lvl="0" indent="0" defTabSz="355600" eaLnBrk="0" hangingPunct="0"/>
            <a:r>
              <a:rPr lang="zh-CN" altLang="en-US" dirty="0">
                <a:latin typeface="宋体" panose="02010600030101010101" pitchFamily="2" charset="-122"/>
                <a:ea typeface="宋体" panose="02010600030101010101" pitchFamily="2" charset="-122"/>
              </a:rPr>
              <a:t>		</a:t>
            </a:r>
            <a:r>
              <a:rPr lang="en-US" altLang="zh-CN" err="1">
                <a:latin typeface="宋体" panose="02010600030101010101" pitchFamily="2" charset="-122"/>
                <a:ea typeface="宋体" panose="02010600030101010101" pitchFamily="2" charset="-122"/>
              </a:rPr>
              <a:t>strncpy(newz,sz,p</a:t>
            </a:r>
            <a:r>
              <a:rPr lang="en-US" altLang="zh-CN">
                <a:latin typeface="宋体" panose="02010600030101010101" pitchFamily="2" charset="-122"/>
                <a:ea typeface="宋体" panose="02010600030101010101" pitchFamily="2" charset="-122"/>
              </a:rPr>
              <a:t>);</a:t>
            </a:r>
            <a:endParaRPr lang="en-US" altLang="zh-CN">
              <a:latin typeface="宋体" panose="02010600030101010101" pitchFamily="2" charset="-122"/>
              <a:ea typeface="宋体" panose="02010600030101010101" pitchFamily="2" charset="-122"/>
            </a:endParaRPr>
          </a:p>
          <a:p>
            <a:pPr lvl="0" indent="0" defTabSz="355600" eaLnBrk="0" hangingPunct="0"/>
            <a:r>
              <a:rPr lang="en-US" altLang="zh-CN">
                <a:latin typeface="宋体" panose="02010600030101010101" pitchFamily="2" charset="-122"/>
                <a:ea typeface="宋体" panose="02010600030101010101" pitchFamily="2" charset="-122"/>
              </a:rPr>
              <a:t>		strncpy(newx,sx+1,p);</a:t>
            </a:r>
            <a:endParaRPr lang="en-US" altLang="zh-CN">
              <a:latin typeface="宋体" panose="02010600030101010101" pitchFamily="2" charset="-122"/>
              <a:ea typeface="宋体" panose="02010600030101010101" pitchFamily="2" charset="-122"/>
            </a:endParaRPr>
          </a:p>
          <a:p>
            <a:pPr lvl="0" indent="0" defTabSz="355600" eaLnBrk="0" hangingPunct="0"/>
            <a:r>
              <a:rPr lang="en-US" altLang="zh-CN">
                <a:latin typeface="宋体" panose="02010600030101010101" pitchFamily="2" charset="-122"/>
                <a:ea typeface="宋体" panose="02010600030101010101" pitchFamily="2" charset="-122"/>
              </a:rPr>
              <a:t>		</a:t>
            </a:r>
            <a:r>
              <a:rPr lang="en-US" altLang="zh-CN" err="1">
                <a:latin typeface="宋体" panose="02010600030101010101" pitchFamily="2" charset="-122"/>
                <a:ea typeface="宋体" panose="02010600030101010101" pitchFamily="2" charset="-122"/>
              </a:rPr>
              <a:t>newz[p</a:t>
            </a:r>
            <a:r>
              <a:rPr lang="en-US" altLang="zh-CN">
                <a:latin typeface="宋体" panose="02010600030101010101" pitchFamily="2" charset="-122"/>
                <a:ea typeface="宋体" panose="02010600030101010101" pitchFamily="2" charset="-122"/>
              </a:rPr>
              <a:t>]=0;</a:t>
            </a:r>
            <a:endParaRPr lang="en-US" altLang="zh-CN">
              <a:latin typeface="宋体" panose="02010600030101010101" pitchFamily="2" charset="-122"/>
              <a:ea typeface="宋体" panose="02010600030101010101" pitchFamily="2" charset="-122"/>
            </a:endParaRPr>
          </a:p>
          <a:p>
            <a:pPr lvl="0" indent="0" defTabSz="355600" eaLnBrk="0" hangingPunct="0"/>
            <a:r>
              <a:rPr lang="en-US" altLang="zh-CN">
                <a:latin typeface="宋体" panose="02010600030101010101" pitchFamily="2" charset="-122"/>
                <a:ea typeface="宋体" panose="02010600030101010101" pitchFamily="2" charset="-122"/>
              </a:rPr>
              <a:t>		</a:t>
            </a:r>
            <a:r>
              <a:rPr lang="en-US" altLang="zh-CN" err="1">
                <a:latin typeface="宋体" panose="02010600030101010101" pitchFamily="2" charset="-122"/>
                <a:ea typeface="宋体" panose="02010600030101010101" pitchFamily="2" charset="-122"/>
              </a:rPr>
              <a:t>newx[p</a:t>
            </a:r>
            <a:r>
              <a:rPr lang="en-US" altLang="zh-CN">
                <a:latin typeface="宋体" panose="02010600030101010101" pitchFamily="2" charset="-122"/>
                <a:ea typeface="宋体" panose="02010600030101010101" pitchFamily="2" charset="-122"/>
              </a:rPr>
              <a:t>]=0;</a:t>
            </a:r>
            <a:endParaRPr lang="en-US" altLang="zh-CN">
              <a:latin typeface="宋体" panose="02010600030101010101" pitchFamily="2" charset="-122"/>
              <a:ea typeface="宋体" panose="02010600030101010101" pitchFamily="2" charset="-122"/>
            </a:endParaRPr>
          </a:p>
          <a:p>
            <a:pPr lvl="0" indent="0" defTabSz="355600" eaLnBrk="0" hangingPunct="0"/>
            <a:r>
              <a:rPr lang="en-US" altLang="zh-CN">
                <a:latin typeface="宋体" panose="02010600030101010101" pitchFamily="2" charset="-122"/>
                <a:ea typeface="宋体" panose="02010600030101010101" pitchFamily="2" charset="-122"/>
              </a:rPr>
              <a:t>		</a:t>
            </a:r>
            <a:r>
              <a:rPr lang="en-US" altLang="zh-CN" err="1">
                <a:latin typeface="宋体" panose="02010600030101010101" pitchFamily="2" charset="-122"/>
                <a:ea typeface="宋体" panose="02010600030101010101" pitchFamily="2" charset="-122"/>
              </a:rPr>
              <a:t>work(newx,newz</a:t>
            </a:r>
            <a:r>
              <a:rPr lang="en-US" altLang="zh-CN">
                <a:latin typeface="宋体" panose="02010600030101010101" pitchFamily="2" charset="-122"/>
                <a:ea typeface="宋体" panose="02010600030101010101" pitchFamily="2" charset="-122"/>
              </a:rPr>
              <a:t>);</a:t>
            </a:r>
            <a:endParaRPr lang="en-US" altLang="zh-CN">
              <a:latin typeface="宋体" panose="02010600030101010101" pitchFamily="2" charset="-122"/>
              <a:ea typeface="宋体" panose="02010600030101010101" pitchFamily="2" charset="-122"/>
            </a:endParaRPr>
          </a:p>
          <a:p>
            <a:pPr lvl="0" indent="0" defTabSz="355600" eaLnBrk="0" hangingPunct="0"/>
            <a:r>
              <a:rPr lang="en-US" altLang="zh-CN">
                <a:latin typeface="宋体" panose="02010600030101010101" pitchFamily="2" charset="-122"/>
                <a:ea typeface="宋体" panose="02010600030101010101" pitchFamily="2" charset="-122"/>
              </a:rPr>
              <a:t>		strncpy(newz,sz+p+1,len-p-1);//len-p-1 </a:t>
            </a:r>
            <a:r>
              <a:rPr lang="zh-CN" altLang="en-US" dirty="0">
                <a:latin typeface="宋体" panose="02010600030101010101" pitchFamily="2" charset="-122"/>
                <a:ea typeface="宋体" panose="02010600030101010101" pitchFamily="2" charset="-122"/>
              </a:rPr>
              <a:t>是右子树结点个数 </a:t>
            </a:r>
            <a:endParaRPr lang="zh-CN" altLang="en-US" dirty="0">
              <a:latin typeface="宋体" panose="02010600030101010101" pitchFamily="2" charset="-122"/>
              <a:ea typeface="宋体" panose="02010600030101010101" pitchFamily="2" charset="-122"/>
            </a:endParaRPr>
          </a:p>
          <a:p>
            <a:pPr lvl="0" indent="0" defTabSz="355600" eaLnBrk="0" hangingPunct="0"/>
            <a:r>
              <a:rPr lang="zh-CN" altLang="en-US" dirty="0">
                <a:latin typeface="宋体" panose="02010600030101010101" pitchFamily="2" charset="-122"/>
                <a:ea typeface="宋体" panose="02010600030101010101" pitchFamily="2" charset="-122"/>
              </a:rPr>
              <a:t>		</a:t>
            </a:r>
            <a:r>
              <a:rPr lang="en-US" altLang="zh-CN">
                <a:latin typeface="宋体" panose="02010600030101010101" pitchFamily="2" charset="-122"/>
                <a:ea typeface="宋体" panose="02010600030101010101" pitchFamily="2" charset="-122"/>
              </a:rPr>
              <a:t>strncpy(newx,sx+p+1,len-p-1);</a:t>
            </a:r>
            <a:endParaRPr lang="en-US" altLang="zh-CN">
              <a:latin typeface="宋体" panose="02010600030101010101" pitchFamily="2" charset="-122"/>
              <a:ea typeface="宋体" panose="02010600030101010101" pitchFamily="2" charset="-122"/>
            </a:endParaRPr>
          </a:p>
          <a:p>
            <a:pPr lvl="0" indent="0" defTabSz="355600" eaLnBrk="0" hangingPunct="0"/>
            <a:r>
              <a:rPr lang="en-US" altLang="zh-CN">
                <a:latin typeface="宋体" panose="02010600030101010101" pitchFamily="2" charset="-122"/>
                <a:ea typeface="宋体" panose="02010600030101010101" pitchFamily="2" charset="-122"/>
              </a:rPr>
              <a:t>		newz[len-p-1]=0;</a:t>
            </a:r>
            <a:endParaRPr lang="en-US" altLang="zh-CN">
              <a:latin typeface="宋体" panose="02010600030101010101" pitchFamily="2" charset="-122"/>
              <a:ea typeface="宋体" panose="02010600030101010101" pitchFamily="2" charset="-122"/>
            </a:endParaRPr>
          </a:p>
          <a:p>
            <a:pPr lvl="0" indent="0" defTabSz="355600" eaLnBrk="0" hangingPunct="0"/>
            <a:r>
              <a:rPr lang="en-US" altLang="zh-CN">
                <a:latin typeface="宋体" panose="02010600030101010101" pitchFamily="2" charset="-122"/>
                <a:ea typeface="宋体" panose="02010600030101010101" pitchFamily="2" charset="-122"/>
              </a:rPr>
              <a:t>		newx[len-p-1]=0;</a:t>
            </a:r>
            <a:endParaRPr lang="en-US" altLang="zh-CN">
              <a:latin typeface="宋体" panose="02010600030101010101" pitchFamily="2" charset="-122"/>
              <a:ea typeface="宋体" panose="02010600030101010101" pitchFamily="2" charset="-122"/>
            </a:endParaRPr>
          </a:p>
          <a:p>
            <a:pPr lvl="0" indent="0" defTabSz="355600" eaLnBrk="0" hangingPunct="0"/>
            <a:r>
              <a:rPr lang="en-US" altLang="zh-CN">
                <a:latin typeface="宋体" panose="02010600030101010101" pitchFamily="2" charset="-122"/>
                <a:ea typeface="宋体" panose="02010600030101010101" pitchFamily="2" charset="-122"/>
              </a:rPr>
              <a:t>		</a:t>
            </a:r>
            <a:r>
              <a:rPr lang="en-US" altLang="zh-CN" err="1">
                <a:latin typeface="宋体" panose="02010600030101010101" pitchFamily="2" charset="-122"/>
                <a:ea typeface="宋体" panose="02010600030101010101" pitchFamily="2" charset="-122"/>
              </a:rPr>
              <a:t>work(newx,newz</a:t>
            </a:r>
            <a:r>
              <a:rPr lang="en-US" altLang="zh-CN">
                <a:latin typeface="宋体" panose="02010600030101010101" pitchFamily="2" charset="-122"/>
                <a:ea typeface="宋体" panose="02010600030101010101" pitchFamily="2" charset="-122"/>
              </a:rPr>
              <a:t>);</a:t>
            </a:r>
            <a:endParaRPr lang="en-US" altLang="zh-CN">
              <a:latin typeface="宋体" panose="02010600030101010101" pitchFamily="2" charset="-122"/>
              <a:ea typeface="宋体" panose="02010600030101010101" pitchFamily="2" charset="-122"/>
            </a:endParaRPr>
          </a:p>
          <a:p>
            <a:pPr lvl="0" indent="0" defTabSz="355600" eaLnBrk="0" hangingPunct="0"/>
            <a:r>
              <a:rPr lang="en-US" altLang="zh-CN">
                <a:latin typeface="宋体" panose="02010600030101010101" pitchFamily="2" charset="-122"/>
                <a:ea typeface="宋体" panose="02010600030101010101" pitchFamily="2" charset="-122"/>
              </a:rPr>
              <a:t>		printf("%c",sx[0]);</a:t>
            </a:r>
            <a:endParaRPr lang="en-US" altLang="zh-CN">
              <a:latin typeface="宋体" panose="02010600030101010101" pitchFamily="2" charset="-122"/>
              <a:ea typeface="宋体" panose="02010600030101010101" pitchFamily="2" charset="-122"/>
            </a:endParaRPr>
          </a:p>
          <a:p>
            <a:pPr lvl="0" indent="0" defTabSz="355600" eaLnBrk="0" hangingPunct="0"/>
            <a:r>
              <a:rPr lang="en-US" altLang="zh-CN">
                <a:latin typeface="宋体" panose="02010600030101010101" pitchFamily="2" charset="-122"/>
                <a:ea typeface="宋体" panose="02010600030101010101" pitchFamily="2" charset="-122"/>
              </a:rPr>
              <a:t>	}</a:t>
            </a:r>
            <a:endParaRPr lang="en-US" altLang="zh-CN">
              <a:latin typeface="宋体" panose="02010600030101010101" pitchFamily="2" charset="-122"/>
              <a:ea typeface="宋体" panose="02010600030101010101" pitchFamily="2" charset="-122"/>
            </a:endParaRPr>
          </a:p>
          <a:p>
            <a:pPr lvl="0" indent="0" defTabSz="355600" eaLnBrk="0" hangingPunct="0"/>
            <a:r>
              <a:rPr lang="en-US" altLang="zh-CN">
                <a:latin typeface="宋体" panose="02010600030101010101" pitchFamily="2" charset="-122"/>
                <a:ea typeface="宋体" panose="02010600030101010101" pitchFamily="2" charset="-122"/>
              </a:rPr>
              <a:t>}</a:t>
            </a:r>
            <a:endParaRPr lang="en-US" altLang="zh-CN">
              <a:latin typeface="宋体" panose="02010600030101010101" pitchFamily="2" charset="-122"/>
              <a:ea typeface="宋体" panose="02010600030101010101" pitchFamily="2" charset="-122"/>
            </a:endParaRPr>
          </a:p>
        </p:txBody>
      </p:sp>
      <p:sp>
        <p:nvSpPr>
          <p:cNvPr id="46083" name="文本框 43014"/>
          <p:cNvSpPr txBox="1"/>
          <p:nvPr/>
        </p:nvSpPr>
        <p:spPr>
          <a:xfrm>
            <a:off x="8013700" y="0"/>
            <a:ext cx="1225550" cy="366713"/>
          </a:xfrm>
          <a:prstGeom prst="rect">
            <a:avLst/>
          </a:prstGeom>
          <a:noFill/>
          <a:ln w="9525">
            <a:noFill/>
          </a:ln>
        </p:spPr>
        <p:txBody>
          <a:bodyPr wrap="none" anchor="t">
            <a:spAutoFit/>
          </a:bodyPr>
          <a:p>
            <a:pPr lvl="0" indent="0" defTabSz="914400" eaLnBrk="0" hangingPunct="0"/>
            <a:r>
              <a:rPr lang="zh-CN" altLang="en-US" dirty="0">
                <a:latin typeface="Century Gothic" panose="020B0502020202020204" pitchFamily="34" charset="0"/>
                <a:ea typeface="宋体" panose="02010600030101010101" pitchFamily="2" charset="-122"/>
              </a:rPr>
              <a:t>参考代码</a:t>
            </a:r>
            <a:r>
              <a:rPr lang="en-US" altLang="zh-CN">
                <a:latin typeface="Century Gothic" panose="020B0502020202020204" pitchFamily="34" charset="0"/>
                <a:ea typeface="宋体" panose="02010600030101010101" pitchFamily="2" charset="-122"/>
              </a:rPr>
              <a:t>1</a:t>
            </a:r>
            <a:endParaRPr lang="en-US" altLang="zh-CN">
              <a:latin typeface="Century Gothic" panose="020B0502020202020204" pitchFamily="34" charset="0"/>
              <a:ea typeface="宋体" panose="02010600030101010101" pitchFamily="2" charset="-122"/>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矩形 69635"/>
          <p:cNvSpPr/>
          <p:nvPr/>
        </p:nvSpPr>
        <p:spPr>
          <a:xfrm>
            <a:off x="885825" y="981075"/>
            <a:ext cx="5030788" cy="5303838"/>
          </a:xfrm>
          <a:prstGeom prst="rect">
            <a:avLst/>
          </a:prstGeom>
          <a:noFill/>
          <a:ln w="9525" cap="flat" cmpd="sng">
            <a:solidFill>
              <a:schemeClr val="accent2"/>
            </a:solidFill>
            <a:prstDash val="solid"/>
            <a:miter/>
            <a:headEnd type="none" w="med" len="med"/>
            <a:tailEnd type="none" w="med" len="med"/>
          </a:ln>
        </p:spPr>
        <p:txBody>
          <a:bodyPr wrap="square" anchor="t">
            <a:spAutoFit/>
          </a:bodyPr>
          <a:p>
            <a:pPr lvl="0" indent="0" defTabSz="914400" eaLnBrk="0" hangingPunct="0"/>
            <a:r>
              <a:rPr lang="en-US" altLang="zh-CN">
                <a:latin typeface="宋体" panose="02010600030101010101" pitchFamily="2" charset="-122"/>
                <a:ea typeface="宋体" panose="02010600030101010101" pitchFamily="2" charset="-122"/>
              </a:rPr>
              <a:t>#include&lt;</a:t>
            </a:r>
            <a:r>
              <a:rPr lang="en-US" altLang="zh-CN" err="1">
                <a:latin typeface="宋体" panose="02010600030101010101" pitchFamily="2" charset="-122"/>
                <a:ea typeface="宋体" panose="02010600030101010101" pitchFamily="2" charset="-122"/>
              </a:rPr>
              <a:t>cstdio</a:t>
            </a:r>
            <a:r>
              <a:rPr lang="en-US" altLang="zh-CN">
                <a:latin typeface="宋体" panose="02010600030101010101" pitchFamily="2" charset="-122"/>
                <a:ea typeface="宋体" panose="02010600030101010101" pitchFamily="2" charset="-122"/>
              </a:rPr>
              <a:t>&gt;</a:t>
            </a:r>
            <a:endParaRPr lang="en-US" altLang="zh-CN">
              <a:latin typeface="宋体" panose="02010600030101010101" pitchFamily="2" charset="-122"/>
              <a:ea typeface="宋体" panose="02010600030101010101" pitchFamily="2" charset="-122"/>
            </a:endParaRPr>
          </a:p>
          <a:p>
            <a:pPr lvl="0" indent="0" defTabSz="914400" eaLnBrk="0" hangingPunct="0"/>
            <a:r>
              <a:rPr lang="en-US" altLang="zh-CN">
                <a:latin typeface="宋体" panose="02010600030101010101" pitchFamily="2" charset="-122"/>
                <a:ea typeface="宋体" panose="02010600030101010101" pitchFamily="2" charset="-122"/>
              </a:rPr>
              <a:t>#include&lt;</a:t>
            </a:r>
            <a:r>
              <a:rPr lang="en-US" altLang="zh-CN" err="1">
                <a:latin typeface="宋体" panose="02010600030101010101" pitchFamily="2" charset="-122"/>
                <a:ea typeface="宋体" panose="02010600030101010101" pitchFamily="2" charset="-122"/>
              </a:rPr>
              <a:t>cstring</a:t>
            </a:r>
            <a:r>
              <a:rPr lang="en-US" altLang="zh-CN">
                <a:latin typeface="宋体" panose="02010600030101010101" pitchFamily="2" charset="-122"/>
                <a:ea typeface="宋体" panose="02010600030101010101" pitchFamily="2" charset="-122"/>
              </a:rPr>
              <a:t>&gt;</a:t>
            </a:r>
            <a:endParaRPr lang="en-US" altLang="zh-CN">
              <a:latin typeface="宋体" panose="02010600030101010101" pitchFamily="2" charset="-122"/>
              <a:ea typeface="宋体" panose="02010600030101010101" pitchFamily="2" charset="-122"/>
            </a:endParaRPr>
          </a:p>
          <a:p>
            <a:pPr lvl="0" indent="0" defTabSz="914400" eaLnBrk="0" hangingPunct="0"/>
            <a:r>
              <a:rPr lang="en-US" altLang="zh-CN">
                <a:latin typeface="宋体" panose="02010600030101010101" pitchFamily="2" charset="-122"/>
                <a:ea typeface="宋体" panose="02010600030101010101" pitchFamily="2" charset="-122"/>
              </a:rPr>
              <a:t>using namespace std;</a:t>
            </a:r>
            <a:endParaRPr lang="en-US" altLang="zh-CN">
              <a:latin typeface="宋体" panose="02010600030101010101" pitchFamily="2" charset="-122"/>
              <a:ea typeface="宋体" panose="02010600030101010101" pitchFamily="2" charset="-122"/>
            </a:endParaRPr>
          </a:p>
          <a:p>
            <a:pPr lvl="0" indent="0" defTabSz="914400" eaLnBrk="0" hangingPunct="0"/>
            <a:r>
              <a:rPr lang="en-US" altLang="zh-CN">
                <a:latin typeface="宋体" panose="02010600030101010101" pitchFamily="2" charset="-122"/>
                <a:ea typeface="宋体" panose="02010600030101010101" pitchFamily="2" charset="-122"/>
              </a:rPr>
              <a:t>char  a[256],b[256];</a:t>
            </a:r>
            <a:endParaRPr lang="en-US" altLang="zh-CN">
              <a:latin typeface="宋体" panose="02010600030101010101" pitchFamily="2" charset="-122"/>
              <a:ea typeface="宋体" panose="02010600030101010101" pitchFamily="2" charset="-122"/>
            </a:endParaRPr>
          </a:p>
          <a:p>
            <a:pPr lvl="0" indent="0" defTabSz="914400" eaLnBrk="0" hangingPunct="0"/>
            <a:r>
              <a:rPr lang="en-US" altLang="zh-CN">
                <a:latin typeface="宋体" panose="02010600030101010101" pitchFamily="2" charset="-122"/>
                <a:ea typeface="宋体" panose="02010600030101010101" pitchFamily="2" charset="-122"/>
              </a:rPr>
              <a:t>void </a:t>
            </a:r>
            <a:r>
              <a:rPr lang="en-US" altLang="zh-CN" err="1">
                <a:latin typeface="宋体" panose="02010600030101010101" pitchFamily="2" charset="-122"/>
                <a:ea typeface="宋体" panose="02010600030101010101" pitchFamily="2" charset="-122"/>
              </a:rPr>
              <a:t>dfs(int</a:t>
            </a:r>
            <a:r>
              <a:rPr lang="en-US" altLang="zh-CN">
                <a:latin typeface="宋体" panose="02010600030101010101" pitchFamily="2" charset="-122"/>
                <a:ea typeface="宋体" panose="02010600030101010101" pitchFamily="2" charset="-122"/>
              </a:rPr>
              <a:t> </a:t>
            </a:r>
            <a:r>
              <a:rPr lang="en-US" altLang="zh-CN" err="1">
                <a:latin typeface="宋体" panose="02010600030101010101" pitchFamily="2" charset="-122"/>
                <a:ea typeface="宋体" panose="02010600030101010101" pitchFamily="2" charset="-122"/>
              </a:rPr>
              <a:t>la,int</a:t>
            </a:r>
            <a:r>
              <a:rPr lang="en-US" altLang="zh-CN">
                <a:latin typeface="宋体" panose="02010600030101010101" pitchFamily="2" charset="-122"/>
                <a:ea typeface="宋体" panose="02010600030101010101" pitchFamily="2" charset="-122"/>
              </a:rPr>
              <a:t> </a:t>
            </a:r>
            <a:r>
              <a:rPr lang="en-US" altLang="zh-CN" err="1">
                <a:latin typeface="宋体" panose="02010600030101010101" pitchFamily="2" charset="-122"/>
                <a:ea typeface="宋体" panose="02010600030101010101" pitchFamily="2" charset="-122"/>
              </a:rPr>
              <a:t>ra,int</a:t>
            </a:r>
            <a:r>
              <a:rPr lang="en-US" altLang="zh-CN">
                <a:latin typeface="宋体" panose="02010600030101010101" pitchFamily="2" charset="-122"/>
                <a:ea typeface="宋体" panose="02010600030101010101" pitchFamily="2" charset="-122"/>
              </a:rPr>
              <a:t> </a:t>
            </a:r>
            <a:r>
              <a:rPr lang="en-US" altLang="zh-CN" err="1">
                <a:latin typeface="宋体" panose="02010600030101010101" pitchFamily="2" charset="-122"/>
                <a:ea typeface="宋体" panose="02010600030101010101" pitchFamily="2" charset="-122"/>
              </a:rPr>
              <a:t>lb,int</a:t>
            </a:r>
            <a:r>
              <a:rPr lang="en-US" altLang="zh-CN">
                <a:latin typeface="宋体" panose="02010600030101010101" pitchFamily="2" charset="-122"/>
                <a:ea typeface="宋体" panose="02010600030101010101" pitchFamily="2" charset="-122"/>
              </a:rPr>
              <a:t> </a:t>
            </a:r>
            <a:r>
              <a:rPr lang="en-US" altLang="zh-CN" err="1">
                <a:latin typeface="宋体" panose="02010600030101010101" pitchFamily="2" charset="-122"/>
                <a:ea typeface="宋体" panose="02010600030101010101" pitchFamily="2" charset="-122"/>
              </a:rPr>
              <a:t>rb</a:t>
            </a:r>
            <a:r>
              <a:rPr lang="en-US" altLang="zh-CN">
                <a:latin typeface="宋体" panose="02010600030101010101" pitchFamily="2" charset="-122"/>
                <a:ea typeface="宋体" panose="02010600030101010101" pitchFamily="2" charset="-122"/>
              </a:rPr>
              <a:t>)</a:t>
            </a:r>
            <a:endParaRPr lang="en-US" altLang="zh-CN">
              <a:latin typeface="宋体" panose="02010600030101010101" pitchFamily="2" charset="-122"/>
              <a:ea typeface="宋体" panose="02010600030101010101" pitchFamily="2" charset="-122"/>
            </a:endParaRPr>
          </a:p>
          <a:p>
            <a:pPr lvl="0" indent="0" defTabSz="914400" eaLnBrk="0" hangingPunct="0"/>
            <a:r>
              <a:rPr lang="en-US" altLang="zh-CN">
                <a:latin typeface="宋体" panose="02010600030101010101" pitchFamily="2" charset="-122"/>
                <a:ea typeface="宋体" panose="02010600030101010101" pitchFamily="2" charset="-122"/>
              </a:rPr>
              <a:t>{</a:t>
            </a:r>
            <a:endParaRPr lang="en-US" altLang="zh-CN">
              <a:latin typeface="宋体" panose="02010600030101010101" pitchFamily="2" charset="-122"/>
              <a:ea typeface="宋体" panose="02010600030101010101" pitchFamily="2" charset="-122"/>
            </a:endParaRPr>
          </a:p>
          <a:p>
            <a:pPr lvl="0" indent="0" defTabSz="914400" eaLnBrk="0" hangingPunct="0"/>
            <a:r>
              <a:rPr lang="en-US" altLang="zh-CN">
                <a:latin typeface="宋体" panose="02010600030101010101" pitchFamily="2" charset="-122"/>
                <a:ea typeface="宋体" panose="02010600030101010101" pitchFamily="2" charset="-122"/>
              </a:rPr>
              <a:t>    </a:t>
            </a:r>
            <a:r>
              <a:rPr lang="en-US" altLang="zh-CN" err="1">
                <a:latin typeface="宋体" panose="02010600030101010101" pitchFamily="2" charset="-122"/>
                <a:ea typeface="宋体" panose="02010600030101010101" pitchFamily="2" charset="-122"/>
              </a:rPr>
              <a:t>int</a:t>
            </a:r>
            <a:r>
              <a:rPr lang="en-US" altLang="zh-CN">
                <a:latin typeface="宋体" panose="02010600030101010101" pitchFamily="2" charset="-122"/>
                <a:ea typeface="宋体" panose="02010600030101010101" pitchFamily="2" charset="-122"/>
              </a:rPr>
              <a:t> y=</a:t>
            </a:r>
            <a:r>
              <a:rPr lang="en-US" altLang="zh-CN" err="1">
                <a:latin typeface="宋体" panose="02010600030101010101" pitchFamily="2" charset="-122"/>
                <a:ea typeface="宋体" panose="02010600030101010101" pitchFamily="2" charset="-122"/>
              </a:rPr>
              <a:t>strchr(b,a[la])-b</a:t>
            </a:r>
            <a:r>
              <a:rPr lang="en-US" altLang="zh-CN">
                <a:latin typeface="宋体" panose="02010600030101010101" pitchFamily="2" charset="-122"/>
                <a:ea typeface="宋体" panose="02010600030101010101" pitchFamily="2" charset="-122"/>
              </a:rPr>
              <a:t>; </a:t>
            </a:r>
            <a:endParaRPr lang="en-US" altLang="zh-CN">
              <a:latin typeface="宋体" panose="02010600030101010101" pitchFamily="2" charset="-122"/>
              <a:ea typeface="宋体" panose="02010600030101010101" pitchFamily="2" charset="-122"/>
            </a:endParaRPr>
          </a:p>
          <a:p>
            <a:pPr lvl="0" indent="0" defTabSz="914400" eaLnBrk="0" hangingPunct="0"/>
            <a:r>
              <a:rPr lang="en-US" altLang="zh-CN">
                <a:latin typeface="宋体" panose="02010600030101010101" pitchFamily="2" charset="-122"/>
                <a:ea typeface="宋体" panose="02010600030101010101" pitchFamily="2" charset="-122"/>
              </a:rPr>
              <a:t>    </a:t>
            </a:r>
            <a:r>
              <a:rPr lang="en-US" altLang="zh-CN" err="1">
                <a:latin typeface="宋体" panose="02010600030101010101" pitchFamily="2" charset="-122"/>
                <a:ea typeface="宋体" panose="02010600030101010101" pitchFamily="2" charset="-122"/>
              </a:rPr>
              <a:t>if(y</a:t>
            </a:r>
            <a:r>
              <a:rPr lang="en-US" altLang="zh-CN">
                <a:latin typeface="宋体" panose="02010600030101010101" pitchFamily="2" charset="-122"/>
                <a:ea typeface="宋体" panose="02010600030101010101" pitchFamily="2" charset="-122"/>
              </a:rPr>
              <a:t>&gt;lb)dfs(la+1,la+y-lb,lb,y-1);</a:t>
            </a:r>
            <a:endParaRPr lang="en-US" altLang="zh-CN">
              <a:latin typeface="宋体" panose="02010600030101010101" pitchFamily="2" charset="-122"/>
              <a:ea typeface="宋体" panose="02010600030101010101" pitchFamily="2" charset="-122"/>
            </a:endParaRPr>
          </a:p>
          <a:p>
            <a:pPr lvl="0" indent="0" defTabSz="914400" eaLnBrk="0" hangingPunct="0"/>
            <a:r>
              <a:rPr lang="en-US" altLang="zh-CN">
                <a:latin typeface="宋体" panose="02010600030101010101" pitchFamily="2" charset="-122"/>
                <a:ea typeface="宋体" panose="02010600030101010101" pitchFamily="2" charset="-122"/>
              </a:rPr>
              <a:t>    </a:t>
            </a:r>
            <a:r>
              <a:rPr lang="en-US" altLang="zh-CN" err="1">
                <a:latin typeface="宋体" panose="02010600030101010101" pitchFamily="2" charset="-122"/>
                <a:ea typeface="宋体" panose="02010600030101010101" pitchFamily="2" charset="-122"/>
              </a:rPr>
              <a:t>if(y</a:t>
            </a:r>
            <a:r>
              <a:rPr lang="en-US" altLang="zh-CN">
                <a:latin typeface="宋体" panose="02010600030101010101" pitchFamily="2" charset="-122"/>
                <a:ea typeface="宋体" panose="02010600030101010101" pitchFamily="2" charset="-122"/>
              </a:rPr>
              <a:t>&lt;rb)dfs(la+y-lb+1,ra,y+1,rb);</a:t>
            </a:r>
            <a:endParaRPr lang="en-US" altLang="zh-CN">
              <a:latin typeface="宋体" panose="02010600030101010101" pitchFamily="2" charset="-122"/>
              <a:ea typeface="宋体" panose="02010600030101010101" pitchFamily="2" charset="-122"/>
            </a:endParaRPr>
          </a:p>
          <a:p>
            <a:pPr lvl="0" indent="0" defTabSz="914400" eaLnBrk="0" hangingPunct="0"/>
            <a:r>
              <a:rPr lang="en-US" altLang="zh-CN">
                <a:latin typeface="宋体" panose="02010600030101010101" pitchFamily="2" charset="-122"/>
                <a:ea typeface="宋体" panose="02010600030101010101" pitchFamily="2" charset="-122"/>
              </a:rPr>
              <a:t>    </a:t>
            </a:r>
            <a:r>
              <a:rPr lang="en-US" altLang="zh-CN" err="1">
                <a:latin typeface="宋体" panose="02010600030101010101" pitchFamily="2" charset="-122"/>
                <a:ea typeface="宋体" panose="02010600030101010101" pitchFamily="2" charset="-122"/>
              </a:rPr>
              <a:t>printf("%c",a[la</a:t>
            </a:r>
            <a:r>
              <a:rPr lang="en-US" altLang="zh-CN">
                <a:latin typeface="宋体" panose="02010600030101010101" pitchFamily="2" charset="-122"/>
                <a:ea typeface="宋体" panose="02010600030101010101" pitchFamily="2" charset="-122"/>
              </a:rPr>
              <a:t>]);</a:t>
            </a:r>
            <a:endParaRPr lang="en-US" altLang="zh-CN">
              <a:latin typeface="宋体" panose="02010600030101010101" pitchFamily="2" charset="-122"/>
              <a:ea typeface="宋体" panose="02010600030101010101" pitchFamily="2" charset="-122"/>
            </a:endParaRPr>
          </a:p>
          <a:p>
            <a:pPr lvl="0" indent="0" defTabSz="914400" eaLnBrk="0" hangingPunct="0"/>
            <a:r>
              <a:rPr lang="en-US" altLang="zh-CN">
                <a:latin typeface="宋体" panose="02010600030101010101" pitchFamily="2" charset="-122"/>
                <a:ea typeface="宋体" panose="02010600030101010101" pitchFamily="2" charset="-122"/>
              </a:rPr>
              <a:t>}</a:t>
            </a:r>
            <a:endParaRPr lang="en-US" altLang="zh-CN">
              <a:latin typeface="宋体" panose="02010600030101010101" pitchFamily="2" charset="-122"/>
              <a:ea typeface="宋体" panose="02010600030101010101" pitchFamily="2" charset="-122"/>
            </a:endParaRPr>
          </a:p>
          <a:p>
            <a:pPr lvl="0" indent="0" defTabSz="914400" eaLnBrk="0" hangingPunct="0"/>
            <a:endParaRPr lang="en-US" altLang="zh-CN">
              <a:latin typeface="宋体" panose="02010600030101010101" pitchFamily="2" charset="-122"/>
              <a:ea typeface="宋体" panose="02010600030101010101" pitchFamily="2" charset="-122"/>
            </a:endParaRPr>
          </a:p>
          <a:p>
            <a:pPr lvl="0" indent="0" defTabSz="914400" eaLnBrk="0" hangingPunct="0"/>
            <a:r>
              <a:rPr lang="en-US" altLang="zh-CN" err="1">
                <a:latin typeface="宋体" panose="02010600030101010101" pitchFamily="2" charset="-122"/>
                <a:ea typeface="宋体" panose="02010600030101010101" pitchFamily="2" charset="-122"/>
              </a:rPr>
              <a:t>int</a:t>
            </a:r>
            <a:r>
              <a:rPr lang="en-US" altLang="zh-CN">
                <a:latin typeface="宋体" panose="02010600030101010101" pitchFamily="2" charset="-122"/>
                <a:ea typeface="宋体" panose="02010600030101010101" pitchFamily="2" charset="-122"/>
              </a:rPr>
              <a:t> main()</a:t>
            </a:r>
            <a:endParaRPr lang="en-US" altLang="zh-CN">
              <a:latin typeface="宋体" panose="02010600030101010101" pitchFamily="2" charset="-122"/>
              <a:ea typeface="宋体" panose="02010600030101010101" pitchFamily="2" charset="-122"/>
            </a:endParaRPr>
          </a:p>
          <a:p>
            <a:pPr lvl="0" indent="0" defTabSz="914400" eaLnBrk="0" hangingPunct="0"/>
            <a:r>
              <a:rPr lang="en-US" altLang="zh-CN">
                <a:latin typeface="宋体" panose="02010600030101010101" pitchFamily="2" charset="-122"/>
                <a:ea typeface="宋体" panose="02010600030101010101" pitchFamily="2" charset="-122"/>
              </a:rPr>
              <a:t>{</a:t>
            </a:r>
            <a:endParaRPr lang="en-US" altLang="zh-CN">
              <a:latin typeface="宋体" panose="02010600030101010101" pitchFamily="2" charset="-122"/>
              <a:ea typeface="宋体" panose="02010600030101010101" pitchFamily="2" charset="-122"/>
            </a:endParaRPr>
          </a:p>
          <a:p>
            <a:pPr lvl="0" indent="0" defTabSz="914400" eaLnBrk="0" hangingPunct="0"/>
            <a:r>
              <a:rPr lang="en-US" altLang="zh-CN">
                <a:latin typeface="宋体" panose="02010600030101010101" pitchFamily="2" charset="-122"/>
                <a:ea typeface="宋体" panose="02010600030101010101" pitchFamily="2" charset="-122"/>
              </a:rPr>
              <a:t>    </a:t>
            </a:r>
            <a:r>
              <a:rPr lang="en-US" altLang="zh-CN" err="1">
                <a:latin typeface="宋体" panose="02010600030101010101" pitchFamily="2" charset="-122"/>
                <a:ea typeface="宋体" panose="02010600030101010101" pitchFamily="2" charset="-122"/>
              </a:rPr>
              <a:t>scanf("%s%s",a,b</a:t>
            </a:r>
            <a:r>
              <a:rPr lang="en-US" altLang="zh-CN">
                <a:latin typeface="宋体" panose="02010600030101010101" pitchFamily="2" charset="-122"/>
                <a:ea typeface="宋体" panose="02010600030101010101" pitchFamily="2" charset="-122"/>
              </a:rPr>
              <a:t>);</a:t>
            </a:r>
            <a:endParaRPr lang="en-US" altLang="zh-CN">
              <a:latin typeface="宋体" panose="02010600030101010101" pitchFamily="2" charset="-122"/>
              <a:ea typeface="宋体" panose="02010600030101010101" pitchFamily="2" charset="-122"/>
            </a:endParaRPr>
          </a:p>
          <a:p>
            <a:pPr lvl="0" indent="0" defTabSz="914400" eaLnBrk="0" hangingPunct="0"/>
            <a:r>
              <a:rPr lang="en-US" altLang="zh-CN">
                <a:latin typeface="宋体" panose="02010600030101010101" pitchFamily="2" charset="-122"/>
                <a:ea typeface="宋体" panose="02010600030101010101" pitchFamily="2" charset="-122"/>
              </a:rPr>
              <a:t>    </a:t>
            </a:r>
            <a:r>
              <a:rPr lang="en-US" altLang="zh-CN" err="1">
                <a:latin typeface="宋体" panose="02010600030101010101" pitchFamily="2" charset="-122"/>
                <a:ea typeface="宋体" panose="02010600030101010101" pitchFamily="2" charset="-122"/>
              </a:rPr>
              <a:t>int</a:t>
            </a:r>
            <a:r>
              <a:rPr lang="en-US" altLang="zh-CN">
                <a:latin typeface="宋体" panose="02010600030101010101" pitchFamily="2" charset="-122"/>
                <a:ea typeface="宋体" panose="02010600030101010101" pitchFamily="2" charset="-122"/>
              </a:rPr>
              <a:t> </a:t>
            </a:r>
            <a:r>
              <a:rPr lang="en-US" altLang="zh-CN" err="1">
                <a:latin typeface="宋体" panose="02010600030101010101" pitchFamily="2" charset="-122"/>
                <a:ea typeface="宋体" panose="02010600030101010101" pitchFamily="2" charset="-122"/>
              </a:rPr>
              <a:t>len</a:t>
            </a:r>
            <a:r>
              <a:rPr lang="en-US" altLang="zh-CN">
                <a:latin typeface="宋体" panose="02010600030101010101" pitchFamily="2" charset="-122"/>
                <a:ea typeface="宋体" panose="02010600030101010101" pitchFamily="2" charset="-122"/>
              </a:rPr>
              <a:t>=strlen(a)-1;</a:t>
            </a:r>
            <a:endParaRPr lang="en-US" altLang="zh-CN">
              <a:latin typeface="宋体" panose="02010600030101010101" pitchFamily="2" charset="-122"/>
              <a:ea typeface="宋体" panose="02010600030101010101" pitchFamily="2" charset="-122"/>
            </a:endParaRPr>
          </a:p>
          <a:p>
            <a:pPr lvl="0" indent="0" defTabSz="914400" eaLnBrk="0" hangingPunct="0"/>
            <a:r>
              <a:rPr lang="en-US" altLang="zh-CN">
                <a:latin typeface="宋体" panose="02010600030101010101" pitchFamily="2" charset="-122"/>
                <a:ea typeface="宋体" panose="02010600030101010101" pitchFamily="2" charset="-122"/>
              </a:rPr>
              <a:t>    dfs(0,len,0,len);</a:t>
            </a:r>
            <a:endParaRPr lang="en-US" altLang="zh-CN">
              <a:latin typeface="宋体" panose="02010600030101010101" pitchFamily="2" charset="-122"/>
              <a:ea typeface="宋体" panose="02010600030101010101" pitchFamily="2" charset="-122"/>
            </a:endParaRPr>
          </a:p>
          <a:p>
            <a:pPr lvl="0" indent="0" defTabSz="914400" eaLnBrk="0" hangingPunct="0"/>
            <a:r>
              <a:rPr lang="en-US" altLang="zh-CN">
                <a:latin typeface="宋体" panose="02010600030101010101" pitchFamily="2" charset="-122"/>
                <a:ea typeface="宋体" panose="02010600030101010101" pitchFamily="2" charset="-122"/>
              </a:rPr>
              <a:t>    return 0;</a:t>
            </a:r>
            <a:endParaRPr lang="en-US" altLang="zh-CN">
              <a:latin typeface="宋体" panose="02010600030101010101" pitchFamily="2" charset="-122"/>
              <a:ea typeface="宋体" panose="02010600030101010101" pitchFamily="2" charset="-122"/>
            </a:endParaRPr>
          </a:p>
          <a:p>
            <a:pPr lvl="0" indent="0" defTabSz="914400" eaLnBrk="0" hangingPunct="0"/>
            <a:r>
              <a:rPr lang="en-US" altLang="zh-CN">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p:txBody>
      </p:sp>
      <p:sp>
        <p:nvSpPr>
          <p:cNvPr id="47106" name="矩形 69636"/>
          <p:cNvSpPr/>
          <p:nvPr/>
        </p:nvSpPr>
        <p:spPr>
          <a:xfrm>
            <a:off x="6945313" y="876300"/>
            <a:ext cx="4714875" cy="5303838"/>
          </a:xfrm>
          <a:prstGeom prst="rect">
            <a:avLst/>
          </a:prstGeom>
          <a:noFill/>
          <a:ln w="9525" cap="flat" cmpd="sng">
            <a:solidFill>
              <a:schemeClr val="accent2"/>
            </a:solidFill>
            <a:prstDash val="solid"/>
            <a:miter/>
            <a:headEnd type="none" w="med" len="med"/>
            <a:tailEnd type="none" w="med" len="med"/>
          </a:ln>
        </p:spPr>
        <p:txBody>
          <a:bodyPr wrap="square" anchor="t">
            <a:spAutoFit/>
          </a:bodyPr>
          <a:p>
            <a:pPr lvl="0" indent="0" defTabSz="914400" eaLnBrk="0" hangingPunct="0"/>
            <a:r>
              <a:rPr lang="en-US" altLang="zh-CN">
                <a:latin typeface="宋体" panose="02010600030101010101" pitchFamily="2" charset="-122"/>
                <a:ea typeface="宋体" panose="02010600030101010101" pitchFamily="2" charset="-122"/>
              </a:rPr>
              <a:t>#include&lt;</a:t>
            </a:r>
            <a:r>
              <a:rPr lang="en-US" altLang="zh-CN" err="1">
                <a:latin typeface="宋体" panose="02010600030101010101" pitchFamily="2" charset="-122"/>
                <a:ea typeface="宋体" panose="02010600030101010101" pitchFamily="2" charset="-122"/>
              </a:rPr>
              <a:t>iostream</a:t>
            </a:r>
            <a:r>
              <a:rPr lang="en-US" altLang="zh-CN">
                <a:latin typeface="宋体" panose="02010600030101010101" pitchFamily="2" charset="-122"/>
                <a:ea typeface="宋体" panose="02010600030101010101" pitchFamily="2" charset="-122"/>
              </a:rPr>
              <a:t>&gt;</a:t>
            </a:r>
            <a:endParaRPr lang="en-US" altLang="zh-CN">
              <a:latin typeface="宋体" panose="02010600030101010101" pitchFamily="2" charset="-122"/>
              <a:ea typeface="宋体" panose="02010600030101010101" pitchFamily="2" charset="-122"/>
            </a:endParaRPr>
          </a:p>
          <a:p>
            <a:pPr lvl="0" indent="0" defTabSz="914400" eaLnBrk="0" hangingPunct="0"/>
            <a:r>
              <a:rPr lang="en-US" altLang="zh-CN">
                <a:latin typeface="宋体" panose="02010600030101010101" pitchFamily="2" charset="-122"/>
                <a:ea typeface="宋体" panose="02010600030101010101" pitchFamily="2" charset="-122"/>
              </a:rPr>
              <a:t>#include&lt;string&gt;</a:t>
            </a:r>
            <a:endParaRPr lang="en-US" altLang="zh-CN">
              <a:latin typeface="宋体" panose="02010600030101010101" pitchFamily="2" charset="-122"/>
              <a:ea typeface="宋体" panose="02010600030101010101" pitchFamily="2" charset="-122"/>
            </a:endParaRPr>
          </a:p>
          <a:p>
            <a:pPr lvl="0" indent="0" defTabSz="914400" eaLnBrk="0" hangingPunct="0"/>
            <a:r>
              <a:rPr lang="en-US" altLang="zh-CN">
                <a:latin typeface="宋体" panose="02010600030101010101" pitchFamily="2" charset="-122"/>
                <a:ea typeface="宋体" panose="02010600030101010101" pitchFamily="2" charset="-122"/>
              </a:rPr>
              <a:t>using namespace std;</a:t>
            </a:r>
            <a:endParaRPr lang="en-US" altLang="zh-CN">
              <a:latin typeface="宋体" panose="02010600030101010101" pitchFamily="2" charset="-122"/>
              <a:ea typeface="宋体" panose="02010600030101010101" pitchFamily="2" charset="-122"/>
            </a:endParaRPr>
          </a:p>
          <a:p>
            <a:pPr lvl="0" indent="0" defTabSz="914400" eaLnBrk="0" hangingPunct="0"/>
            <a:r>
              <a:rPr lang="en-US" altLang="zh-CN">
                <a:latin typeface="宋体" panose="02010600030101010101" pitchFamily="2" charset="-122"/>
                <a:ea typeface="宋体" panose="02010600030101010101" pitchFamily="2" charset="-122"/>
              </a:rPr>
              <a:t>string </a:t>
            </a:r>
            <a:r>
              <a:rPr lang="en-US" altLang="zh-CN" err="1">
                <a:latin typeface="宋体" panose="02010600030101010101" pitchFamily="2" charset="-122"/>
                <a:ea typeface="宋体" panose="02010600030101010101" pitchFamily="2" charset="-122"/>
              </a:rPr>
              <a:t>a,b</a:t>
            </a:r>
            <a:r>
              <a:rPr lang="en-US" altLang="zh-CN">
                <a:latin typeface="宋体" panose="02010600030101010101" pitchFamily="2" charset="-122"/>
                <a:ea typeface="宋体" panose="02010600030101010101" pitchFamily="2" charset="-122"/>
              </a:rPr>
              <a:t>;</a:t>
            </a:r>
            <a:endParaRPr lang="en-US" altLang="zh-CN">
              <a:latin typeface="宋体" panose="02010600030101010101" pitchFamily="2" charset="-122"/>
              <a:ea typeface="宋体" panose="02010600030101010101" pitchFamily="2" charset="-122"/>
            </a:endParaRPr>
          </a:p>
          <a:p>
            <a:pPr lvl="0" indent="0" defTabSz="914400" eaLnBrk="0" hangingPunct="0"/>
            <a:r>
              <a:rPr lang="en-US" altLang="zh-CN">
                <a:latin typeface="宋体" panose="02010600030101010101" pitchFamily="2" charset="-122"/>
                <a:ea typeface="宋体" panose="02010600030101010101" pitchFamily="2" charset="-122"/>
              </a:rPr>
              <a:t>void </a:t>
            </a:r>
            <a:r>
              <a:rPr lang="en-US" altLang="zh-CN" err="1">
                <a:latin typeface="宋体" panose="02010600030101010101" pitchFamily="2" charset="-122"/>
                <a:ea typeface="宋体" panose="02010600030101010101" pitchFamily="2" charset="-122"/>
              </a:rPr>
              <a:t>dfs(int</a:t>
            </a:r>
            <a:r>
              <a:rPr lang="en-US" altLang="zh-CN">
                <a:latin typeface="宋体" panose="02010600030101010101" pitchFamily="2" charset="-122"/>
                <a:ea typeface="宋体" panose="02010600030101010101" pitchFamily="2" charset="-122"/>
              </a:rPr>
              <a:t> </a:t>
            </a:r>
            <a:r>
              <a:rPr lang="en-US" altLang="zh-CN" err="1">
                <a:latin typeface="宋体" panose="02010600030101010101" pitchFamily="2" charset="-122"/>
                <a:ea typeface="宋体" panose="02010600030101010101" pitchFamily="2" charset="-122"/>
              </a:rPr>
              <a:t>la,int</a:t>
            </a:r>
            <a:r>
              <a:rPr lang="en-US" altLang="zh-CN">
                <a:latin typeface="宋体" panose="02010600030101010101" pitchFamily="2" charset="-122"/>
                <a:ea typeface="宋体" panose="02010600030101010101" pitchFamily="2" charset="-122"/>
              </a:rPr>
              <a:t> </a:t>
            </a:r>
            <a:r>
              <a:rPr lang="en-US" altLang="zh-CN" err="1">
                <a:latin typeface="宋体" panose="02010600030101010101" pitchFamily="2" charset="-122"/>
                <a:ea typeface="宋体" panose="02010600030101010101" pitchFamily="2" charset="-122"/>
              </a:rPr>
              <a:t>ra,int</a:t>
            </a:r>
            <a:r>
              <a:rPr lang="en-US" altLang="zh-CN">
                <a:latin typeface="宋体" panose="02010600030101010101" pitchFamily="2" charset="-122"/>
                <a:ea typeface="宋体" panose="02010600030101010101" pitchFamily="2" charset="-122"/>
              </a:rPr>
              <a:t> </a:t>
            </a:r>
            <a:r>
              <a:rPr lang="en-US" altLang="zh-CN" err="1">
                <a:latin typeface="宋体" panose="02010600030101010101" pitchFamily="2" charset="-122"/>
                <a:ea typeface="宋体" panose="02010600030101010101" pitchFamily="2" charset="-122"/>
              </a:rPr>
              <a:t>lb,int</a:t>
            </a:r>
            <a:r>
              <a:rPr lang="en-US" altLang="zh-CN">
                <a:latin typeface="宋体" panose="02010600030101010101" pitchFamily="2" charset="-122"/>
                <a:ea typeface="宋体" panose="02010600030101010101" pitchFamily="2" charset="-122"/>
              </a:rPr>
              <a:t> </a:t>
            </a:r>
            <a:r>
              <a:rPr lang="en-US" altLang="zh-CN" err="1">
                <a:latin typeface="宋体" panose="02010600030101010101" pitchFamily="2" charset="-122"/>
                <a:ea typeface="宋体" panose="02010600030101010101" pitchFamily="2" charset="-122"/>
              </a:rPr>
              <a:t>rb</a:t>
            </a:r>
            <a:r>
              <a:rPr lang="en-US" altLang="zh-CN">
                <a:latin typeface="宋体" panose="02010600030101010101" pitchFamily="2" charset="-122"/>
                <a:ea typeface="宋体" panose="02010600030101010101" pitchFamily="2" charset="-122"/>
              </a:rPr>
              <a:t>)</a:t>
            </a:r>
            <a:endParaRPr lang="en-US" altLang="zh-CN">
              <a:latin typeface="宋体" panose="02010600030101010101" pitchFamily="2" charset="-122"/>
              <a:ea typeface="宋体" panose="02010600030101010101" pitchFamily="2" charset="-122"/>
            </a:endParaRPr>
          </a:p>
          <a:p>
            <a:pPr lvl="0" indent="0" defTabSz="914400" eaLnBrk="0" hangingPunct="0"/>
            <a:r>
              <a:rPr lang="en-US" altLang="zh-CN">
                <a:latin typeface="宋体" panose="02010600030101010101" pitchFamily="2" charset="-122"/>
                <a:ea typeface="宋体" panose="02010600030101010101" pitchFamily="2" charset="-122"/>
              </a:rPr>
              <a:t>{</a:t>
            </a:r>
            <a:endParaRPr lang="en-US" altLang="zh-CN">
              <a:latin typeface="宋体" panose="02010600030101010101" pitchFamily="2" charset="-122"/>
              <a:ea typeface="宋体" panose="02010600030101010101" pitchFamily="2" charset="-122"/>
            </a:endParaRPr>
          </a:p>
          <a:p>
            <a:pPr lvl="0" indent="0" defTabSz="914400" eaLnBrk="0" hangingPunct="0"/>
            <a:r>
              <a:rPr lang="en-US" altLang="zh-CN">
                <a:latin typeface="宋体" panose="02010600030101010101" pitchFamily="2" charset="-122"/>
                <a:ea typeface="宋体" panose="02010600030101010101" pitchFamily="2" charset="-122"/>
              </a:rPr>
              <a:t>    </a:t>
            </a:r>
            <a:r>
              <a:rPr lang="en-US" altLang="zh-CN" err="1">
                <a:latin typeface="宋体" panose="02010600030101010101" pitchFamily="2" charset="-122"/>
                <a:ea typeface="宋体" panose="02010600030101010101" pitchFamily="2" charset="-122"/>
              </a:rPr>
              <a:t>int</a:t>
            </a:r>
            <a:r>
              <a:rPr lang="en-US" altLang="zh-CN">
                <a:latin typeface="宋体" panose="02010600030101010101" pitchFamily="2" charset="-122"/>
                <a:ea typeface="宋体" panose="02010600030101010101" pitchFamily="2" charset="-122"/>
              </a:rPr>
              <a:t> y=</a:t>
            </a:r>
            <a:r>
              <a:rPr lang="en-US" altLang="zh-CN" err="1">
                <a:latin typeface="宋体" panose="02010600030101010101" pitchFamily="2" charset="-122"/>
                <a:ea typeface="宋体" panose="02010600030101010101" pitchFamily="2" charset="-122"/>
              </a:rPr>
              <a:t>b.find(a[la</a:t>
            </a:r>
            <a:r>
              <a:rPr lang="en-US" altLang="zh-CN">
                <a:latin typeface="宋体" panose="02010600030101010101" pitchFamily="2" charset="-122"/>
                <a:ea typeface="宋体" panose="02010600030101010101" pitchFamily="2" charset="-122"/>
              </a:rPr>
              <a:t>]); </a:t>
            </a:r>
            <a:endParaRPr lang="en-US" altLang="zh-CN">
              <a:latin typeface="宋体" panose="02010600030101010101" pitchFamily="2" charset="-122"/>
              <a:ea typeface="宋体" panose="02010600030101010101" pitchFamily="2" charset="-122"/>
            </a:endParaRPr>
          </a:p>
          <a:p>
            <a:pPr lvl="0" indent="0" defTabSz="914400" eaLnBrk="0" hangingPunct="0"/>
            <a:r>
              <a:rPr lang="en-US" altLang="zh-CN">
                <a:latin typeface="宋体" panose="02010600030101010101" pitchFamily="2" charset="-122"/>
                <a:ea typeface="宋体" panose="02010600030101010101" pitchFamily="2" charset="-122"/>
              </a:rPr>
              <a:t>    </a:t>
            </a:r>
            <a:r>
              <a:rPr lang="en-US" altLang="zh-CN" err="1">
                <a:latin typeface="宋体" panose="02010600030101010101" pitchFamily="2" charset="-122"/>
                <a:ea typeface="宋体" panose="02010600030101010101" pitchFamily="2" charset="-122"/>
              </a:rPr>
              <a:t>if(y</a:t>
            </a:r>
            <a:r>
              <a:rPr lang="en-US" altLang="zh-CN">
                <a:latin typeface="宋体" panose="02010600030101010101" pitchFamily="2" charset="-122"/>
                <a:ea typeface="宋体" panose="02010600030101010101" pitchFamily="2" charset="-122"/>
              </a:rPr>
              <a:t>&gt;lb)dfs(la+1,la+y-lb,lb,y-1);</a:t>
            </a:r>
            <a:endParaRPr lang="en-US" altLang="zh-CN">
              <a:latin typeface="宋体" panose="02010600030101010101" pitchFamily="2" charset="-122"/>
              <a:ea typeface="宋体" panose="02010600030101010101" pitchFamily="2" charset="-122"/>
            </a:endParaRPr>
          </a:p>
          <a:p>
            <a:pPr lvl="0" indent="0" defTabSz="914400" eaLnBrk="0" hangingPunct="0"/>
            <a:r>
              <a:rPr lang="en-US" altLang="zh-CN">
                <a:latin typeface="宋体" panose="02010600030101010101" pitchFamily="2" charset="-122"/>
                <a:ea typeface="宋体" panose="02010600030101010101" pitchFamily="2" charset="-122"/>
              </a:rPr>
              <a:t>    </a:t>
            </a:r>
            <a:r>
              <a:rPr lang="en-US" altLang="zh-CN" err="1">
                <a:latin typeface="宋体" panose="02010600030101010101" pitchFamily="2" charset="-122"/>
                <a:ea typeface="宋体" panose="02010600030101010101" pitchFamily="2" charset="-122"/>
              </a:rPr>
              <a:t>if(y</a:t>
            </a:r>
            <a:r>
              <a:rPr lang="en-US" altLang="zh-CN">
                <a:latin typeface="宋体" panose="02010600030101010101" pitchFamily="2" charset="-122"/>
                <a:ea typeface="宋体" panose="02010600030101010101" pitchFamily="2" charset="-122"/>
              </a:rPr>
              <a:t>&lt;rb)dfs(la+y-lb+1,ra,y+1,rb);</a:t>
            </a:r>
            <a:endParaRPr lang="en-US" altLang="zh-CN">
              <a:latin typeface="宋体" panose="02010600030101010101" pitchFamily="2" charset="-122"/>
              <a:ea typeface="宋体" panose="02010600030101010101" pitchFamily="2" charset="-122"/>
            </a:endParaRPr>
          </a:p>
          <a:p>
            <a:pPr lvl="0" indent="0" defTabSz="914400" eaLnBrk="0" hangingPunct="0"/>
            <a:r>
              <a:rPr lang="en-US" altLang="zh-CN">
                <a:latin typeface="宋体" panose="02010600030101010101" pitchFamily="2" charset="-122"/>
                <a:ea typeface="宋体" panose="02010600030101010101" pitchFamily="2" charset="-122"/>
              </a:rPr>
              <a:t>    </a:t>
            </a:r>
            <a:r>
              <a:rPr lang="en-US" altLang="zh-CN" err="1">
                <a:latin typeface="宋体" panose="02010600030101010101" pitchFamily="2" charset="-122"/>
                <a:ea typeface="宋体" panose="02010600030101010101" pitchFamily="2" charset="-122"/>
              </a:rPr>
              <a:t>cout</a:t>
            </a:r>
            <a:r>
              <a:rPr lang="en-US" altLang="zh-CN">
                <a:latin typeface="宋体" panose="02010600030101010101" pitchFamily="2" charset="-122"/>
                <a:ea typeface="宋体" panose="02010600030101010101" pitchFamily="2" charset="-122"/>
              </a:rPr>
              <a:t>&lt;&lt;</a:t>
            </a:r>
            <a:r>
              <a:rPr lang="en-US" altLang="zh-CN" err="1">
                <a:latin typeface="宋体" panose="02010600030101010101" pitchFamily="2" charset="-122"/>
                <a:ea typeface="宋体" panose="02010600030101010101" pitchFamily="2" charset="-122"/>
              </a:rPr>
              <a:t>a[la</a:t>
            </a:r>
            <a:r>
              <a:rPr lang="en-US" altLang="zh-CN">
                <a:latin typeface="宋体" panose="02010600030101010101" pitchFamily="2" charset="-122"/>
                <a:ea typeface="宋体" panose="02010600030101010101" pitchFamily="2" charset="-122"/>
              </a:rPr>
              <a:t>];</a:t>
            </a:r>
            <a:endParaRPr lang="en-US" altLang="zh-CN">
              <a:latin typeface="宋体" panose="02010600030101010101" pitchFamily="2" charset="-122"/>
              <a:ea typeface="宋体" panose="02010600030101010101" pitchFamily="2" charset="-122"/>
            </a:endParaRPr>
          </a:p>
          <a:p>
            <a:pPr lvl="0" indent="0" defTabSz="914400" eaLnBrk="0" hangingPunct="0"/>
            <a:r>
              <a:rPr lang="en-US" altLang="zh-CN">
                <a:latin typeface="宋体" panose="02010600030101010101" pitchFamily="2" charset="-122"/>
                <a:ea typeface="宋体" panose="02010600030101010101" pitchFamily="2" charset="-122"/>
              </a:rPr>
              <a:t>}</a:t>
            </a:r>
            <a:endParaRPr lang="en-US" altLang="zh-CN">
              <a:latin typeface="宋体" panose="02010600030101010101" pitchFamily="2" charset="-122"/>
              <a:ea typeface="宋体" panose="02010600030101010101" pitchFamily="2" charset="-122"/>
            </a:endParaRPr>
          </a:p>
          <a:p>
            <a:pPr lvl="0" indent="0" defTabSz="914400" eaLnBrk="0" hangingPunct="0"/>
            <a:endParaRPr lang="en-US" altLang="zh-CN">
              <a:latin typeface="宋体" panose="02010600030101010101" pitchFamily="2" charset="-122"/>
              <a:ea typeface="宋体" panose="02010600030101010101" pitchFamily="2" charset="-122"/>
            </a:endParaRPr>
          </a:p>
          <a:p>
            <a:pPr lvl="0" indent="0" defTabSz="914400" eaLnBrk="0" hangingPunct="0"/>
            <a:r>
              <a:rPr lang="en-US" altLang="zh-CN" err="1">
                <a:latin typeface="宋体" panose="02010600030101010101" pitchFamily="2" charset="-122"/>
                <a:ea typeface="宋体" panose="02010600030101010101" pitchFamily="2" charset="-122"/>
              </a:rPr>
              <a:t>int</a:t>
            </a:r>
            <a:r>
              <a:rPr lang="en-US" altLang="zh-CN">
                <a:latin typeface="宋体" panose="02010600030101010101" pitchFamily="2" charset="-122"/>
                <a:ea typeface="宋体" panose="02010600030101010101" pitchFamily="2" charset="-122"/>
              </a:rPr>
              <a:t> main()</a:t>
            </a:r>
            <a:endParaRPr lang="en-US" altLang="zh-CN">
              <a:latin typeface="宋体" panose="02010600030101010101" pitchFamily="2" charset="-122"/>
              <a:ea typeface="宋体" panose="02010600030101010101" pitchFamily="2" charset="-122"/>
            </a:endParaRPr>
          </a:p>
          <a:p>
            <a:pPr lvl="0" indent="0" defTabSz="914400" eaLnBrk="0" hangingPunct="0"/>
            <a:r>
              <a:rPr lang="en-US" altLang="zh-CN">
                <a:latin typeface="宋体" panose="02010600030101010101" pitchFamily="2" charset="-122"/>
                <a:ea typeface="宋体" panose="02010600030101010101" pitchFamily="2" charset="-122"/>
              </a:rPr>
              <a:t>{</a:t>
            </a:r>
            <a:endParaRPr lang="en-US" altLang="zh-CN">
              <a:latin typeface="宋体" panose="02010600030101010101" pitchFamily="2" charset="-122"/>
              <a:ea typeface="宋体" panose="02010600030101010101" pitchFamily="2" charset="-122"/>
            </a:endParaRPr>
          </a:p>
          <a:p>
            <a:pPr lvl="0" indent="0" defTabSz="914400" eaLnBrk="0" hangingPunct="0"/>
            <a:r>
              <a:rPr lang="en-US" altLang="zh-CN">
                <a:latin typeface="宋体" panose="02010600030101010101" pitchFamily="2" charset="-122"/>
                <a:ea typeface="宋体" panose="02010600030101010101" pitchFamily="2" charset="-122"/>
              </a:rPr>
              <a:t>    </a:t>
            </a:r>
            <a:r>
              <a:rPr lang="en-US" altLang="zh-CN" err="1">
                <a:latin typeface="宋体" panose="02010600030101010101" pitchFamily="2" charset="-122"/>
                <a:ea typeface="宋体" panose="02010600030101010101" pitchFamily="2" charset="-122"/>
              </a:rPr>
              <a:t>cin</a:t>
            </a:r>
            <a:r>
              <a:rPr lang="en-US" altLang="zh-CN">
                <a:latin typeface="宋体" panose="02010600030101010101" pitchFamily="2" charset="-122"/>
                <a:ea typeface="宋体" panose="02010600030101010101" pitchFamily="2" charset="-122"/>
              </a:rPr>
              <a:t>&gt;&gt;a&gt;&gt;b;</a:t>
            </a:r>
            <a:endParaRPr lang="en-US" altLang="zh-CN">
              <a:latin typeface="宋体" panose="02010600030101010101" pitchFamily="2" charset="-122"/>
              <a:ea typeface="宋体" panose="02010600030101010101" pitchFamily="2" charset="-122"/>
            </a:endParaRPr>
          </a:p>
          <a:p>
            <a:pPr lvl="0" indent="0" defTabSz="914400" eaLnBrk="0" hangingPunct="0"/>
            <a:r>
              <a:rPr lang="en-US" altLang="zh-CN">
                <a:latin typeface="宋体" panose="02010600030101010101" pitchFamily="2" charset="-122"/>
                <a:ea typeface="宋体" panose="02010600030101010101" pitchFamily="2" charset="-122"/>
              </a:rPr>
              <a:t>    </a:t>
            </a:r>
            <a:r>
              <a:rPr lang="en-US" altLang="zh-CN" err="1">
                <a:latin typeface="宋体" panose="02010600030101010101" pitchFamily="2" charset="-122"/>
                <a:ea typeface="宋体" panose="02010600030101010101" pitchFamily="2" charset="-122"/>
              </a:rPr>
              <a:t>int</a:t>
            </a:r>
            <a:r>
              <a:rPr lang="en-US" altLang="zh-CN">
                <a:latin typeface="宋体" panose="02010600030101010101" pitchFamily="2" charset="-122"/>
                <a:ea typeface="宋体" panose="02010600030101010101" pitchFamily="2" charset="-122"/>
              </a:rPr>
              <a:t> </a:t>
            </a:r>
            <a:r>
              <a:rPr lang="en-US" altLang="zh-CN" err="1">
                <a:latin typeface="宋体" panose="02010600030101010101" pitchFamily="2" charset="-122"/>
                <a:ea typeface="宋体" panose="02010600030101010101" pitchFamily="2" charset="-122"/>
              </a:rPr>
              <a:t>len</a:t>
            </a:r>
            <a:r>
              <a:rPr lang="en-US" altLang="zh-CN">
                <a:latin typeface="宋体" panose="02010600030101010101" pitchFamily="2" charset="-122"/>
                <a:ea typeface="宋体" panose="02010600030101010101" pitchFamily="2" charset="-122"/>
              </a:rPr>
              <a:t>=a.size()-1;</a:t>
            </a:r>
            <a:endParaRPr lang="en-US" altLang="zh-CN">
              <a:latin typeface="宋体" panose="02010600030101010101" pitchFamily="2" charset="-122"/>
              <a:ea typeface="宋体" panose="02010600030101010101" pitchFamily="2" charset="-122"/>
            </a:endParaRPr>
          </a:p>
          <a:p>
            <a:pPr lvl="0" indent="0" defTabSz="914400" eaLnBrk="0" hangingPunct="0"/>
            <a:r>
              <a:rPr lang="en-US" altLang="zh-CN">
                <a:latin typeface="宋体" panose="02010600030101010101" pitchFamily="2" charset="-122"/>
                <a:ea typeface="宋体" panose="02010600030101010101" pitchFamily="2" charset="-122"/>
              </a:rPr>
              <a:t>    dfs(0,len,0,len);</a:t>
            </a:r>
            <a:endParaRPr lang="en-US" altLang="zh-CN">
              <a:latin typeface="宋体" panose="02010600030101010101" pitchFamily="2" charset="-122"/>
              <a:ea typeface="宋体" panose="02010600030101010101" pitchFamily="2" charset="-122"/>
            </a:endParaRPr>
          </a:p>
          <a:p>
            <a:pPr lvl="0" indent="0" defTabSz="914400" eaLnBrk="0" hangingPunct="0"/>
            <a:r>
              <a:rPr lang="en-US" altLang="zh-CN">
                <a:latin typeface="宋体" panose="02010600030101010101" pitchFamily="2" charset="-122"/>
                <a:ea typeface="宋体" panose="02010600030101010101" pitchFamily="2" charset="-122"/>
              </a:rPr>
              <a:t>    return 0;</a:t>
            </a:r>
            <a:endParaRPr lang="en-US" altLang="zh-CN">
              <a:latin typeface="宋体" panose="02010600030101010101" pitchFamily="2" charset="-122"/>
              <a:ea typeface="宋体" panose="02010600030101010101" pitchFamily="2" charset="-122"/>
            </a:endParaRPr>
          </a:p>
          <a:p>
            <a:pPr lvl="0" indent="0" defTabSz="914400" eaLnBrk="0" hangingPunct="0"/>
            <a:r>
              <a:rPr lang="en-US" altLang="zh-CN">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p:txBody>
      </p:sp>
      <p:sp>
        <p:nvSpPr>
          <p:cNvPr id="47107" name="文本框 69637"/>
          <p:cNvSpPr txBox="1"/>
          <p:nvPr/>
        </p:nvSpPr>
        <p:spPr>
          <a:xfrm>
            <a:off x="1217613" y="509588"/>
            <a:ext cx="1225550" cy="366712"/>
          </a:xfrm>
          <a:prstGeom prst="rect">
            <a:avLst/>
          </a:prstGeom>
          <a:noFill/>
          <a:ln w="9525">
            <a:noFill/>
          </a:ln>
        </p:spPr>
        <p:txBody>
          <a:bodyPr wrap="none" anchor="t">
            <a:spAutoFit/>
          </a:bodyPr>
          <a:p>
            <a:pPr lvl="0" indent="0" defTabSz="914400" eaLnBrk="0" hangingPunct="0"/>
            <a:r>
              <a:rPr lang="zh-CN" altLang="en-US" dirty="0">
                <a:latin typeface="Century Gothic" panose="020B0502020202020204" pitchFamily="34" charset="0"/>
                <a:ea typeface="宋体" panose="02010600030101010101" pitchFamily="2" charset="-122"/>
              </a:rPr>
              <a:t>参考代码</a:t>
            </a:r>
            <a:r>
              <a:rPr lang="en-US" altLang="zh-CN">
                <a:latin typeface="Century Gothic" panose="020B0502020202020204" pitchFamily="34" charset="0"/>
                <a:ea typeface="宋体" panose="02010600030101010101" pitchFamily="2" charset="-122"/>
              </a:rPr>
              <a:t>2</a:t>
            </a:r>
            <a:endParaRPr lang="zh-CN" altLang="en-US" dirty="0">
              <a:latin typeface="Century Gothic" panose="020B0502020202020204" pitchFamily="34" charset="0"/>
              <a:ea typeface="宋体" panose="02010600030101010101" pitchFamily="2" charset="-122"/>
            </a:endParaRPr>
          </a:p>
        </p:txBody>
      </p:sp>
      <p:sp>
        <p:nvSpPr>
          <p:cNvPr id="47108" name="文本框 69638"/>
          <p:cNvSpPr txBox="1"/>
          <p:nvPr/>
        </p:nvSpPr>
        <p:spPr>
          <a:xfrm>
            <a:off x="7250113" y="400050"/>
            <a:ext cx="1225550" cy="366713"/>
          </a:xfrm>
          <a:prstGeom prst="rect">
            <a:avLst/>
          </a:prstGeom>
          <a:noFill/>
          <a:ln w="9525">
            <a:noFill/>
          </a:ln>
        </p:spPr>
        <p:txBody>
          <a:bodyPr wrap="none" anchor="t">
            <a:spAutoFit/>
          </a:bodyPr>
          <a:p>
            <a:pPr lvl="0" indent="0" defTabSz="914400" eaLnBrk="0" hangingPunct="0"/>
            <a:r>
              <a:rPr lang="zh-CN" altLang="en-US" dirty="0">
                <a:latin typeface="Century Gothic" panose="020B0502020202020204" pitchFamily="34" charset="0"/>
                <a:ea typeface="宋体" panose="02010600030101010101" pitchFamily="2" charset="-122"/>
              </a:rPr>
              <a:t>参考代码</a:t>
            </a:r>
            <a:r>
              <a:rPr lang="en-US" altLang="zh-CN">
                <a:latin typeface="Century Gothic" panose="020B0502020202020204" pitchFamily="34" charset="0"/>
                <a:ea typeface="宋体" panose="02010600030101010101" pitchFamily="2" charset="-122"/>
              </a:rPr>
              <a:t>3</a:t>
            </a:r>
            <a:endParaRPr lang="en-US" altLang="zh-CN">
              <a:latin typeface="Century Gothic" panose="020B0502020202020204" pitchFamily="34" charset="0"/>
              <a:ea typeface="宋体" panose="02010600030101010101" pitchFamily="2" charset="-122"/>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Rectangle 3"/>
          <p:cNvSpPr>
            <a:spLocks noGrp="1"/>
          </p:cNvSpPr>
          <p:nvPr>
            <p:ph type="body"/>
          </p:nvPr>
        </p:nvSpPr>
        <p:spPr>
          <a:xfrm>
            <a:off x="7140575" y="6296025"/>
            <a:ext cx="4841875" cy="407988"/>
          </a:xfrm>
        </p:spPr>
        <p:txBody>
          <a:bodyPr wrap="square" lIns="91440" tIns="45720" rIns="91440" bIns="45720" anchor="t"/>
          <a:p>
            <a:pPr lvl="0">
              <a:lnSpc>
                <a:spcPct val="80000"/>
              </a:lnSpc>
              <a:buNone/>
            </a:pPr>
            <a:r>
              <a:rPr lang="zh-CN" altLang="en-US" sz="1700" dirty="0"/>
              <a:t>提交地址：</a:t>
            </a:r>
            <a:r>
              <a:rPr lang="en-US" altLang="zh-CN" sz="1700" dirty="0">
                <a:hlinkClick r:id="rId1"/>
              </a:rPr>
              <a:t>http://codevs.cn/problem/1501/</a:t>
            </a:r>
            <a:endParaRPr lang="zh-CN" altLang="en-US" sz="1700" dirty="0"/>
          </a:p>
        </p:txBody>
      </p:sp>
      <p:sp>
        <p:nvSpPr>
          <p:cNvPr id="54274" name="Rectangle 5"/>
          <p:cNvSpPr/>
          <p:nvPr/>
        </p:nvSpPr>
        <p:spPr>
          <a:xfrm>
            <a:off x="287338" y="311150"/>
            <a:ext cx="6754812" cy="6134100"/>
          </a:xfrm>
          <a:prstGeom prst="rect">
            <a:avLst/>
          </a:prstGeom>
          <a:solidFill>
            <a:srgbClr val="F6F8F8"/>
          </a:solidFill>
          <a:ln w="9525">
            <a:noFill/>
          </a:ln>
        </p:spPr>
        <p:txBody>
          <a:bodyPr anchor="ctr">
            <a:spAutoFit/>
          </a:bodyPr>
          <a:p>
            <a:pPr lvl="0" eaLnBrk="1" hangingPunct="1"/>
            <a:r>
              <a:rPr lang="zh-CN" altLang="en-US" b="1" dirty="0">
                <a:latin typeface="Century Gothic" panose="020B0502020202020204" pitchFamily="34" charset="0"/>
                <a:ea typeface="Source Sans Pro" panose="020B0503030403020204"/>
              </a:rPr>
              <a:t>练习题：</a:t>
            </a:r>
            <a:endParaRPr lang="en-US" altLang="zh-CN" dirty="0">
              <a:latin typeface="Century Gothic" panose="020B0502020202020204" pitchFamily="34" charset="0"/>
              <a:ea typeface="Source Sans Pro" panose="020B0503030403020204"/>
            </a:endParaRPr>
          </a:p>
          <a:p>
            <a:pPr lvl="0" eaLnBrk="0" hangingPunct="0"/>
            <a:r>
              <a:rPr lang="en-US" altLang="zh-CN" dirty="0">
                <a:latin typeface="Century Gothic" panose="020B0502020202020204" pitchFamily="34" charset="0"/>
                <a:ea typeface="Source Sans Pro" panose="020B0503030403020204"/>
              </a:rPr>
              <a:t>   </a:t>
            </a:r>
            <a:r>
              <a:rPr lang="zh-CN" altLang="en-US" dirty="0">
                <a:latin typeface="Century Gothic" panose="020B0502020202020204" pitchFamily="34" charset="0"/>
                <a:ea typeface="Source Sans Pro" panose="020B0503030403020204"/>
              </a:rPr>
              <a:t> 给出一个二叉树，输出它的最大宽度和高度。</a:t>
            </a:r>
            <a:endParaRPr lang="zh-CN" altLang="en-US" dirty="0">
              <a:latin typeface="Century Gothic" panose="020B0502020202020204" pitchFamily="34" charset="0"/>
              <a:ea typeface="宋体" panose="02010600030101010101" pitchFamily="2" charset="-122"/>
            </a:endParaRPr>
          </a:p>
          <a:p>
            <a:pPr lvl="0" eaLnBrk="0" hangingPunct="0"/>
            <a:r>
              <a:rPr lang="zh-CN" altLang="en-US" b="1" dirty="0">
                <a:latin typeface="Century Gothic" panose="020B0502020202020204" pitchFamily="34" charset="0"/>
                <a:ea typeface="Source Sans Pro" panose="020B0503030403020204"/>
              </a:rPr>
              <a:t>输入描述：</a:t>
            </a:r>
            <a:endParaRPr lang="zh-CN" altLang="en-US" b="1" dirty="0">
              <a:latin typeface="Century Gothic" panose="020B0502020202020204" pitchFamily="34" charset="0"/>
              <a:ea typeface="Source Sans Pro" panose="020B0503030403020204"/>
            </a:endParaRPr>
          </a:p>
          <a:p>
            <a:pPr lvl="0" eaLnBrk="0" hangingPunct="0"/>
            <a:r>
              <a:rPr lang="zh-CN" altLang="en-US" b="1" dirty="0">
                <a:latin typeface="Century Gothic" panose="020B0502020202020204" pitchFamily="34" charset="0"/>
                <a:ea typeface="Source Sans Pro" panose="020B0503030403020204"/>
              </a:rPr>
              <a:t> </a:t>
            </a:r>
            <a:r>
              <a:rPr lang="zh-CN" altLang="en-US" dirty="0">
                <a:latin typeface="Century Gothic" panose="020B0502020202020204" pitchFamily="34" charset="0"/>
                <a:ea typeface="Source Sans Pro" panose="020B0503030403020204"/>
              </a:rPr>
              <a:t>第一行一个整数</a:t>
            </a:r>
            <a:r>
              <a:rPr lang="en-US" altLang="zh-CN" dirty="0">
                <a:latin typeface="Century Gothic" panose="020B0502020202020204" pitchFamily="34" charset="0"/>
                <a:ea typeface="Source Sans Pro" panose="020B0503030403020204"/>
              </a:rPr>
              <a:t>n</a:t>
            </a:r>
            <a:r>
              <a:rPr lang="zh-CN" altLang="en-US" dirty="0">
                <a:latin typeface="Century Gothic" panose="020B0502020202020204" pitchFamily="34" charset="0"/>
                <a:ea typeface="Source Sans Pro" panose="020B0503030403020204"/>
              </a:rPr>
              <a:t>。</a:t>
            </a:r>
            <a:endParaRPr lang="zh-CN" altLang="en-US" dirty="0">
              <a:latin typeface="Century Gothic" panose="020B0502020202020204" pitchFamily="34" charset="0"/>
              <a:ea typeface="Source Sans Pro" panose="020B0503030403020204"/>
            </a:endParaRPr>
          </a:p>
          <a:p>
            <a:pPr lvl="0" eaLnBrk="0" hangingPunct="0"/>
            <a:r>
              <a:rPr lang="zh-CN" altLang="en-US" dirty="0">
                <a:latin typeface="Century Gothic" panose="020B0502020202020204" pitchFamily="34" charset="0"/>
                <a:ea typeface="Source Sans Pro" panose="020B0503030403020204"/>
              </a:rPr>
              <a:t>下面</a:t>
            </a:r>
            <a:r>
              <a:rPr lang="en-US" altLang="zh-CN" dirty="0">
                <a:latin typeface="Century Gothic" panose="020B0502020202020204" pitchFamily="34" charset="0"/>
                <a:ea typeface="Source Sans Pro" panose="020B0503030403020204"/>
              </a:rPr>
              <a:t>n</a:t>
            </a:r>
            <a:r>
              <a:rPr lang="zh-CN" altLang="en-US" dirty="0">
                <a:latin typeface="Century Gothic" panose="020B0502020202020204" pitchFamily="34" charset="0"/>
                <a:ea typeface="Source Sans Pro" panose="020B0503030403020204"/>
              </a:rPr>
              <a:t>行每行有两个数，对于第</a:t>
            </a:r>
            <a:r>
              <a:rPr lang="en-US" altLang="zh-CN" dirty="0">
                <a:latin typeface="Century Gothic" panose="020B0502020202020204" pitchFamily="34" charset="0"/>
                <a:ea typeface="Source Sans Pro" panose="020B0503030403020204"/>
              </a:rPr>
              <a:t>i</a:t>
            </a:r>
            <a:r>
              <a:rPr lang="zh-CN" altLang="en-US" dirty="0">
                <a:latin typeface="Century Gothic" panose="020B0502020202020204" pitchFamily="34" charset="0"/>
                <a:ea typeface="Source Sans Pro" panose="020B0503030403020204"/>
              </a:rPr>
              <a:t>行的两个数，代表编号为</a:t>
            </a:r>
            <a:r>
              <a:rPr lang="en-US" altLang="zh-CN" dirty="0">
                <a:latin typeface="Century Gothic" panose="020B0502020202020204" pitchFamily="34" charset="0"/>
                <a:ea typeface="Source Sans Pro" panose="020B0503030403020204"/>
              </a:rPr>
              <a:t>i</a:t>
            </a:r>
            <a:r>
              <a:rPr lang="zh-CN" altLang="en-US" dirty="0">
                <a:latin typeface="Century Gothic" panose="020B0502020202020204" pitchFamily="34" charset="0"/>
                <a:ea typeface="Source Sans Pro" panose="020B0503030403020204"/>
              </a:rPr>
              <a:t>的节点所连接的两个左右儿子的编号。如果没有某个儿子为空，则为</a:t>
            </a:r>
            <a:r>
              <a:rPr lang="en-US" altLang="zh-CN" dirty="0">
                <a:latin typeface="Century Gothic" panose="020B0502020202020204" pitchFamily="34" charset="0"/>
                <a:ea typeface="Source Sans Pro" panose="020B0503030403020204"/>
              </a:rPr>
              <a:t>0</a:t>
            </a:r>
            <a:r>
              <a:rPr lang="zh-CN" altLang="en-US" dirty="0">
                <a:latin typeface="Century Gothic" panose="020B0502020202020204" pitchFamily="34" charset="0"/>
                <a:ea typeface="Source Sans Pro" panose="020B0503030403020204"/>
              </a:rPr>
              <a:t>。</a:t>
            </a:r>
            <a:endParaRPr lang="zh-CN" altLang="en-US" dirty="0">
              <a:latin typeface="Century Gothic" panose="020B0502020202020204" pitchFamily="34" charset="0"/>
              <a:ea typeface="宋体" panose="02010600030101010101" pitchFamily="2" charset="-122"/>
            </a:endParaRPr>
          </a:p>
          <a:p>
            <a:pPr lvl="0" eaLnBrk="0" hangingPunct="0"/>
            <a:r>
              <a:rPr lang="zh-CN" altLang="en-US" b="1" dirty="0">
                <a:latin typeface="Century Gothic" panose="020B0502020202020204" pitchFamily="34" charset="0"/>
                <a:ea typeface="Source Sans Pro" panose="020B0503030403020204"/>
              </a:rPr>
              <a:t>输出描述 </a:t>
            </a:r>
            <a:r>
              <a:rPr lang="en-US" altLang="zh-CN" b="1" dirty="0">
                <a:latin typeface="Century Gothic" panose="020B0502020202020204" pitchFamily="34" charset="0"/>
                <a:ea typeface="Source Sans Pro" panose="020B0503030403020204"/>
              </a:rPr>
              <a:t>Output Description</a:t>
            </a:r>
            <a:endParaRPr lang="en-US" altLang="zh-CN" dirty="0">
              <a:latin typeface="Century Gothic" panose="020B0502020202020204" pitchFamily="34" charset="0"/>
              <a:ea typeface="Source Sans Pro" panose="020B0503030403020204"/>
            </a:endParaRPr>
          </a:p>
          <a:p>
            <a:pPr lvl="0" eaLnBrk="0" hangingPunct="0"/>
            <a:r>
              <a:rPr lang="zh-CN" altLang="en-US" dirty="0">
                <a:latin typeface="Century Gothic" panose="020B0502020202020204" pitchFamily="34" charset="0"/>
                <a:ea typeface="Source Sans Pro" panose="020B0503030403020204"/>
              </a:rPr>
              <a:t>输出共一行，输出二叉树的最大宽度和高度，用一个空格隔开。</a:t>
            </a:r>
            <a:endParaRPr lang="zh-CN" altLang="en-US" dirty="0">
              <a:latin typeface="Century Gothic" panose="020B0502020202020204" pitchFamily="34" charset="0"/>
              <a:ea typeface="宋体" panose="02010600030101010101" pitchFamily="2" charset="-122"/>
            </a:endParaRPr>
          </a:p>
          <a:p>
            <a:pPr lvl="0" eaLnBrk="0" hangingPunct="0"/>
            <a:r>
              <a:rPr lang="zh-CN" altLang="en-US" b="1" dirty="0">
                <a:latin typeface="Century Gothic" panose="020B0502020202020204" pitchFamily="34" charset="0"/>
                <a:ea typeface="Source Sans Pro" panose="020B0503030403020204"/>
              </a:rPr>
              <a:t>样例输入 </a:t>
            </a:r>
            <a:r>
              <a:rPr lang="en-US" altLang="zh-CN" b="1" dirty="0">
                <a:latin typeface="Century Gothic" panose="020B0502020202020204" pitchFamily="34" charset="0"/>
                <a:ea typeface="Source Sans Pro" panose="020B0503030403020204"/>
              </a:rPr>
              <a:t>Sample Input</a:t>
            </a:r>
            <a:endParaRPr lang="en-US" altLang="zh-CN" dirty="0">
              <a:latin typeface="Century Gothic" panose="020B0502020202020204" pitchFamily="34" charset="0"/>
              <a:ea typeface="Source Sans Pro" panose="020B0503030403020204"/>
            </a:endParaRPr>
          </a:p>
          <a:p>
            <a:pPr lvl="0" eaLnBrk="0" hangingPunct="0"/>
            <a:r>
              <a:rPr lang="en-US" altLang="zh-CN" dirty="0">
                <a:latin typeface="Century Gothic" panose="020B0502020202020204" pitchFamily="34" charset="0"/>
                <a:ea typeface="Source Sans Pro" panose="020B0503030403020204"/>
              </a:rPr>
              <a:t>5</a:t>
            </a:r>
            <a:endParaRPr lang="en-US" altLang="zh-CN" dirty="0">
              <a:latin typeface="Century Gothic" panose="020B0502020202020204" pitchFamily="34" charset="0"/>
              <a:ea typeface="Source Sans Pro" panose="020B0503030403020204"/>
            </a:endParaRPr>
          </a:p>
          <a:p>
            <a:pPr lvl="0" eaLnBrk="0" hangingPunct="0"/>
            <a:r>
              <a:rPr lang="en-US" altLang="zh-CN" dirty="0">
                <a:latin typeface="Century Gothic" panose="020B0502020202020204" pitchFamily="34" charset="0"/>
                <a:ea typeface="Source Sans Pro" panose="020B0503030403020204"/>
              </a:rPr>
              <a:t>2 3</a:t>
            </a:r>
            <a:endParaRPr lang="en-US" altLang="zh-CN" dirty="0">
              <a:latin typeface="Century Gothic" panose="020B0502020202020204" pitchFamily="34" charset="0"/>
              <a:ea typeface="Source Sans Pro" panose="020B0503030403020204"/>
            </a:endParaRPr>
          </a:p>
          <a:p>
            <a:pPr lvl="0" eaLnBrk="0" hangingPunct="0"/>
            <a:r>
              <a:rPr lang="en-US" altLang="zh-CN" dirty="0">
                <a:latin typeface="Century Gothic" panose="020B0502020202020204" pitchFamily="34" charset="0"/>
                <a:ea typeface="Source Sans Pro" panose="020B0503030403020204"/>
              </a:rPr>
              <a:t>4 5</a:t>
            </a:r>
            <a:endParaRPr lang="en-US" altLang="zh-CN" dirty="0">
              <a:latin typeface="Century Gothic" panose="020B0502020202020204" pitchFamily="34" charset="0"/>
              <a:ea typeface="Source Sans Pro" panose="020B0503030403020204"/>
            </a:endParaRPr>
          </a:p>
          <a:p>
            <a:pPr lvl="0" eaLnBrk="0" hangingPunct="0"/>
            <a:r>
              <a:rPr lang="en-US" altLang="zh-CN" dirty="0">
                <a:latin typeface="Century Gothic" panose="020B0502020202020204" pitchFamily="34" charset="0"/>
                <a:ea typeface="Source Sans Pro" panose="020B0503030403020204"/>
              </a:rPr>
              <a:t>0 0</a:t>
            </a:r>
            <a:endParaRPr lang="en-US" altLang="zh-CN" dirty="0">
              <a:latin typeface="Century Gothic" panose="020B0502020202020204" pitchFamily="34" charset="0"/>
              <a:ea typeface="Source Sans Pro" panose="020B0503030403020204"/>
            </a:endParaRPr>
          </a:p>
          <a:p>
            <a:pPr lvl="0" eaLnBrk="0" hangingPunct="0"/>
            <a:r>
              <a:rPr lang="en-US" altLang="zh-CN" dirty="0">
                <a:latin typeface="Century Gothic" panose="020B0502020202020204" pitchFamily="34" charset="0"/>
                <a:ea typeface="Source Sans Pro" panose="020B0503030403020204"/>
              </a:rPr>
              <a:t>0 0</a:t>
            </a:r>
            <a:endParaRPr lang="en-US" altLang="zh-CN" dirty="0">
              <a:latin typeface="Century Gothic" panose="020B0502020202020204" pitchFamily="34" charset="0"/>
              <a:ea typeface="Source Sans Pro" panose="020B0503030403020204"/>
            </a:endParaRPr>
          </a:p>
          <a:p>
            <a:pPr lvl="0" eaLnBrk="0" hangingPunct="0"/>
            <a:r>
              <a:rPr lang="en-US" altLang="zh-CN" dirty="0">
                <a:latin typeface="Century Gothic" panose="020B0502020202020204" pitchFamily="34" charset="0"/>
                <a:ea typeface="Source Sans Pro" panose="020B0503030403020204"/>
              </a:rPr>
              <a:t>0 0</a:t>
            </a:r>
            <a:endParaRPr lang="en-US" altLang="zh-CN" dirty="0">
              <a:latin typeface="Century Gothic" panose="020B0502020202020204" pitchFamily="34" charset="0"/>
              <a:ea typeface="宋体" panose="02010600030101010101" pitchFamily="2" charset="-122"/>
            </a:endParaRPr>
          </a:p>
          <a:p>
            <a:pPr lvl="0" eaLnBrk="0" hangingPunct="0"/>
            <a:r>
              <a:rPr lang="zh-CN" altLang="en-US" b="1" dirty="0">
                <a:latin typeface="Century Gothic" panose="020B0502020202020204" pitchFamily="34" charset="0"/>
                <a:ea typeface="Source Sans Pro" panose="020B0503030403020204"/>
              </a:rPr>
              <a:t>样例输出 </a:t>
            </a:r>
            <a:r>
              <a:rPr lang="en-US" altLang="zh-CN" b="1" dirty="0">
                <a:latin typeface="Century Gothic" panose="020B0502020202020204" pitchFamily="34" charset="0"/>
                <a:ea typeface="Source Sans Pro" panose="020B0503030403020204"/>
              </a:rPr>
              <a:t>Sample Output</a:t>
            </a:r>
            <a:endParaRPr lang="en-US" altLang="zh-CN" dirty="0">
              <a:latin typeface="Century Gothic" panose="020B0502020202020204" pitchFamily="34" charset="0"/>
              <a:ea typeface="Source Sans Pro" panose="020B0503030403020204"/>
            </a:endParaRPr>
          </a:p>
          <a:p>
            <a:pPr lvl="0" eaLnBrk="0" hangingPunct="0"/>
            <a:r>
              <a:rPr lang="en-US" altLang="zh-CN" dirty="0">
                <a:latin typeface="Century Gothic" panose="020B0502020202020204" pitchFamily="34" charset="0"/>
                <a:ea typeface="Source Sans Pro" panose="020B0503030403020204"/>
              </a:rPr>
              <a:t>2 3</a:t>
            </a:r>
            <a:endParaRPr lang="en-US" altLang="zh-CN" dirty="0">
              <a:latin typeface="Century Gothic" panose="020B0502020202020204" pitchFamily="34" charset="0"/>
              <a:ea typeface="宋体" panose="02010600030101010101" pitchFamily="2" charset="-122"/>
            </a:endParaRPr>
          </a:p>
          <a:p>
            <a:pPr lvl="0" eaLnBrk="0" hangingPunct="0"/>
            <a:r>
              <a:rPr lang="zh-CN" altLang="en-US" b="1" dirty="0">
                <a:latin typeface="Century Gothic" panose="020B0502020202020204" pitchFamily="34" charset="0"/>
                <a:ea typeface="Source Sans Pro" panose="020B0503030403020204"/>
              </a:rPr>
              <a:t>数据范围及提示 </a:t>
            </a:r>
            <a:r>
              <a:rPr lang="en-US" altLang="zh-CN" b="1" dirty="0">
                <a:latin typeface="Century Gothic" panose="020B0502020202020204" pitchFamily="34" charset="0"/>
                <a:ea typeface="Source Sans Pro" panose="020B0503030403020204"/>
              </a:rPr>
              <a:t>Data Size &amp; Hint</a:t>
            </a:r>
            <a:endParaRPr lang="en-US" altLang="zh-CN" dirty="0">
              <a:latin typeface="Century Gothic" panose="020B0502020202020204" pitchFamily="34" charset="0"/>
              <a:ea typeface="Source Sans Pro" panose="020B0503030403020204"/>
            </a:endParaRPr>
          </a:p>
          <a:p>
            <a:pPr lvl="0" eaLnBrk="0" hangingPunct="0"/>
            <a:r>
              <a:rPr lang="en-US" altLang="zh-CN" dirty="0">
                <a:latin typeface="Century Gothic" panose="020B0502020202020204" pitchFamily="34" charset="0"/>
                <a:ea typeface="Source Sans Pro" panose="020B0503030403020204"/>
              </a:rPr>
              <a:t>n&lt;16</a:t>
            </a:r>
            <a:endParaRPr lang="en-US" altLang="zh-CN" dirty="0">
              <a:latin typeface="Century Gothic" panose="020B0502020202020204" pitchFamily="34" charset="0"/>
              <a:ea typeface="Source Sans Pro" panose="020B0503030403020204"/>
            </a:endParaRPr>
          </a:p>
          <a:p>
            <a:pPr lvl="0" eaLnBrk="0" hangingPunct="0"/>
            <a:r>
              <a:rPr lang="zh-CN" altLang="en-US" dirty="0">
                <a:latin typeface="Century Gothic" panose="020B0502020202020204" pitchFamily="34" charset="0"/>
                <a:ea typeface="Source Sans Pro" panose="020B0503030403020204"/>
              </a:rPr>
              <a:t>默认第一个是根节点</a:t>
            </a:r>
            <a:endParaRPr lang="zh-CN" altLang="en-US" dirty="0">
              <a:latin typeface="Century Gothic" panose="020B0502020202020204" pitchFamily="34" charset="0"/>
              <a:ea typeface="Source Sans Pro" panose="020B0503030403020204"/>
            </a:endParaRPr>
          </a:p>
          <a:p>
            <a:pPr lvl="0" eaLnBrk="0" hangingPunct="0"/>
            <a:r>
              <a:rPr lang="zh-CN" altLang="en-US" dirty="0">
                <a:latin typeface="Century Gothic" panose="020B0502020202020204" pitchFamily="34" charset="0"/>
                <a:ea typeface="Source Sans Pro" panose="020B0503030403020204"/>
              </a:rPr>
              <a:t>以输入的次序为编号</a:t>
            </a:r>
            <a:endParaRPr lang="zh-CN" altLang="en-US" dirty="0">
              <a:latin typeface="Century Gothic" panose="020B0502020202020204" pitchFamily="34" charset="0"/>
              <a:ea typeface="Source Sans Pro" panose="020B0503030403020204"/>
            </a:endParaRPr>
          </a:p>
          <a:p>
            <a:pPr lvl="0" eaLnBrk="0" hangingPunct="0"/>
            <a:r>
              <a:rPr lang="en-US" altLang="zh-CN" dirty="0">
                <a:latin typeface="Century Gothic" panose="020B0502020202020204" pitchFamily="34" charset="0"/>
                <a:ea typeface="Source Sans Pro" panose="020B0503030403020204"/>
              </a:rPr>
              <a:t>2</a:t>
            </a:r>
            <a:r>
              <a:rPr lang="zh-CN" altLang="en-US" dirty="0">
                <a:latin typeface="Century Gothic" panose="020B0502020202020204" pitchFamily="34" charset="0"/>
                <a:ea typeface="Source Sans Pro" panose="020B0503030403020204"/>
              </a:rPr>
              <a:t>到</a:t>
            </a:r>
            <a:r>
              <a:rPr lang="en-US" altLang="zh-CN" dirty="0">
                <a:latin typeface="Century Gothic" panose="020B0502020202020204" pitchFamily="34" charset="0"/>
                <a:ea typeface="Source Sans Pro" panose="020B0503030403020204"/>
              </a:rPr>
              <a:t>N+1</a:t>
            </a:r>
            <a:r>
              <a:rPr lang="zh-CN" altLang="en-US" dirty="0">
                <a:latin typeface="Century Gothic" panose="020B0502020202020204" pitchFamily="34" charset="0"/>
                <a:ea typeface="Source Sans Pro" panose="020B0503030403020204"/>
              </a:rPr>
              <a:t>行指的是这个节点的左孩子和右孩子</a:t>
            </a:r>
            <a:endParaRPr lang="zh-CN" altLang="en-US" dirty="0">
              <a:latin typeface="Century Gothic" panose="020B0502020202020204" pitchFamily="34" charset="0"/>
              <a:ea typeface="Source Sans Pro" panose="020B0503030403020204"/>
            </a:endParaRPr>
          </a:p>
        </p:txBody>
      </p:sp>
      <p:grpSp>
        <p:nvGrpSpPr>
          <p:cNvPr id="204840" name="Group 40"/>
          <p:cNvGrpSpPr/>
          <p:nvPr/>
        </p:nvGrpSpPr>
        <p:grpSpPr>
          <a:xfrm>
            <a:off x="7254875" y="954088"/>
            <a:ext cx="4756150" cy="3559175"/>
            <a:chOff x="4684" y="869"/>
            <a:chExt cx="2996" cy="2242"/>
          </a:xfrm>
        </p:grpSpPr>
        <p:grpSp>
          <p:nvGrpSpPr>
            <p:cNvPr id="54276" name="组合 28"/>
            <p:cNvGrpSpPr/>
            <p:nvPr/>
          </p:nvGrpSpPr>
          <p:grpSpPr>
            <a:xfrm>
              <a:off x="5377" y="869"/>
              <a:ext cx="807" cy="804"/>
              <a:chOff x="656833" y="2052918"/>
              <a:chExt cx="2534981" cy="2728804"/>
            </a:xfrm>
          </p:grpSpPr>
          <p:sp>
            <p:nvSpPr>
              <p:cNvPr id="30" name="椭圆 29"/>
              <p:cNvSpPr/>
              <p:nvPr/>
            </p:nvSpPr>
            <p:spPr>
              <a:xfrm>
                <a:off x="1929034" y="2052918"/>
                <a:ext cx="631390" cy="631290"/>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smtClean="0">
                    <a:ln>
                      <a:noFill/>
                    </a:ln>
                    <a:solidFill>
                      <a:srgbClr val="000000"/>
                    </a:solidFill>
                    <a:effectLst/>
                    <a:uLnTx/>
                    <a:uFillTx/>
                    <a:latin typeface="Constantia" panose="02030602050306030303" pitchFamily="18" charset="0"/>
                    <a:ea typeface="+mn-ea"/>
                    <a:cs typeface="+mn-cs"/>
                  </a:rPr>
                  <a:t>1</a:t>
                </a:r>
                <a:endParaRPr kumimoji="0" lang="en-US" altLang="zh-CN" sz="1800" b="0" i="0" u="none" strike="noStrike" kern="1200" cap="none" spc="0" normalizeH="0" baseline="0" noProof="0" smtClean="0">
                  <a:ln>
                    <a:noFill/>
                  </a:ln>
                  <a:solidFill>
                    <a:srgbClr val="000000"/>
                  </a:solidFill>
                  <a:effectLst/>
                  <a:uLnTx/>
                  <a:uFillTx/>
                  <a:latin typeface="Constantia" panose="02030602050306030303" pitchFamily="18" charset="0"/>
                  <a:ea typeface="+mn-ea"/>
                  <a:cs typeface="+mn-cs"/>
                </a:endParaRPr>
              </a:p>
            </p:txBody>
          </p:sp>
          <p:sp>
            <p:nvSpPr>
              <p:cNvPr id="31" name="椭圆 30"/>
              <p:cNvSpPr/>
              <p:nvPr/>
            </p:nvSpPr>
            <p:spPr>
              <a:xfrm>
                <a:off x="1171996" y="3003248"/>
                <a:ext cx="631388" cy="631290"/>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smtClean="0">
                    <a:ln>
                      <a:noFill/>
                    </a:ln>
                    <a:solidFill>
                      <a:srgbClr val="000000"/>
                    </a:solidFill>
                    <a:effectLst/>
                    <a:uLnTx/>
                    <a:uFillTx/>
                    <a:latin typeface="Constantia" panose="02030602050306030303" pitchFamily="18" charset="0"/>
                    <a:ea typeface="+mn-ea"/>
                    <a:cs typeface="+mn-cs"/>
                  </a:rPr>
                  <a:t>2</a:t>
                </a:r>
                <a:endParaRPr kumimoji="0" lang="en-US" altLang="zh-CN" sz="1800" b="0" i="0" u="none" strike="noStrike" kern="1200" cap="none" spc="0" normalizeH="0" baseline="0" noProof="0" smtClean="0">
                  <a:ln>
                    <a:noFill/>
                  </a:ln>
                  <a:solidFill>
                    <a:srgbClr val="000000"/>
                  </a:solidFill>
                  <a:effectLst/>
                  <a:uLnTx/>
                  <a:uFillTx/>
                  <a:latin typeface="Constantia" panose="02030602050306030303" pitchFamily="18" charset="0"/>
                  <a:ea typeface="+mn-ea"/>
                  <a:cs typeface="+mn-cs"/>
                </a:endParaRPr>
              </a:p>
            </p:txBody>
          </p:sp>
          <p:sp>
            <p:nvSpPr>
              <p:cNvPr id="32" name="椭圆 31"/>
              <p:cNvSpPr/>
              <p:nvPr/>
            </p:nvSpPr>
            <p:spPr>
              <a:xfrm>
                <a:off x="2560424" y="3003248"/>
                <a:ext cx="631388" cy="631290"/>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smtClean="0">
                    <a:ln>
                      <a:noFill/>
                    </a:ln>
                    <a:solidFill>
                      <a:srgbClr val="000000"/>
                    </a:solidFill>
                    <a:effectLst/>
                    <a:uLnTx/>
                    <a:uFillTx/>
                    <a:latin typeface="Constantia" panose="02030602050306030303" pitchFamily="18" charset="0"/>
                    <a:ea typeface="+mn-ea"/>
                    <a:cs typeface="+mn-cs"/>
                  </a:rPr>
                  <a:t>3</a:t>
                </a:r>
                <a:endParaRPr kumimoji="0" lang="en-US" altLang="zh-CN" sz="1800" b="0" i="0" u="none" strike="noStrike" kern="1200" cap="none" spc="0" normalizeH="0" baseline="0" noProof="0" smtClean="0">
                  <a:ln>
                    <a:noFill/>
                  </a:ln>
                  <a:solidFill>
                    <a:srgbClr val="000000"/>
                  </a:solidFill>
                  <a:effectLst/>
                  <a:uLnTx/>
                  <a:uFillTx/>
                  <a:latin typeface="Constantia" panose="02030602050306030303" pitchFamily="18" charset="0"/>
                  <a:ea typeface="+mn-ea"/>
                  <a:cs typeface="+mn-cs"/>
                </a:endParaRPr>
              </a:p>
            </p:txBody>
          </p:sp>
          <p:sp>
            <p:nvSpPr>
              <p:cNvPr id="33" name="椭圆 32"/>
              <p:cNvSpPr/>
              <p:nvPr/>
            </p:nvSpPr>
            <p:spPr>
              <a:xfrm>
                <a:off x="656833" y="4150432"/>
                <a:ext cx="631388" cy="631290"/>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smtClean="0">
                    <a:ln>
                      <a:noFill/>
                    </a:ln>
                    <a:solidFill>
                      <a:srgbClr val="000000"/>
                    </a:solidFill>
                    <a:effectLst/>
                    <a:uLnTx/>
                    <a:uFillTx/>
                    <a:latin typeface="Constantia" panose="02030602050306030303" pitchFamily="18" charset="0"/>
                    <a:ea typeface="+mn-ea"/>
                    <a:cs typeface="+mn-cs"/>
                  </a:rPr>
                  <a:t>4</a:t>
                </a:r>
                <a:endParaRPr kumimoji="0" lang="en-US" altLang="zh-CN" sz="1800" b="0" i="0" u="none" strike="noStrike" kern="1200" cap="none" spc="0" normalizeH="0" baseline="0" noProof="0" smtClean="0">
                  <a:ln>
                    <a:noFill/>
                  </a:ln>
                  <a:solidFill>
                    <a:srgbClr val="000000"/>
                  </a:solidFill>
                  <a:effectLst/>
                  <a:uLnTx/>
                  <a:uFillTx/>
                  <a:latin typeface="Constantia" panose="02030602050306030303" pitchFamily="18" charset="0"/>
                  <a:ea typeface="+mn-ea"/>
                  <a:cs typeface="+mn-cs"/>
                </a:endParaRPr>
              </a:p>
            </p:txBody>
          </p:sp>
          <p:sp>
            <p:nvSpPr>
              <p:cNvPr id="34" name="椭圆 33"/>
              <p:cNvSpPr/>
              <p:nvPr/>
            </p:nvSpPr>
            <p:spPr>
              <a:xfrm>
                <a:off x="1614910" y="4150432"/>
                <a:ext cx="631390" cy="631290"/>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marL="0" marR="0" lvl="0" indent="0" algn="ctr" defTabSz="4572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smtClean="0">
                    <a:ln>
                      <a:noFill/>
                    </a:ln>
                    <a:solidFill>
                      <a:srgbClr val="000000"/>
                    </a:solidFill>
                    <a:effectLst/>
                    <a:uLnTx/>
                    <a:uFillTx/>
                    <a:latin typeface="Constantia" panose="02030602050306030303" pitchFamily="18" charset="0"/>
                    <a:ea typeface="+mn-ea"/>
                    <a:cs typeface="+mn-cs"/>
                  </a:rPr>
                  <a:t>5</a:t>
                </a:r>
                <a:endParaRPr kumimoji="0" lang="en-US" altLang="zh-CN" sz="1800" b="0" i="0" u="none" strike="noStrike" kern="1200" cap="none" spc="0" normalizeH="0" baseline="0" noProof="0" smtClean="0">
                  <a:ln>
                    <a:noFill/>
                  </a:ln>
                  <a:solidFill>
                    <a:srgbClr val="000000"/>
                  </a:solidFill>
                  <a:effectLst/>
                  <a:uLnTx/>
                  <a:uFillTx/>
                  <a:latin typeface="Constantia" panose="02030602050306030303" pitchFamily="18" charset="0"/>
                  <a:ea typeface="+mn-ea"/>
                  <a:cs typeface="+mn-cs"/>
                </a:endParaRPr>
              </a:p>
            </p:txBody>
          </p:sp>
          <p:cxnSp>
            <p:nvCxnSpPr>
              <p:cNvPr id="35" name="直接连接符 34"/>
              <p:cNvCxnSpPr>
                <a:stCxn id="30" idx="3"/>
                <a:endCxn id="31" idx="7"/>
              </p:cNvCxnSpPr>
              <p:nvPr/>
            </p:nvCxnSpPr>
            <p:spPr>
              <a:xfrm flipH="1">
                <a:off x="1709147" y="2592568"/>
                <a:ext cx="314124" cy="505712"/>
              </a:xfrm>
              <a:prstGeom prst="line">
                <a:avLst/>
              </a:prstGeom>
            </p:spPr>
            <p:style>
              <a:lnRef idx="3">
                <a:schemeClr val="accent3"/>
              </a:lnRef>
              <a:fillRef idx="0">
                <a:schemeClr val="accent3"/>
              </a:fillRef>
              <a:effectRef idx="2">
                <a:schemeClr val="accent3"/>
              </a:effectRef>
              <a:fontRef idx="minor">
                <a:schemeClr val="tx1"/>
              </a:fontRef>
            </p:style>
          </p:cxnSp>
          <p:cxnSp>
            <p:nvCxnSpPr>
              <p:cNvPr id="36" name="直接连接符 35"/>
              <p:cNvCxnSpPr>
                <a:stCxn id="30" idx="5"/>
                <a:endCxn id="32" idx="1"/>
              </p:cNvCxnSpPr>
              <p:nvPr/>
            </p:nvCxnSpPr>
            <p:spPr>
              <a:xfrm>
                <a:off x="2469327" y="2592568"/>
                <a:ext cx="185334" cy="505712"/>
              </a:xfrm>
              <a:prstGeom prst="line">
                <a:avLst/>
              </a:prstGeom>
            </p:spPr>
            <p:style>
              <a:lnRef idx="3">
                <a:schemeClr val="accent3"/>
              </a:lnRef>
              <a:fillRef idx="0">
                <a:schemeClr val="accent3"/>
              </a:fillRef>
              <a:effectRef idx="2">
                <a:schemeClr val="accent3"/>
              </a:effectRef>
              <a:fontRef idx="minor">
                <a:schemeClr val="tx1"/>
              </a:fontRef>
            </p:style>
          </p:cxnSp>
          <p:cxnSp>
            <p:nvCxnSpPr>
              <p:cNvPr id="37" name="直接连接符 36"/>
              <p:cNvCxnSpPr>
                <a:endCxn id="33" idx="0"/>
              </p:cNvCxnSpPr>
              <p:nvPr/>
            </p:nvCxnSpPr>
            <p:spPr>
              <a:xfrm flipH="1">
                <a:off x="970957" y="3583627"/>
                <a:ext cx="358101" cy="566805"/>
              </a:xfrm>
              <a:prstGeom prst="line">
                <a:avLst/>
              </a:prstGeom>
            </p:spPr>
            <p:style>
              <a:lnRef idx="3">
                <a:schemeClr val="accent3"/>
              </a:lnRef>
              <a:fillRef idx="0">
                <a:schemeClr val="accent3"/>
              </a:fillRef>
              <a:effectRef idx="2">
                <a:schemeClr val="accent3"/>
              </a:effectRef>
              <a:fontRef idx="minor">
                <a:schemeClr val="tx1"/>
              </a:fontRef>
            </p:style>
          </p:cxnSp>
          <p:cxnSp>
            <p:nvCxnSpPr>
              <p:cNvPr id="38" name="直接连接符 37"/>
              <p:cNvCxnSpPr>
                <a:stCxn id="31" idx="5"/>
                <a:endCxn id="34" idx="0"/>
              </p:cNvCxnSpPr>
              <p:nvPr/>
            </p:nvCxnSpPr>
            <p:spPr>
              <a:xfrm>
                <a:off x="1709147" y="3542898"/>
                <a:ext cx="219887" cy="607533"/>
              </a:xfrm>
              <a:prstGeom prst="line">
                <a:avLst/>
              </a:prstGeom>
            </p:spPr>
            <p:style>
              <a:lnRef idx="3">
                <a:schemeClr val="accent3"/>
              </a:lnRef>
              <a:fillRef idx="0">
                <a:schemeClr val="accent3"/>
              </a:fillRef>
              <a:effectRef idx="2">
                <a:schemeClr val="accent3"/>
              </a:effectRef>
              <a:fontRef idx="minor">
                <a:schemeClr val="tx1"/>
              </a:fontRef>
            </p:style>
          </p:cxnSp>
        </p:grpSp>
        <p:sp>
          <p:nvSpPr>
            <p:cNvPr id="54286" name="Rectangle 39"/>
            <p:cNvSpPr/>
            <p:nvPr/>
          </p:nvSpPr>
          <p:spPr>
            <a:xfrm>
              <a:off x="4684" y="2133"/>
              <a:ext cx="2996" cy="978"/>
            </a:xfrm>
            <a:prstGeom prst="rect">
              <a:avLst/>
            </a:prstGeom>
            <a:noFill/>
            <a:ln w="9525">
              <a:noFill/>
            </a:ln>
          </p:spPr>
          <p:txBody>
            <a:bodyPr wrap="none" anchor="t">
              <a:spAutoFit/>
            </a:bodyPr>
            <a:p>
              <a:pPr lvl="0" defTabSz="914400" eaLnBrk="0" hangingPunct="0"/>
              <a:r>
                <a:rPr lang="zh-CN" altLang="en-US" sz="2400" dirty="0">
                  <a:latin typeface="Century Gothic" panose="020B0502020202020204" pitchFamily="34" charset="0"/>
                  <a:ea typeface="宋体" panose="02010600030101010101" pitchFamily="2" charset="-122"/>
                </a:rPr>
                <a:t>最大宽度：同一层节点数的最大值</a:t>
              </a:r>
              <a:endParaRPr lang="zh-CN" altLang="en-US" sz="2400" dirty="0">
                <a:latin typeface="Century Gothic" panose="020B0502020202020204" pitchFamily="34" charset="0"/>
                <a:ea typeface="宋体" panose="02010600030101010101" pitchFamily="2" charset="-122"/>
              </a:endParaRPr>
            </a:p>
            <a:p>
              <a:pPr lvl="0" defTabSz="914400" eaLnBrk="0" hangingPunct="0"/>
              <a:endParaRPr lang="zh-CN" altLang="en-US" sz="2400" dirty="0">
                <a:latin typeface="Century Gothic" panose="020B0502020202020204" pitchFamily="34" charset="0"/>
                <a:ea typeface="宋体" panose="02010600030101010101" pitchFamily="2" charset="-122"/>
              </a:endParaRPr>
            </a:p>
            <a:p>
              <a:pPr lvl="0" defTabSz="914400" eaLnBrk="0" hangingPunct="0"/>
              <a:endParaRPr lang="zh-CN" altLang="en-US" sz="2400" dirty="0">
                <a:latin typeface="Century Gothic" panose="020B0502020202020204" pitchFamily="34" charset="0"/>
                <a:ea typeface="宋体" panose="02010600030101010101" pitchFamily="2" charset="-122"/>
              </a:endParaRPr>
            </a:p>
            <a:p>
              <a:pPr lvl="0" defTabSz="914400" eaLnBrk="0" hangingPunct="0"/>
              <a:r>
                <a:rPr lang="zh-CN" altLang="en-US" sz="2400" dirty="0">
                  <a:latin typeface="Century Gothic" panose="020B0502020202020204" pitchFamily="34" charset="0"/>
                  <a:ea typeface="宋体" panose="02010600030101010101" pitchFamily="2" charset="-122"/>
                </a:rPr>
                <a:t>高度： 层数</a:t>
              </a:r>
              <a:endParaRPr lang="zh-CN" altLang="en-US" sz="2400" dirty="0">
                <a:latin typeface="Century Gothic" panose="020B0502020202020204" pitchFamily="34" charset="0"/>
                <a:ea typeface="宋体" panose="02010600030101010101" pitchFamily="2" charset="-122"/>
              </a:endParaRPr>
            </a:p>
          </p:txBody>
        </p:sp>
      </p:grpSp>
      <p:sp>
        <p:nvSpPr>
          <p:cNvPr id="204841" name="Text Box 41"/>
          <p:cNvSpPr txBox="1"/>
          <p:nvPr/>
        </p:nvSpPr>
        <p:spPr>
          <a:xfrm>
            <a:off x="8988425" y="3530600"/>
            <a:ext cx="628650" cy="366713"/>
          </a:xfrm>
          <a:prstGeom prst="rect">
            <a:avLst/>
          </a:prstGeom>
          <a:noFill/>
          <a:ln w="9525">
            <a:noFill/>
          </a:ln>
        </p:spPr>
        <p:txBody>
          <a:bodyPr wrap="none" anchor="t">
            <a:spAutoFit/>
          </a:bodyPr>
          <a:p>
            <a:pPr lvl="0" defTabSz="914400" eaLnBrk="0" hangingPunct="0"/>
            <a:r>
              <a:rPr lang="en-US" altLang="zh-CN" dirty="0">
                <a:latin typeface="Century Gothic" panose="020B0502020202020204" pitchFamily="34" charset="0"/>
                <a:ea typeface="宋体" panose="02010600030101010101" pitchFamily="2" charset="-122"/>
              </a:rPr>
              <a:t>BFS</a:t>
            </a:r>
            <a:endParaRPr lang="en-US" altLang="zh-CN" dirty="0">
              <a:latin typeface="Century Gothic" panose="020B0502020202020204" pitchFamily="34" charset="0"/>
              <a:ea typeface="宋体" panose="02010600030101010101" pitchFamily="2" charset="-122"/>
            </a:endParaRPr>
          </a:p>
        </p:txBody>
      </p:sp>
      <p:sp>
        <p:nvSpPr>
          <p:cNvPr id="204842" name="Text Box 42"/>
          <p:cNvSpPr txBox="1"/>
          <p:nvPr/>
        </p:nvSpPr>
        <p:spPr>
          <a:xfrm>
            <a:off x="8961438" y="4638675"/>
            <a:ext cx="641350" cy="366713"/>
          </a:xfrm>
          <a:prstGeom prst="rect">
            <a:avLst/>
          </a:prstGeom>
          <a:noFill/>
          <a:ln w="9525">
            <a:noFill/>
          </a:ln>
        </p:spPr>
        <p:txBody>
          <a:bodyPr wrap="none" anchor="t">
            <a:spAutoFit/>
          </a:bodyPr>
          <a:p>
            <a:pPr lvl="0" defTabSz="914400" eaLnBrk="0" hangingPunct="0"/>
            <a:r>
              <a:rPr lang="en-US" altLang="zh-CN" dirty="0">
                <a:latin typeface="Century Gothic" panose="020B0502020202020204" pitchFamily="34" charset="0"/>
                <a:ea typeface="宋体" panose="02010600030101010101" pitchFamily="2" charset="-122"/>
              </a:rPr>
              <a:t>DFS</a:t>
            </a:r>
            <a:endParaRPr lang="en-US" altLang="zh-CN" dirty="0">
              <a:latin typeface="Century Gothic" panose="020B0502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4840"/>
                                        </p:tgtEl>
                                        <p:attrNameLst>
                                          <p:attrName>style.visibility</p:attrName>
                                        </p:attrNameLst>
                                      </p:cBhvr>
                                      <p:to>
                                        <p:strVal val="visible"/>
                                      </p:to>
                                    </p:set>
                                    <p:animEffect transition="in" filter="blinds(horizontal)">
                                      <p:cBhvr>
                                        <p:cTn id="7" dur="500"/>
                                        <p:tgtEl>
                                          <p:spTgt spid="20484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4841"/>
                                        </p:tgtEl>
                                        <p:attrNameLst>
                                          <p:attrName>style.visibility</p:attrName>
                                        </p:attrNameLst>
                                      </p:cBhvr>
                                      <p:to>
                                        <p:strVal val="visible"/>
                                      </p:to>
                                    </p:set>
                                    <p:animEffect transition="in" filter="blinds(horizontal)">
                                      <p:cBhvr>
                                        <p:cTn id="12" dur="500"/>
                                        <p:tgtEl>
                                          <p:spTgt spid="20484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4842"/>
                                        </p:tgtEl>
                                        <p:attrNameLst>
                                          <p:attrName>style.visibility</p:attrName>
                                        </p:attrNameLst>
                                      </p:cBhvr>
                                      <p:to>
                                        <p:strVal val="visible"/>
                                      </p:to>
                                    </p:set>
                                    <p:animEffect transition="in" filter="blinds(horizontal)">
                                      <p:cBhvr>
                                        <p:cTn id="17" dur="500"/>
                                        <p:tgtEl>
                                          <p:spTgt spid="2048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1" grpId="0"/>
      <p:bldP spid="20484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6852" name="Rectangle 4"/>
          <p:cNvSpPr>
            <a:spLocks noChangeArrowheads="1"/>
          </p:cNvSpPr>
          <p:nvPr/>
        </p:nvSpPr>
        <p:spPr bwMode="auto">
          <a:xfrm>
            <a:off x="654050" y="174625"/>
            <a:ext cx="6257925" cy="668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360045">
              <a:defRPr>
                <a:solidFill>
                  <a:schemeClr val="tx1"/>
                </a:solidFill>
                <a:latin typeface="Century Gothic" panose="020B0502020202020204" pitchFamily="34" charset="0"/>
              </a:defRPr>
            </a:lvl1pPr>
            <a:lvl2pPr defTabSz="360045">
              <a:defRPr>
                <a:solidFill>
                  <a:schemeClr val="tx1"/>
                </a:solidFill>
                <a:latin typeface="Century Gothic" panose="020B0502020202020204" pitchFamily="34" charset="0"/>
              </a:defRPr>
            </a:lvl2pPr>
            <a:lvl3pPr defTabSz="360045">
              <a:defRPr>
                <a:solidFill>
                  <a:schemeClr val="tx1"/>
                </a:solidFill>
                <a:latin typeface="Century Gothic" panose="020B0502020202020204" pitchFamily="34" charset="0"/>
              </a:defRPr>
            </a:lvl3pPr>
            <a:lvl4pPr defTabSz="360045">
              <a:defRPr>
                <a:solidFill>
                  <a:schemeClr val="tx1"/>
                </a:solidFill>
                <a:latin typeface="Century Gothic" panose="020B0502020202020204" pitchFamily="34" charset="0"/>
              </a:defRPr>
            </a:lvl4pPr>
            <a:lvl5pPr defTabSz="360045">
              <a:defRPr>
                <a:solidFill>
                  <a:schemeClr val="tx1"/>
                </a:solidFill>
                <a:latin typeface="Century Gothic" panose="020B0502020202020204" pitchFamily="34" charset="0"/>
              </a:defRPr>
            </a:lvl5pPr>
            <a:lvl6pPr defTabSz="360045" fontAlgn="base">
              <a:spcBef>
                <a:spcPct val="0"/>
              </a:spcBef>
              <a:spcAft>
                <a:spcPct val="0"/>
              </a:spcAft>
              <a:defRPr>
                <a:solidFill>
                  <a:schemeClr val="tx1"/>
                </a:solidFill>
                <a:latin typeface="Century Gothic" panose="020B0502020202020204" pitchFamily="34" charset="0"/>
              </a:defRPr>
            </a:lvl6pPr>
            <a:lvl7pPr defTabSz="360045" fontAlgn="base">
              <a:spcBef>
                <a:spcPct val="0"/>
              </a:spcBef>
              <a:spcAft>
                <a:spcPct val="0"/>
              </a:spcAft>
              <a:defRPr>
                <a:solidFill>
                  <a:schemeClr val="tx1"/>
                </a:solidFill>
                <a:latin typeface="Century Gothic" panose="020B0502020202020204" pitchFamily="34" charset="0"/>
              </a:defRPr>
            </a:lvl7pPr>
            <a:lvl8pPr defTabSz="360045" fontAlgn="base">
              <a:spcBef>
                <a:spcPct val="0"/>
              </a:spcBef>
              <a:spcAft>
                <a:spcPct val="0"/>
              </a:spcAft>
              <a:defRPr>
                <a:solidFill>
                  <a:schemeClr val="tx1"/>
                </a:solidFill>
                <a:latin typeface="Century Gothic" panose="020B0502020202020204" pitchFamily="34" charset="0"/>
              </a:defRPr>
            </a:lvl8pPr>
            <a:lvl9pPr defTabSz="360045" fontAlgn="base">
              <a:spcBef>
                <a:spcPct val="0"/>
              </a:spcBef>
              <a:spcAft>
                <a:spcPct val="0"/>
              </a:spcAft>
              <a:defRPr>
                <a:solidFill>
                  <a:schemeClr val="tx1"/>
                </a:solidFill>
                <a:latin typeface="Century Gothic" panose="020B0502020202020204" pitchFamily="34" charset="0"/>
              </a:defRPr>
            </a:lvl9pPr>
          </a:lstStyle>
          <a:p>
            <a:pPr marL="0" marR="0" lvl="0" indent="0" algn="l" defTabSz="360045"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bfs</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求树的最大宽度</a:t>
            </a:r>
            <a:endParaRPr kumimoji="0" lang="zh-CN" altLang="en-US" sz="1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360045"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pos</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=1,ans=1,head,tail;</a:t>
            </a:r>
            <a:endParaRPr kumimoji="0" lang="en-US" altLang="zh-CN" sz="1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360045"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que</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[1].data=1;que[1].layer=1;head=0;tail=1;</a:t>
            </a:r>
            <a:endParaRPr kumimoji="0" lang="en-US" altLang="zh-CN" sz="1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360045"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	while(head&lt;tail){</a:t>
            </a:r>
            <a:endParaRPr kumimoji="0" lang="en-US" altLang="zh-CN" sz="1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360045"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		head++;</a:t>
            </a:r>
            <a:endParaRPr kumimoji="0" lang="en-US" altLang="zh-CN" sz="1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360045"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 d=</a:t>
            </a: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que</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[head].data;</a:t>
            </a:r>
            <a:endParaRPr kumimoji="0" lang="en-US" altLang="zh-CN" sz="1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360045"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 lay=</a:t>
            </a: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que</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[head].layer;</a:t>
            </a:r>
            <a:endParaRPr kumimoji="0" lang="en-US" altLang="zh-CN" sz="1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360045"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		if(lay!=</a:t>
            </a: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que</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pos</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].layer ){</a:t>
            </a:r>
            <a:endParaRPr kumimoji="0" lang="en-US" altLang="zh-CN" sz="1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360045"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			if ((head-</a:t>
            </a: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pos</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)&gt;</a:t>
            </a: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ans</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ans</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=head-</a:t>
            </a: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pos</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altLang="zh-CN" sz="1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360045"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pos</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=head;</a:t>
            </a:r>
            <a:endParaRPr kumimoji="0" lang="en-US" altLang="zh-CN" sz="1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360045"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		} </a:t>
            </a:r>
            <a:endParaRPr kumimoji="0" lang="en-US" altLang="zh-CN" sz="1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360045"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		if(a[d].left!=0) {</a:t>
            </a:r>
            <a:endParaRPr kumimoji="0" lang="en-US" altLang="zh-CN" sz="1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360045"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			tail++;</a:t>
            </a:r>
            <a:endParaRPr kumimoji="0" lang="en-US" altLang="zh-CN" sz="1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360045"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que</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[tail].data=a[d].left;</a:t>
            </a:r>
            <a:endParaRPr kumimoji="0" lang="en-US" altLang="zh-CN" sz="1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360045"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que</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[tail].layer=lay+1;</a:t>
            </a:r>
            <a:endParaRPr kumimoji="0" lang="en-US" altLang="zh-CN" sz="1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360045"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zh-CN" sz="1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360045"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		if(a[d].right!=0) {</a:t>
            </a:r>
            <a:endParaRPr kumimoji="0" lang="en-US" altLang="zh-CN" sz="1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360045"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			tail++;</a:t>
            </a:r>
            <a:endParaRPr kumimoji="0" lang="en-US" altLang="zh-CN" sz="1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360045"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que</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[tail].data=a[d].right;</a:t>
            </a:r>
            <a:endParaRPr kumimoji="0" lang="en-US" altLang="zh-CN" sz="1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360045"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que</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[tail].layer=lay+1;</a:t>
            </a:r>
            <a:endParaRPr kumimoji="0" lang="en-US" altLang="zh-CN" sz="1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360045"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zh-CN" sz="1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360045"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zh-CN" sz="1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360045"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	return </a:t>
            </a: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ans</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zh-CN" sz="1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360045"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endParaRPr kumimoji="0" lang="zh-CN" altLang="en-US" sz="1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06853" name="Rectangle 5"/>
          <p:cNvSpPr>
            <a:spLocks noChangeArrowheads="1"/>
          </p:cNvSpPr>
          <p:nvPr/>
        </p:nvSpPr>
        <p:spPr bwMode="auto">
          <a:xfrm>
            <a:off x="6523038" y="1212850"/>
            <a:ext cx="5668963" cy="203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69875">
              <a:defRPr>
                <a:solidFill>
                  <a:schemeClr val="tx1"/>
                </a:solidFill>
                <a:latin typeface="Century Gothic" panose="020B0502020202020204" pitchFamily="34" charset="0"/>
              </a:defRPr>
            </a:lvl1pPr>
            <a:lvl2pPr defTabSz="269875">
              <a:defRPr>
                <a:solidFill>
                  <a:schemeClr val="tx1"/>
                </a:solidFill>
                <a:latin typeface="Century Gothic" panose="020B0502020202020204" pitchFamily="34" charset="0"/>
              </a:defRPr>
            </a:lvl2pPr>
            <a:lvl3pPr defTabSz="269875">
              <a:defRPr>
                <a:solidFill>
                  <a:schemeClr val="tx1"/>
                </a:solidFill>
                <a:latin typeface="Century Gothic" panose="020B0502020202020204" pitchFamily="34" charset="0"/>
              </a:defRPr>
            </a:lvl3pPr>
            <a:lvl4pPr defTabSz="269875">
              <a:defRPr>
                <a:solidFill>
                  <a:schemeClr val="tx1"/>
                </a:solidFill>
                <a:latin typeface="Century Gothic" panose="020B0502020202020204" pitchFamily="34" charset="0"/>
              </a:defRPr>
            </a:lvl4pPr>
            <a:lvl5pPr defTabSz="269875">
              <a:defRPr>
                <a:solidFill>
                  <a:schemeClr val="tx1"/>
                </a:solidFill>
                <a:latin typeface="Century Gothic" panose="020B0502020202020204" pitchFamily="34" charset="0"/>
              </a:defRPr>
            </a:lvl5pPr>
            <a:lvl6pPr defTabSz="269875" fontAlgn="base">
              <a:spcBef>
                <a:spcPct val="0"/>
              </a:spcBef>
              <a:spcAft>
                <a:spcPct val="0"/>
              </a:spcAft>
              <a:defRPr>
                <a:solidFill>
                  <a:schemeClr val="tx1"/>
                </a:solidFill>
                <a:latin typeface="Century Gothic" panose="020B0502020202020204" pitchFamily="34" charset="0"/>
              </a:defRPr>
            </a:lvl6pPr>
            <a:lvl7pPr defTabSz="269875" fontAlgn="base">
              <a:spcBef>
                <a:spcPct val="0"/>
              </a:spcBef>
              <a:spcAft>
                <a:spcPct val="0"/>
              </a:spcAft>
              <a:defRPr>
                <a:solidFill>
                  <a:schemeClr val="tx1"/>
                </a:solidFill>
                <a:latin typeface="Century Gothic" panose="020B0502020202020204" pitchFamily="34" charset="0"/>
              </a:defRPr>
            </a:lvl7pPr>
            <a:lvl8pPr defTabSz="269875" fontAlgn="base">
              <a:spcBef>
                <a:spcPct val="0"/>
              </a:spcBef>
              <a:spcAft>
                <a:spcPct val="0"/>
              </a:spcAft>
              <a:defRPr>
                <a:solidFill>
                  <a:schemeClr val="tx1"/>
                </a:solidFill>
                <a:latin typeface="Century Gothic" panose="020B0502020202020204" pitchFamily="34" charset="0"/>
              </a:defRPr>
            </a:lvl8pPr>
            <a:lvl9pPr defTabSz="269875" fontAlgn="base">
              <a:spcBef>
                <a:spcPct val="0"/>
              </a:spcBef>
              <a:spcAft>
                <a:spcPct val="0"/>
              </a:spcAft>
              <a:defRPr>
                <a:solidFill>
                  <a:schemeClr val="tx1"/>
                </a:solidFill>
                <a:latin typeface="Century Gothic" panose="020B0502020202020204" pitchFamily="34" charset="0"/>
              </a:defRPr>
            </a:lvl9pPr>
          </a:lstStyle>
          <a:p>
            <a:pPr marL="0" marR="0" lvl="0" indent="0" algn="l" defTabSz="269875"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dfs</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i</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1800" b="0" i="0" u="none" strike="noStrike" kern="1200" cap="none" spc="0" normalizeH="0" baseline="0" noProof="0" dirty="0" smtClean="0">
                <a:ln>
                  <a:noFill/>
                </a:ln>
                <a:solidFill>
                  <a:schemeClr val="tx1"/>
                </a:solidFill>
                <a:effectLst/>
                <a:uLnTx/>
                <a:uFillTx/>
                <a:latin typeface="+mn-lt"/>
                <a:ea typeface="+mn-ea"/>
                <a:cs typeface="+mn-cs"/>
              </a:rPr>
              <a:t>求树高度</a:t>
            </a:r>
            <a:endParaRPr kumimoji="0" lang="zh-CN" altLang="en-US" sz="1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269875"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x,y,m</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altLang="zh-CN" sz="1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269875"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	if (a[</a:t>
            </a: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i</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].left==0) 	x=0; else x=</a:t>
            </a: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dfs</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a:t>
            </a: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i</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].left);</a:t>
            </a:r>
            <a:endParaRPr kumimoji="0" lang="en-US" altLang="zh-CN" sz="1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269875"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	if (a[</a:t>
            </a: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i</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].right==0) 	y=0; else y=</a:t>
            </a: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dfs</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a:t>
            </a: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i</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].right);</a:t>
            </a:r>
            <a:endParaRPr kumimoji="0" lang="en-US" altLang="zh-CN" sz="1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269875"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	if(x&gt;y) m=</a:t>
            </a:r>
            <a:r>
              <a:rPr kumimoji="0" lang="en-US" altLang="zh-CN" sz="1800" b="0" i="0" u="none" strike="noStrike" kern="1200" cap="none" spc="0" normalizeH="0" baseline="0" noProof="0" dirty="0" err="1" smtClean="0">
                <a:ln>
                  <a:noFill/>
                </a:ln>
                <a:solidFill>
                  <a:schemeClr val="tx1"/>
                </a:solidFill>
                <a:effectLst/>
                <a:uLnTx/>
                <a:uFillTx/>
                <a:latin typeface="+mn-lt"/>
                <a:ea typeface="+mn-ea"/>
                <a:cs typeface="+mn-cs"/>
              </a:rPr>
              <a:t>x;else</a:t>
            </a: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 m=y;</a:t>
            </a:r>
            <a:endParaRPr kumimoji="0" lang="en-US" altLang="zh-CN" sz="1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269875"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	return m+1;</a:t>
            </a:r>
            <a:endParaRPr kumimoji="0" lang="en-US" altLang="zh-CN" sz="1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269875"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endParaRPr kumimoji="0" lang="zh-CN" altLang="en-US" sz="1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3" descr="tree1[1]"/>
          <p:cNvPicPr>
            <a:picLocks noChangeAspect="1"/>
          </p:cNvPicPr>
          <p:nvPr/>
        </p:nvPicPr>
        <p:blipFill>
          <a:blip r:embed="rId1"/>
          <a:stretch>
            <a:fillRect/>
          </a:stretch>
        </p:blipFill>
        <p:spPr>
          <a:xfrm>
            <a:off x="7093585" y="1443990"/>
            <a:ext cx="4881880" cy="3285490"/>
          </a:xfrm>
          <a:prstGeom prst="rect">
            <a:avLst/>
          </a:prstGeom>
          <a:noFill/>
          <a:ln w="9525">
            <a:noFill/>
          </a:ln>
        </p:spPr>
      </p:pic>
      <p:sp>
        <p:nvSpPr>
          <p:cNvPr id="2" name="文本框 1"/>
          <p:cNvSpPr txBox="1"/>
          <p:nvPr>
            <p:custDataLst>
              <p:tags r:id="rId2"/>
            </p:custDataLst>
          </p:nvPr>
        </p:nvSpPr>
        <p:spPr>
          <a:xfrm>
            <a:off x="838200" y="299085"/>
            <a:ext cx="4165600" cy="1144905"/>
          </a:xfrm>
          <a:prstGeom prst="rect">
            <a:avLst/>
          </a:prstGeom>
        </p:spPr>
        <p:txBody>
          <a:bodyPr vert="horz" lIns="91440" tIns="45720" rIns="91440" bIns="45720" rtlCol="0" anchor="b">
            <a:normAutofit/>
          </a:bodyPr>
          <a:lstStyle>
            <a:defPPr>
              <a:defRPr lang="zh-CN"/>
            </a:defPPr>
            <a:lvl1pPr>
              <a:defRPr sz="3200"/>
            </a:lvl1pPr>
          </a:lstStyle>
          <a:p>
            <a:r>
              <a:rPr lang="zh-CN" altLang="en-US" dirty="0">
                <a:latin typeface="+mj-lt"/>
                <a:ea typeface="+mj-ea"/>
                <a:cs typeface="+mj-cs"/>
              </a:rPr>
              <a:t>几个概念</a:t>
            </a:r>
            <a:endParaRPr lang="zh-CN" altLang="en-US" dirty="0">
              <a:latin typeface="+mj-lt"/>
              <a:ea typeface="+mj-ea"/>
              <a:cs typeface="+mj-cs"/>
            </a:endParaRPr>
          </a:p>
        </p:txBody>
      </p:sp>
      <p:sp>
        <p:nvSpPr>
          <p:cNvPr id="4" name="文本框 3"/>
          <p:cNvSpPr txBox="1"/>
          <p:nvPr>
            <p:custDataLst>
              <p:tags r:id="rId3"/>
            </p:custDataLst>
          </p:nvPr>
        </p:nvSpPr>
        <p:spPr>
          <a:xfrm>
            <a:off x="838200" y="1769110"/>
            <a:ext cx="10358120" cy="3812540"/>
          </a:xfrm>
          <a:prstGeom prst="rect">
            <a:avLst/>
          </a:prstGeom>
        </p:spPr>
        <p:txBody>
          <a:bodyPr vert="horz" lIns="91440" tIns="45720" rIns="91440" bIns="45720" rtlCol="0">
            <a:normAutofit/>
          </a:bodyPr>
          <a:lstStyle>
            <a:defPPr>
              <a:defRPr lang="zh-CN"/>
            </a:defPPr>
            <a:lvl1pPr lvl="0" indent="0">
              <a:buNone/>
              <a:defRPr sz="2000"/>
            </a:lvl1pPr>
            <a:lvl2pPr indent="0">
              <a:buNone/>
            </a:lvl2pPr>
            <a:lvl3pPr indent="0">
              <a:buNone/>
              <a:defRPr sz="1600"/>
            </a:lvl3pPr>
            <a:lvl4pPr indent="0">
              <a:buNone/>
              <a:defRPr sz="1400"/>
            </a:lvl4pPr>
            <a:lvl5pPr indent="0">
              <a:buNone/>
              <a:defRPr sz="1400"/>
            </a:lvl5pPr>
            <a:lvl6pPr indent="0">
              <a:buNone/>
              <a:defRPr sz="1400"/>
            </a:lvl6pPr>
            <a:lvl7pPr indent="0">
              <a:buNone/>
              <a:defRPr sz="1400"/>
            </a:lvl7pPr>
            <a:lvl8pPr indent="0">
              <a:buNone/>
              <a:defRPr sz="1400"/>
            </a:lvl8pPr>
            <a:lvl9pPr indent="0">
              <a:buNone/>
              <a:defRPr sz="1400"/>
            </a:lvl9pPr>
          </a:lstStyle>
          <a:p>
            <a:r>
              <a:rPr lang="en-US" altLang="zh-CN" dirty="0">
                <a:latin typeface="楷体" panose="02010609060101010101" charset="-122"/>
                <a:ea typeface="楷体" panose="02010609060101010101" charset="-122"/>
              </a:rPr>
              <a:t>1.</a:t>
            </a:r>
            <a:r>
              <a:rPr lang="zh-CN" altLang="en-US" dirty="0">
                <a:latin typeface="楷体" panose="02010609060101010101" charset="-122"/>
                <a:ea typeface="楷体" panose="02010609060101010101" charset="-122"/>
              </a:rPr>
              <a:t>度</a:t>
            </a:r>
            <a:endParaRPr lang="zh-CN" altLang="en-US" dirty="0">
              <a:latin typeface="楷体" panose="02010609060101010101" charset="-122"/>
              <a:ea typeface="楷体" panose="02010609060101010101" charset="-122"/>
            </a:endParaRPr>
          </a:p>
          <a:p>
            <a:r>
              <a:rPr lang="zh-CN" altLang="en-US" dirty="0">
                <a:latin typeface="楷体" panose="02010609060101010101" charset="-122"/>
                <a:ea typeface="楷体" panose="02010609060101010101" charset="-122"/>
              </a:rPr>
              <a:t>    结点的度：</a:t>
            </a:r>
            <a:r>
              <a:rPr lang="zh-CN" altLang="en-US" dirty="0">
                <a:solidFill>
                  <a:srgbClr val="000000"/>
                </a:solidFill>
                <a:latin typeface="楷体" panose="02010609060101010101" charset="-122"/>
                <a:ea typeface="楷体" panose="02010609060101010101" charset="-122"/>
                <a:sym typeface="+mn-ea"/>
              </a:rPr>
              <a:t>一个结点的</a:t>
            </a:r>
            <a:r>
              <a:rPr lang="zh-CN" altLang="en-US" dirty="0">
                <a:solidFill>
                  <a:srgbClr val="FF0000"/>
                </a:solidFill>
                <a:latin typeface="楷体" panose="02010609060101010101" charset="-122"/>
                <a:ea typeface="楷体" panose="02010609060101010101" charset="-122"/>
                <a:sym typeface="+mn-ea"/>
              </a:rPr>
              <a:t>子树数目（儿子）</a:t>
            </a:r>
            <a:r>
              <a:rPr lang="zh-CN" altLang="en-US" dirty="0">
                <a:solidFill>
                  <a:srgbClr val="000000"/>
                </a:solidFill>
                <a:latin typeface="楷体" panose="02010609060101010101" charset="-122"/>
                <a:ea typeface="楷体" panose="02010609060101010101" charset="-122"/>
                <a:sym typeface="+mn-ea"/>
              </a:rPr>
              <a:t>称为该结点的度。</a:t>
            </a:r>
            <a:endParaRPr lang="zh-CN" altLang="en-US" dirty="0">
              <a:solidFill>
                <a:srgbClr val="000000"/>
              </a:solidFill>
              <a:latin typeface="楷体" panose="02010609060101010101" charset="-122"/>
              <a:ea typeface="楷体" panose="02010609060101010101" charset="-122"/>
              <a:sym typeface="+mn-ea"/>
            </a:endParaRPr>
          </a:p>
          <a:p>
            <a:r>
              <a:rPr lang="zh-CN" altLang="en-US" dirty="0">
                <a:solidFill>
                  <a:srgbClr val="000000"/>
                </a:solidFill>
                <a:latin typeface="楷体" panose="02010609060101010101" charset="-122"/>
                <a:ea typeface="楷体" panose="02010609060101010101" charset="-122"/>
                <a:sym typeface="+mn-ea"/>
              </a:rPr>
              <a:t>    树的度：所有结点中最大的度称为该树的度</a:t>
            </a:r>
            <a:r>
              <a:rPr lang="en-US" altLang="zh-CN" dirty="0">
                <a:solidFill>
                  <a:srgbClr val="000000"/>
                </a:solidFill>
                <a:latin typeface="楷体" panose="02010609060101010101" charset="-122"/>
                <a:ea typeface="楷体" panose="02010609060101010101" charset="-122"/>
                <a:sym typeface="+mn-ea"/>
              </a:rPr>
              <a:t>(</a:t>
            </a:r>
            <a:r>
              <a:rPr lang="zh-CN" altLang="en-US" dirty="0">
                <a:solidFill>
                  <a:srgbClr val="000000"/>
                </a:solidFill>
                <a:latin typeface="楷体" panose="02010609060101010101" charset="-122"/>
                <a:ea typeface="楷体" panose="02010609060101010101" charset="-122"/>
                <a:sym typeface="+mn-ea"/>
              </a:rPr>
              <a:t>宽度）。</a:t>
            </a:r>
            <a:endParaRPr lang="zh-CN" altLang="en-US" dirty="0">
              <a:solidFill>
                <a:srgbClr val="000000"/>
              </a:solidFill>
              <a:latin typeface="楷体" panose="02010609060101010101" charset="-122"/>
              <a:ea typeface="楷体" panose="02010609060101010101" charset="-122"/>
              <a:sym typeface="+mn-ea"/>
            </a:endParaRPr>
          </a:p>
          <a:p>
            <a:r>
              <a:rPr lang="en-US" altLang="zh-CN" dirty="0">
                <a:solidFill>
                  <a:srgbClr val="000000"/>
                </a:solidFill>
                <a:latin typeface="楷体" panose="02010609060101010101" charset="-122"/>
                <a:ea typeface="楷体" panose="02010609060101010101" charset="-122"/>
                <a:sym typeface="+mn-ea"/>
              </a:rPr>
              <a:t>2.</a:t>
            </a:r>
            <a:r>
              <a:rPr lang="zh-CN" altLang="en-US" dirty="0">
                <a:solidFill>
                  <a:srgbClr val="000000"/>
                </a:solidFill>
                <a:latin typeface="楷体" panose="02010609060101010101" charset="-122"/>
                <a:ea typeface="楷体" panose="02010609060101010101" charset="-122"/>
                <a:sym typeface="+mn-ea"/>
              </a:rPr>
              <a:t>树的深度</a:t>
            </a:r>
            <a:endParaRPr lang="zh-CN" altLang="en-US" dirty="0">
              <a:solidFill>
                <a:srgbClr val="000000"/>
              </a:solidFill>
              <a:latin typeface="楷体" panose="02010609060101010101" charset="-122"/>
              <a:ea typeface="楷体" panose="02010609060101010101" charset="-122"/>
              <a:sym typeface="+mn-ea"/>
            </a:endParaRPr>
          </a:p>
          <a:p>
            <a:r>
              <a:rPr lang="zh-CN" altLang="en-US" dirty="0">
                <a:latin typeface="楷体" panose="02010609060101010101" charset="-122"/>
                <a:ea typeface="楷体" panose="02010609060101010101" charset="-122"/>
              </a:rPr>
              <a:t>    </a:t>
            </a:r>
            <a:r>
              <a:rPr lang="zh-CN" altLang="en-US" dirty="0">
                <a:solidFill>
                  <a:schemeClr val="tx1"/>
                </a:solidFill>
                <a:latin typeface="楷体" panose="02010609060101010101" charset="-122"/>
                <a:ea typeface="楷体" panose="02010609060101010101" charset="-122"/>
                <a:sym typeface="+mn-ea"/>
              </a:rPr>
              <a:t>树中最大的层次称为树的深度，亦称高度。</a:t>
            </a:r>
            <a:endParaRPr lang="zh-CN" altLang="en-US" dirty="0">
              <a:solidFill>
                <a:schemeClr val="tx1"/>
              </a:solidFill>
              <a:latin typeface="楷体" panose="02010609060101010101" charset="-122"/>
              <a:ea typeface="楷体" panose="02010609060101010101" charset="-122"/>
              <a:sym typeface="+mn-ea"/>
            </a:endParaRPr>
          </a:p>
          <a:p>
            <a:r>
              <a:rPr lang="zh-CN" altLang="en-US" dirty="0">
                <a:solidFill>
                  <a:schemeClr val="tx1"/>
                </a:solidFill>
                <a:latin typeface="楷体" panose="02010609060101010101" charset="-122"/>
                <a:ea typeface="楷体" panose="02010609060101010101" charset="-122"/>
                <a:sym typeface="+mn-ea"/>
              </a:rPr>
              <a:t>     （根的层次为</a:t>
            </a:r>
            <a:r>
              <a:rPr lang="en-US" altLang="zh-CN" dirty="0">
                <a:solidFill>
                  <a:schemeClr val="tx1"/>
                </a:solidFill>
                <a:latin typeface="楷体" panose="02010609060101010101" charset="-122"/>
                <a:ea typeface="楷体" panose="02010609060101010101" charset="-122"/>
                <a:sym typeface="+mn-ea"/>
              </a:rPr>
              <a:t>1</a:t>
            </a:r>
            <a:r>
              <a:rPr lang="zh-CN" altLang="en-US" dirty="0">
                <a:solidFill>
                  <a:schemeClr val="tx1"/>
                </a:solidFill>
                <a:latin typeface="楷体" panose="02010609060101010101" charset="-122"/>
                <a:ea typeface="楷体" panose="02010609060101010101" charset="-122"/>
                <a:sym typeface="+mn-ea"/>
              </a:rPr>
              <a:t>）</a:t>
            </a:r>
            <a:endParaRPr lang="zh-CN" altLang="en-US" dirty="0">
              <a:solidFill>
                <a:schemeClr val="tx1"/>
              </a:solidFill>
              <a:latin typeface="楷体" panose="02010609060101010101" charset="-122"/>
              <a:ea typeface="楷体" panose="02010609060101010101" charset="-122"/>
              <a:sym typeface="+mn-ea"/>
            </a:endParaRPr>
          </a:p>
          <a:p>
            <a:r>
              <a:rPr lang="en-US" altLang="zh-CN" dirty="0">
                <a:solidFill>
                  <a:schemeClr val="tx1"/>
                </a:solidFill>
                <a:latin typeface="楷体" panose="02010609060101010101" charset="-122"/>
                <a:ea typeface="楷体" panose="02010609060101010101" charset="-122"/>
                <a:sym typeface="+mn-ea"/>
              </a:rPr>
              <a:t>3.</a:t>
            </a:r>
            <a:r>
              <a:rPr lang="zh-CN" altLang="en-US" dirty="0">
                <a:solidFill>
                  <a:schemeClr val="tx1"/>
                </a:solidFill>
                <a:latin typeface="楷体" panose="02010609060101010101" charset="-122"/>
                <a:ea typeface="楷体" panose="02010609060101010101" charset="-122"/>
                <a:sym typeface="+mn-ea"/>
              </a:rPr>
              <a:t>森林</a:t>
            </a:r>
            <a:endParaRPr lang="zh-CN" altLang="en-US" dirty="0">
              <a:solidFill>
                <a:schemeClr val="tx1"/>
              </a:solidFill>
              <a:latin typeface="楷体" panose="02010609060101010101" charset="-122"/>
              <a:ea typeface="楷体" panose="02010609060101010101" charset="-122"/>
              <a:sym typeface="+mn-ea"/>
            </a:endParaRPr>
          </a:p>
          <a:p>
            <a:r>
              <a:rPr lang="en-US" altLang="zh-CN" dirty="0">
                <a:solidFill>
                  <a:schemeClr val="tx1"/>
                </a:solidFill>
                <a:latin typeface="楷体" panose="02010609060101010101" charset="-122"/>
                <a:ea typeface="楷体" panose="02010609060101010101" charset="-122"/>
                <a:sym typeface="+mn-ea"/>
              </a:rPr>
              <a:t>    </a:t>
            </a:r>
            <a:r>
              <a:rPr lang="zh-CN" altLang="en-US" dirty="0">
                <a:solidFill>
                  <a:srgbClr val="000000"/>
                </a:solidFill>
                <a:latin typeface="楷体" panose="02010609060101010101" charset="-122"/>
                <a:ea typeface="楷体" panose="02010609060101010101" charset="-122"/>
                <a:sym typeface="+mn-ea"/>
              </a:rPr>
              <a:t>所谓森林，是指若干棵互不相交的树的集合。</a:t>
            </a:r>
            <a:endParaRPr lang="zh-CN" altLang="en-US" dirty="0">
              <a:solidFill>
                <a:srgbClr val="000000"/>
              </a:solidFill>
              <a:latin typeface="楷体" panose="02010609060101010101" charset="-122"/>
              <a:ea typeface="楷体" panose="02010609060101010101" charset="-122"/>
              <a:sym typeface="+mn-ea"/>
            </a:endParaRPr>
          </a:p>
          <a:p>
            <a:endParaRPr lang="zh-CN" altLang="en-US" dirty="0">
              <a:solidFill>
                <a:schemeClr val="tx1"/>
              </a:solidFill>
              <a:latin typeface="楷体" panose="02010609060101010101" charset="-122"/>
              <a:ea typeface="楷体" panose="02010609060101010101" charset="-122"/>
              <a:sym typeface="+mn-ea"/>
            </a:endParaRPr>
          </a:p>
        </p:txBody>
      </p:sp>
      <p:pic>
        <p:nvPicPr>
          <p:cNvPr id="20483" name="Picture 8" descr="tree1[1]"/>
          <p:cNvPicPr>
            <a:picLocks noChangeAspect="1"/>
          </p:cNvPicPr>
          <p:nvPr/>
        </p:nvPicPr>
        <p:blipFill>
          <a:blip r:embed="rId1"/>
          <a:srcRect t="31717"/>
          <a:stretch>
            <a:fillRect/>
          </a:stretch>
        </p:blipFill>
        <p:spPr>
          <a:xfrm>
            <a:off x="1629728" y="4500245"/>
            <a:ext cx="3883025" cy="1798638"/>
          </a:xfrm>
          <a:prstGeom prst="rect">
            <a:avLst/>
          </a:prstGeom>
          <a:noFill/>
          <a:ln w="9525">
            <a:noFill/>
          </a:ln>
        </p:spPr>
      </p:pic>
    </p:spTree>
    <p:custDataLst>
      <p:tags r:id="rId4"/>
    </p:custData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Rectangle 4"/>
          <p:cNvSpPr/>
          <p:nvPr/>
        </p:nvSpPr>
        <p:spPr>
          <a:xfrm>
            <a:off x="433388" y="650875"/>
            <a:ext cx="6096000" cy="5859463"/>
          </a:xfrm>
          <a:prstGeom prst="rect">
            <a:avLst/>
          </a:prstGeom>
          <a:noFill/>
          <a:ln w="9525">
            <a:noFill/>
          </a:ln>
        </p:spPr>
        <p:txBody>
          <a:bodyPr anchor="t">
            <a:spAutoFit/>
          </a:bodyPr>
          <a:p>
            <a:pPr lvl="0" defTabSz="914400" eaLnBrk="0" hangingPunct="0"/>
            <a:r>
              <a:rPr lang="en-US" altLang="zh-CN" dirty="0">
                <a:latin typeface="Century Gothic" panose="020B0502020202020204" pitchFamily="34" charset="0"/>
                <a:ea typeface="宋体" panose="02010600030101010101" pitchFamily="2" charset="-122"/>
              </a:rPr>
              <a:t>#include&lt;cstdio&gt;</a:t>
            </a:r>
            <a:endParaRPr lang="en-US" altLang="zh-CN" dirty="0">
              <a:latin typeface="Century Gothic" panose="020B0502020202020204" pitchFamily="34" charset="0"/>
              <a:ea typeface="宋体" panose="02010600030101010101" pitchFamily="2" charset="-122"/>
            </a:endParaRPr>
          </a:p>
          <a:p>
            <a:pPr lvl="0" defTabSz="914400" eaLnBrk="0" hangingPunct="0"/>
            <a:r>
              <a:rPr lang="en-US" altLang="zh-CN" dirty="0">
                <a:latin typeface="Century Gothic" panose="020B0502020202020204" pitchFamily="34" charset="0"/>
                <a:ea typeface="宋体" panose="02010600030101010101" pitchFamily="2" charset="-122"/>
              </a:rPr>
              <a:t>#include&lt;iostream&gt;</a:t>
            </a:r>
            <a:endParaRPr lang="en-US" altLang="zh-CN" dirty="0">
              <a:latin typeface="Century Gothic" panose="020B0502020202020204" pitchFamily="34" charset="0"/>
              <a:ea typeface="宋体" panose="02010600030101010101" pitchFamily="2" charset="-122"/>
            </a:endParaRPr>
          </a:p>
          <a:p>
            <a:pPr lvl="0" defTabSz="914400" eaLnBrk="0" hangingPunct="0"/>
            <a:r>
              <a:rPr lang="en-US" altLang="zh-CN" dirty="0">
                <a:latin typeface="Century Gothic" panose="020B0502020202020204" pitchFamily="34" charset="0"/>
                <a:ea typeface="宋体" panose="02010600030101010101" pitchFamily="2" charset="-122"/>
              </a:rPr>
              <a:t>#include&lt;cmath&gt;</a:t>
            </a:r>
            <a:endParaRPr lang="en-US" altLang="zh-CN" dirty="0">
              <a:latin typeface="Century Gothic" panose="020B0502020202020204" pitchFamily="34" charset="0"/>
              <a:ea typeface="宋体" panose="02010600030101010101" pitchFamily="2" charset="-122"/>
            </a:endParaRPr>
          </a:p>
          <a:p>
            <a:pPr lvl="0" defTabSz="914400" eaLnBrk="0" hangingPunct="0"/>
            <a:r>
              <a:rPr lang="en-US" altLang="zh-CN" dirty="0">
                <a:latin typeface="Century Gothic" panose="020B0502020202020204" pitchFamily="34" charset="0"/>
                <a:ea typeface="宋体" panose="02010600030101010101" pitchFamily="2" charset="-122"/>
              </a:rPr>
              <a:t>#include&lt;algorithm&gt;</a:t>
            </a:r>
            <a:endParaRPr lang="en-US" altLang="zh-CN" dirty="0">
              <a:latin typeface="Century Gothic" panose="020B0502020202020204" pitchFamily="34" charset="0"/>
              <a:ea typeface="宋体" panose="02010600030101010101" pitchFamily="2" charset="-122"/>
            </a:endParaRPr>
          </a:p>
          <a:p>
            <a:pPr lvl="0" defTabSz="914400" eaLnBrk="0" hangingPunct="0"/>
            <a:r>
              <a:rPr lang="en-US" altLang="zh-CN" dirty="0">
                <a:latin typeface="Century Gothic" panose="020B0502020202020204" pitchFamily="34" charset="0"/>
                <a:ea typeface="宋体" panose="02010600030101010101" pitchFamily="2" charset="-122"/>
              </a:rPr>
              <a:t>#include&lt;cstring&gt;</a:t>
            </a:r>
            <a:endParaRPr lang="en-US" altLang="zh-CN" dirty="0">
              <a:latin typeface="Century Gothic" panose="020B0502020202020204" pitchFamily="34" charset="0"/>
              <a:ea typeface="宋体" panose="02010600030101010101" pitchFamily="2" charset="-122"/>
            </a:endParaRPr>
          </a:p>
          <a:p>
            <a:pPr lvl="0" defTabSz="914400" eaLnBrk="0" hangingPunct="0"/>
            <a:r>
              <a:rPr lang="en-US" altLang="zh-CN" dirty="0">
                <a:latin typeface="Century Gothic" panose="020B0502020202020204" pitchFamily="34" charset="0"/>
                <a:ea typeface="宋体" panose="02010600030101010101" pitchFamily="2" charset="-122"/>
              </a:rPr>
              <a:t>#include&lt;string&gt;</a:t>
            </a:r>
            <a:endParaRPr lang="en-US" altLang="zh-CN" dirty="0">
              <a:latin typeface="Century Gothic" panose="020B0502020202020204" pitchFamily="34" charset="0"/>
              <a:ea typeface="宋体" panose="02010600030101010101" pitchFamily="2" charset="-122"/>
            </a:endParaRPr>
          </a:p>
          <a:p>
            <a:pPr lvl="0" defTabSz="914400" eaLnBrk="0" hangingPunct="0"/>
            <a:r>
              <a:rPr lang="en-US" altLang="zh-CN" dirty="0">
                <a:latin typeface="Century Gothic" panose="020B0502020202020204" pitchFamily="34" charset="0"/>
                <a:ea typeface="宋体" panose="02010600030101010101" pitchFamily="2" charset="-122"/>
              </a:rPr>
              <a:t>using namespace std;</a:t>
            </a:r>
            <a:endParaRPr lang="en-US" altLang="zh-CN" dirty="0">
              <a:latin typeface="Century Gothic" panose="020B0502020202020204" pitchFamily="34" charset="0"/>
              <a:ea typeface="宋体" panose="02010600030101010101" pitchFamily="2" charset="-122"/>
            </a:endParaRPr>
          </a:p>
          <a:p>
            <a:pPr lvl="0" defTabSz="914400" eaLnBrk="0" hangingPunct="0"/>
            <a:r>
              <a:rPr lang="en-US" altLang="zh-CN" dirty="0">
                <a:latin typeface="Century Gothic" panose="020B0502020202020204" pitchFamily="34" charset="0"/>
                <a:ea typeface="宋体" panose="02010600030101010101" pitchFamily="2" charset="-122"/>
              </a:rPr>
              <a:t>struct shu{</a:t>
            </a:r>
            <a:endParaRPr lang="en-US" altLang="zh-CN" dirty="0">
              <a:latin typeface="Century Gothic" panose="020B0502020202020204" pitchFamily="34" charset="0"/>
              <a:ea typeface="宋体" panose="02010600030101010101" pitchFamily="2" charset="-122"/>
            </a:endParaRPr>
          </a:p>
          <a:p>
            <a:pPr lvl="0" defTabSz="914400" eaLnBrk="0" hangingPunct="0"/>
            <a:r>
              <a:rPr lang="en-US" altLang="zh-CN" dirty="0">
                <a:latin typeface="Century Gothic" panose="020B0502020202020204" pitchFamily="34" charset="0"/>
                <a:ea typeface="宋体" panose="02010600030101010101" pitchFamily="2" charset="-122"/>
              </a:rPr>
              <a:t>	int fa,z1,z2;</a:t>
            </a:r>
            <a:endParaRPr lang="en-US" altLang="zh-CN" dirty="0">
              <a:latin typeface="Century Gothic" panose="020B0502020202020204" pitchFamily="34" charset="0"/>
              <a:ea typeface="宋体" panose="02010600030101010101" pitchFamily="2" charset="-122"/>
            </a:endParaRPr>
          </a:p>
          <a:p>
            <a:pPr lvl="0" defTabSz="914400" eaLnBrk="0" hangingPunct="0"/>
            <a:r>
              <a:rPr lang="en-US" altLang="zh-CN" dirty="0">
                <a:latin typeface="Century Gothic" panose="020B0502020202020204" pitchFamily="34" charset="0"/>
                <a:ea typeface="宋体" panose="02010600030101010101" pitchFamily="2" charset="-122"/>
              </a:rPr>
              <a:t>};</a:t>
            </a:r>
            <a:endParaRPr lang="en-US" altLang="zh-CN" dirty="0">
              <a:latin typeface="Century Gothic" panose="020B0502020202020204" pitchFamily="34" charset="0"/>
              <a:ea typeface="宋体" panose="02010600030101010101" pitchFamily="2" charset="-122"/>
            </a:endParaRPr>
          </a:p>
          <a:p>
            <a:pPr lvl="0" defTabSz="914400" eaLnBrk="0" hangingPunct="0"/>
            <a:r>
              <a:rPr lang="en-US" altLang="zh-CN" dirty="0">
                <a:latin typeface="Century Gothic" panose="020B0502020202020204" pitchFamily="34" charset="0"/>
                <a:ea typeface="宋体" panose="02010600030101010101" pitchFamily="2" charset="-122"/>
              </a:rPr>
              <a:t>shu a[1000];</a:t>
            </a:r>
            <a:endParaRPr lang="en-US" altLang="zh-CN" dirty="0">
              <a:latin typeface="Century Gothic" panose="020B0502020202020204" pitchFamily="34" charset="0"/>
              <a:ea typeface="宋体" panose="02010600030101010101" pitchFamily="2" charset="-122"/>
            </a:endParaRPr>
          </a:p>
          <a:p>
            <a:pPr lvl="0" defTabSz="914400" eaLnBrk="0" hangingPunct="0"/>
            <a:r>
              <a:rPr lang="en-US" altLang="zh-CN" dirty="0">
                <a:latin typeface="Century Gothic" panose="020B0502020202020204" pitchFamily="34" charset="0"/>
                <a:ea typeface="宋体" panose="02010600030101010101" pitchFamily="2" charset="-122"/>
              </a:rPr>
              <a:t>int b[20];</a:t>
            </a:r>
            <a:endParaRPr lang="en-US" altLang="zh-CN" dirty="0">
              <a:latin typeface="Century Gothic" panose="020B0502020202020204" pitchFamily="34" charset="0"/>
              <a:ea typeface="宋体" panose="02010600030101010101" pitchFamily="2" charset="-122"/>
            </a:endParaRPr>
          </a:p>
          <a:p>
            <a:pPr lvl="0" defTabSz="914400" eaLnBrk="0" hangingPunct="0"/>
            <a:r>
              <a:rPr lang="en-US" altLang="zh-CN" dirty="0">
                <a:latin typeface="Century Gothic" panose="020B0502020202020204" pitchFamily="34" charset="0"/>
                <a:ea typeface="宋体" panose="02010600030101010101" pitchFamily="2" charset="-122"/>
              </a:rPr>
              <a:t>int dfs(int s,int deep){</a:t>
            </a:r>
            <a:endParaRPr lang="en-US" altLang="zh-CN" dirty="0">
              <a:latin typeface="Century Gothic" panose="020B0502020202020204" pitchFamily="34" charset="0"/>
              <a:ea typeface="宋体" panose="02010600030101010101" pitchFamily="2" charset="-122"/>
            </a:endParaRPr>
          </a:p>
          <a:p>
            <a:pPr lvl="0" defTabSz="914400" eaLnBrk="0" hangingPunct="0"/>
            <a:r>
              <a:rPr lang="en-US" altLang="zh-CN" dirty="0">
                <a:latin typeface="Century Gothic" panose="020B0502020202020204" pitchFamily="34" charset="0"/>
                <a:ea typeface="宋体" panose="02010600030101010101" pitchFamily="2" charset="-122"/>
              </a:rPr>
              <a:t>	b[deep]++;</a:t>
            </a:r>
            <a:endParaRPr lang="en-US" altLang="zh-CN" dirty="0">
              <a:latin typeface="Century Gothic" panose="020B0502020202020204" pitchFamily="34" charset="0"/>
              <a:ea typeface="宋体" panose="02010600030101010101" pitchFamily="2" charset="-122"/>
            </a:endParaRPr>
          </a:p>
          <a:p>
            <a:pPr lvl="0" defTabSz="914400" eaLnBrk="0" hangingPunct="0"/>
            <a:r>
              <a:rPr lang="en-US" altLang="zh-CN" dirty="0">
                <a:latin typeface="Century Gothic" panose="020B0502020202020204" pitchFamily="34" charset="0"/>
                <a:ea typeface="宋体" panose="02010600030101010101" pitchFamily="2" charset="-122"/>
              </a:rPr>
              <a:t>	if(a[s].z1==0&amp;&amp;a[s].z2==0) return deep;</a:t>
            </a:r>
            <a:endParaRPr lang="en-US" altLang="zh-CN" dirty="0">
              <a:latin typeface="Century Gothic" panose="020B0502020202020204" pitchFamily="34" charset="0"/>
              <a:ea typeface="宋体" panose="02010600030101010101" pitchFamily="2" charset="-122"/>
            </a:endParaRPr>
          </a:p>
          <a:p>
            <a:pPr lvl="0" defTabSz="914400" eaLnBrk="0" hangingPunct="0"/>
            <a:r>
              <a:rPr lang="en-US" altLang="zh-CN" dirty="0">
                <a:latin typeface="Century Gothic" panose="020B0502020202020204" pitchFamily="34" charset="0"/>
                <a:ea typeface="宋体" panose="02010600030101010101" pitchFamily="2" charset="-122"/>
              </a:rPr>
              <a:t>	int x1=0,x2=0;</a:t>
            </a:r>
            <a:endParaRPr lang="en-US" altLang="zh-CN" dirty="0">
              <a:latin typeface="Century Gothic" panose="020B0502020202020204" pitchFamily="34" charset="0"/>
              <a:ea typeface="宋体" panose="02010600030101010101" pitchFamily="2" charset="-122"/>
            </a:endParaRPr>
          </a:p>
          <a:p>
            <a:pPr lvl="0" defTabSz="914400" eaLnBrk="0" hangingPunct="0"/>
            <a:r>
              <a:rPr lang="en-US" altLang="zh-CN" dirty="0">
                <a:latin typeface="Century Gothic" panose="020B0502020202020204" pitchFamily="34" charset="0"/>
                <a:ea typeface="宋体" panose="02010600030101010101" pitchFamily="2" charset="-122"/>
              </a:rPr>
              <a:t>	if(a[s].z1!=0) x1=dfs(a[s].z1,deep+1);</a:t>
            </a:r>
            <a:endParaRPr lang="en-US" altLang="zh-CN" dirty="0">
              <a:latin typeface="Century Gothic" panose="020B0502020202020204" pitchFamily="34" charset="0"/>
              <a:ea typeface="宋体" panose="02010600030101010101" pitchFamily="2" charset="-122"/>
            </a:endParaRPr>
          </a:p>
          <a:p>
            <a:pPr lvl="0" defTabSz="914400" eaLnBrk="0" hangingPunct="0"/>
            <a:r>
              <a:rPr lang="en-US" altLang="zh-CN" dirty="0">
                <a:latin typeface="Century Gothic" panose="020B0502020202020204" pitchFamily="34" charset="0"/>
                <a:ea typeface="宋体" panose="02010600030101010101" pitchFamily="2" charset="-122"/>
              </a:rPr>
              <a:t>	if(a[s].z2!=0) x2=dfs(a[s].z2,deep+1);</a:t>
            </a:r>
            <a:endParaRPr lang="en-US" altLang="zh-CN" dirty="0">
              <a:latin typeface="Century Gothic" panose="020B0502020202020204" pitchFamily="34" charset="0"/>
              <a:ea typeface="宋体" panose="02010600030101010101" pitchFamily="2" charset="-122"/>
            </a:endParaRPr>
          </a:p>
          <a:p>
            <a:pPr lvl="0" defTabSz="914400" eaLnBrk="0" hangingPunct="0"/>
            <a:r>
              <a:rPr lang="en-US" altLang="zh-CN" dirty="0">
                <a:latin typeface="Century Gothic" panose="020B0502020202020204" pitchFamily="34" charset="0"/>
                <a:ea typeface="宋体" panose="02010600030101010101" pitchFamily="2" charset="-122"/>
              </a:rPr>
              <a:t>	if(x1&gt;x2) {return x1;}</a:t>
            </a:r>
            <a:endParaRPr lang="en-US" altLang="zh-CN" dirty="0">
              <a:latin typeface="Century Gothic" panose="020B0502020202020204" pitchFamily="34" charset="0"/>
              <a:ea typeface="宋体" panose="02010600030101010101" pitchFamily="2" charset="-122"/>
            </a:endParaRPr>
          </a:p>
          <a:p>
            <a:pPr lvl="0" defTabSz="914400" eaLnBrk="0" hangingPunct="0"/>
            <a:r>
              <a:rPr lang="en-US" altLang="zh-CN" dirty="0">
                <a:latin typeface="Century Gothic" panose="020B0502020202020204" pitchFamily="34" charset="0"/>
                <a:ea typeface="宋体" panose="02010600030101010101" pitchFamily="2" charset="-122"/>
              </a:rPr>
              <a:t>	else return x2;</a:t>
            </a:r>
            <a:endParaRPr lang="en-US" altLang="zh-CN" dirty="0">
              <a:latin typeface="Century Gothic" panose="020B0502020202020204" pitchFamily="34" charset="0"/>
              <a:ea typeface="宋体" panose="02010600030101010101" pitchFamily="2" charset="-122"/>
            </a:endParaRPr>
          </a:p>
          <a:p>
            <a:pPr lvl="0" defTabSz="914400" eaLnBrk="0" hangingPunct="0"/>
            <a:r>
              <a:rPr lang="en-US" altLang="zh-CN" dirty="0">
                <a:latin typeface="Century Gothic" panose="020B0502020202020204" pitchFamily="34" charset="0"/>
                <a:ea typeface="宋体" panose="02010600030101010101" pitchFamily="2" charset="-122"/>
              </a:rPr>
              <a:t>}</a:t>
            </a:r>
            <a:endParaRPr lang="en-US" altLang="zh-CN" dirty="0">
              <a:latin typeface="Century Gothic" panose="020B0502020202020204" pitchFamily="34" charset="0"/>
              <a:ea typeface="宋体" panose="02010600030101010101" pitchFamily="2" charset="-122"/>
            </a:endParaRPr>
          </a:p>
        </p:txBody>
      </p:sp>
      <p:sp>
        <p:nvSpPr>
          <p:cNvPr id="58370" name="Rectangle 5"/>
          <p:cNvSpPr/>
          <p:nvPr/>
        </p:nvSpPr>
        <p:spPr>
          <a:xfrm>
            <a:off x="6096000" y="609600"/>
            <a:ext cx="6096000" cy="5584825"/>
          </a:xfrm>
          <a:prstGeom prst="rect">
            <a:avLst/>
          </a:prstGeom>
          <a:noFill/>
          <a:ln w="9525">
            <a:noFill/>
          </a:ln>
        </p:spPr>
        <p:txBody>
          <a:bodyPr anchor="t">
            <a:spAutoFit/>
          </a:bodyPr>
          <a:p>
            <a:pPr lvl="0" defTabSz="914400" eaLnBrk="0" hangingPunct="0"/>
            <a:r>
              <a:rPr lang="en-US" altLang="zh-CN" dirty="0">
                <a:latin typeface="Century Gothic" panose="020B0502020202020204" pitchFamily="34" charset="0"/>
                <a:ea typeface="宋体" panose="02010600030101010101" pitchFamily="2" charset="-122"/>
              </a:rPr>
              <a:t>int main(){</a:t>
            </a:r>
            <a:endParaRPr lang="en-US" altLang="zh-CN" dirty="0">
              <a:latin typeface="Century Gothic" panose="020B0502020202020204" pitchFamily="34" charset="0"/>
              <a:ea typeface="宋体" panose="02010600030101010101" pitchFamily="2" charset="-122"/>
            </a:endParaRPr>
          </a:p>
          <a:p>
            <a:pPr lvl="0" defTabSz="914400" eaLnBrk="0" hangingPunct="0"/>
            <a:r>
              <a:rPr lang="en-US" altLang="zh-CN" dirty="0">
                <a:latin typeface="Century Gothic" panose="020B0502020202020204" pitchFamily="34" charset="0"/>
                <a:ea typeface="宋体" panose="02010600030101010101" pitchFamily="2" charset="-122"/>
              </a:rPr>
              <a:t>	int n;</a:t>
            </a:r>
            <a:endParaRPr lang="en-US" altLang="zh-CN" dirty="0">
              <a:latin typeface="Century Gothic" panose="020B0502020202020204" pitchFamily="34" charset="0"/>
              <a:ea typeface="宋体" panose="02010600030101010101" pitchFamily="2" charset="-122"/>
            </a:endParaRPr>
          </a:p>
          <a:p>
            <a:pPr lvl="0" defTabSz="914400" eaLnBrk="0" hangingPunct="0"/>
            <a:r>
              <a:rPr lang="en-US" altLang="zh-CN" dirty="0">
                <a:latin typeface="Century Gothic" panose="020B0502020202020204" pitchFamily="34" charset="0"/>
                <a:ea typeface="宋体" panose="02010600030101010101" pitchFamily="2" charset="-122"/>
              </a:rPr>
              <a:t>	cin&gt;&gt;n;</a:t>
            </a:r>
            <a:endParaRPr lang="en-US" altLang="zh-CN" dirty="0">
              <a:latin typeface="Century Gothic" panose="020B0502020202020204" pitchFamily="34" charset="0"/>
              <a:ea typeface="宋体" panose="02010600030101010101" pitchFamily="2" charset="-122"/>
            </a:endParaRPr>
          </a:p>
          <a:p>
            <a:pPr lvl="0" defTabSz="914400" eaLnBrk="0" hangingPunct="0"/>
            <a:r>
              <a:rPr lang="en-US" altLang="zh-CN" dirty="0">
                <a:latin typeface="Century Gothic" panose="020B0502020202020204" pitchFamily="34" charset="0"/>
                <a:ea typeface="宋体" panose="02010600030101010101" pitchFamily="2" charset="-122"/>
              </a:rPr>
              <a:t>	for(int i=1;i&lt;=n;i++){</a:t>
            </a:r>
            <a:endParaRPr lang="en-US" altLang="zh-CN" dirty="0">
              <a:latin typeface="Century Gothic" panose="020B0502020202020204" pitchFamily="34" charset="0"/>
              <a:ea typeface="宋体" panose="02010600030101010101" pitchFamily="2" charset="-122"/>
            </a:endParaRPr>
          </a:p>
          <a:p>
            <a:pPr lvl="0" defTabSz="914400" eaLnBrk="0" hangingPunct="0"/>
            <a:r>
              <a:rPr lang="en-US" altLang="zh-CN" dirty="0">
                <a:latin typeface="Century Gothic" panose="020B0502020202020204" pitchFamily="34" charset="0"/>
                <a:ea typeface="宋体" panose="02010600030101010101" pitchFamily="2" charset="-122"/>
              </a:rPr>
              <a:t>		int x,y;</a:t>
            </a:r>
            <a:endParaRPr lang="en-US" altLang="zh-CN" dirty="0">
              <a:latin typeface="Century Gothic" panose="020B0502020202020204" pitchFamily="34" charset="0"/>
              <a:ea typeface="宋体" panose="02010600030101010101" pitchFamily="2" charset="-122"/>
            </a:endParaRPr>
          </a:p>
          <a:p>
            <a:pPr lvl="0" defTabSz="914400" eaLnBrk="0" hangingPunct="0"/>
            <a:r>
              <a:rPr lang="en-US" altLang="zh-CN" dirty="0">
                <a:latin typeface="Century Gothic" panose="020B0502020202020204" pitchFamily="34" charset="0"/>
                <a:ea typeface="宋体" panose="02010600030101010101" pitchFamily="2" charset="-122"/>
              </a:rPr>
              <a:t>		cin&gt;&gt;x&gt;&gt;y;</a:t>
            </a:r>
            <a:endParaRPr lang="en-US" altLang="zh-CN" dirty="0">
              <a:latin typeface="Century Gothic" panose="020B0502020202020204" pitchFamily="34" charset="0"/>
              <a:ea typeface="宋体" panose="02010600030101010101" pitchFamily="2" charset="-122"/>
            </a:endParaRPr>
          </a:p>
          <a:p>
            <a:pPr lvl="0" defTabSz="914400" eaLnBrk="0" hangingPunct="0"/>
            <a:r>
              <a:rPr lang="en-US" altLang="zh-CN" dirty="0">
                <a:latin typeface="Century Gothic" panose="020B0502020202020204" pitchFamily="34" charset="0"/>
                <a:ea typeface="宋体" panose="02010600030101010101" pitchFamily="2" charset="-122"/>
              </a:rPr>
              <a:t>		a[i].z1=x;</a:t>
            </a:r>
            <a:endParaRPr lang="en-US" altLang="zh-CN" dirty="0">
              <a:latin typeface="Century Gothic" panose="020B0502020202020204" pitchFamily="34" charset="0"/>
              <a:ea typeface="宋体" panose="02010600030101010101" pitchFamily="2" charset="-122"/>
            </a:endParaRPr>
          </a:p>
          <a:p>
            <a:pPr lvl="0" defTabSz="914400" eaLnBrk="0" hangingPunct="0"/>
            <a:r>
              <a:rPr lang="en-US" altLang="zh-CN" dirty="0">
                <a:latin typeface="Century Gothic" panose="020B0502020202020204" pitchFamily="34" charset="0"/>
                <a:ea typeface="宋体" panose="02010600030101010101" pitchFamily="2" charset="-122"/>
              </a:rPr>
              <a:t>		a[i].z2=y;</a:t>
            </a:r>
            <a:endParaRPr lang="en-US" altLang="zh-CN" dirty="0">
              <a:latin typeface="Century Gothic" panose="020B0502020202020204" pitchFamily="34" charset="0"/>
              <a:ea typeface="宋体" panose="02010600030101010101" pitchFamily="2" charset="-122"/>
            </a:endParaRPr>
          </a:p>
          <a:p>
            <a:pPr lvl="0" defTabSz="914400" eaLnBrk="0" hangingPunct="0"/>
            <a:r>
              <a:rPr lang="en-US" altLang="zh-CN" dirty="0">
                <a:latin typeface="Century Gothic" panose="020B0502020202020204" pitchFamily="34" charset="0"/>
                <a:ea typeface="宋体" panose="02010600030101010101" pitchFamily="2" charset="-122"/>
              </a:rPr>
              <a:t>		a[x].fa=i;</a:t>
            </a:r>
            <a:endParaRPr lang="en-US" altLang="zh-CN" dirty="0">
              <a:latin typeface="Century Gothic" panose="020B0502020202020204" pitchFamily="34" charset="0"/>
              <a:ea typeface="宋体" panose="02010600030101010101" pitchFamily="2" charset="-122"/>
            </a:endParaRPr>
          </a:p>
          <a:p>
            <a:pPr lvl="0" defTabSz="914400" eaLnBrk="0" hangingPunct="0"/>
            <a:r>
              <a:rPr lang="en-US" altLang="zh-CN" dirty="0">
                <a:latin typeface="Century Gothic" panose="020B0502020202020204" pitchFamily="34" charset="0"/>
                <a:ea typeface="宋体" panose="02010600030101010101" pitchFamily="2" charset="-122"/>
              </a:rPr>
              <a:t>		a[y].fa=i;</a:t>
            </a:r>
            <a:endParaRPr lang="en-US" altLang="zh-CN" dirty="0">
              <a:latin typeface="Century Gothic" panose="020B0502020202020204" pitchFamily="34" charset="0"/>
              <a:ea typeface="宋体" panose="02010600030101010101" pitchFamily="2" charset="-122"/>
            </a:endParaRPr>
          </a:p>
          <a:p>
            <a:pPr lvl="0" defTabSz="914400" eaLnBrk="0" hangingPunct="0"/>
            <a:r>
              <a:rPr lang="en-US" altLang="zh-CN" dirty="0">
                <a:latin typeface="Century Gothic" panose="020B0502020202020204" pitchFamily="34" charset="0"/>
                <a:ea typeface="宋体" panose="02010600030101010101" pitchFamily="2" charset="-122"/>
              </a:rPr>
              <a:t>	}</a:t>
            </a:r>
            <a:endParaRPr lang="en-US" altLang="zh-CN" dirty="0">
              <a:latin typeface="Century Gothic" panose="020B0502020202020204" pitchFamily="34" charset="0"/>
              <a:ea typeface="宋体" panose="02010600030101010101" pitchFamily="2" charset="-122"/>
            </a:endParaRPr>
          </a:p>
          <a:p>
            <a:pPr lvl="0" defTabSz="914400" eaLnBrk="0" hangingPunct="0"/>
            <a:r>
              <a:rPr lang="en-US" altLang="zh-CN" dirty="0">
                <a:latin typeface="Century Gothic" panose="020B0502020202020204" pitchFamily="34" charset="0"/>
                <a:ea typeface="宋体" panose="02010600030101010101" pitchFamily="2" charset="-122"/>
              </a:rPr>
              <a:t>	int maxdeep=dfs(1,1);</a:t>
            </a:r>
            <a:endParaRPr lang="en-US" altLang="zh-CN" dirty="0">
              <a:latin typeface="Century Gothic" panose="020B0502020202020204" pitchFamily="34" charset="0"/>
              <a:ea typeface="宋体" panose="02010600030101010101" pitchFamily="2" charset="-122"/>
            </a:endParaRPr>
          </a:p>
          <a:p>
            <a:pPr lvl="0" defTabSz="914400" eaLnBrk="0" hangingPunct="0"/>
            <a:r>
              <a:rPr lang="en-US" altLang="zh-CN" dirty="0">
                <a:latin typeface="Century Gothic" panose="020B0502020202020204" pitchFamily="34" charset="0"/>
                <a:ea typeface="宋体" panose="02010600030101010101" pitchFamily="2" charset="-122"/>
              </a:rPr>
              <a:t>	int k=1,maxwide=0; </a:t>
            </a:r>
            <a:endParaRPr lang="en-US" altLang="zh-CN" dirty="0">
              <a:latin typeface="Century Gothic" panose="020B0502020202020204" pitchFamily="34" charset="0"/>
              <a:ea typeface="宋体" panose="02010600030101010101" pitchFamily="2" charset="-122"/>
            </a:endParaRPr>
          </a:p>
          <a:p>
            <a:pPr lvl="0" defTabSz="914400" eaLnBrk="0" hangingPunct="0"/>
            <a:r>
              <a:rPr lang="en-US" altLang="zh-CN" dirty="0">
                <a:latin typeface="Century Gothic" panose="020B0502020202020204" pitchFamily="34" charset="0"/>
                <a:ea typeface="宋体" panose="02010600030101010101" pitchFamily="2" charset="-122"/>
              </a:rPr>
              <a:t>	while(b[k]!=0){</a:t>
            </a:r>
            <a:endParaRPr lang="en-US" altLang="zh-CN" dirty="0">
              <a:latin typeface="Century Gothic" panose="020B0502020202020204" pitchFamily="34" charset="0"/>
              <a:ea typeface="宋体" panose="02010600030101010101" pitchFamily="2" charset="-122"/>
            </a:endParaRPr>
          </a:p>
          <a:p>
            <a:pPr lvl="0" defTabSz="914400" eaLnBrk="0" hangingPunct="0"/>
            <a:r>
              <a:rPr lang="en-US" altLang="zh-CN" dirty="0">
                <a:latin typeface="Century Gothic" panose="020B0502020202020204" pitchFamily="34" charset="0"/>
                <a:ea typeface="宋体" panose="02010600030101010101" pitchFamily="2" charset="-122"/>
              </a:rPr>
              <a:t>		if(b[k]&gt;maxwide) maxwide=b[k];</a:t>
            </a:r>
            <a:endParaRPr lang="en-US" altLang="zh-CN" dirty="0">
              <a:latin typeface="Century Gothic" panose="020B0502020202020204" pitchFamily="34" charset="0"/>
              <a:ea typeface="宋体" panose="02010600030101010101" pitchFamily="2" charset="-122"/>
            </a:endParaRPr>
          </a:p>
          <a:p>
            <a:pPr lvl="0" defTabSz="914400" eaLnBrk="0" hangingPunct="0"/>
            <a:r>
              <a:rPr lang="en-US" altLang="zh-CN" dirty="0">
                <a:latin typeface="Century Gothic" panose="020B0502020202020204" pitchFamily="34" charset="0"/>
                <a:ea typeface="宋体" panose="02010600030101010101" pitchFamily="2" charset="-122"/>
              </a:rPr>
              <a:t>		k++;</a:t>
            </a:r>
            <a:endParaRPr lang="en-US" altLang="zh-CN" dirty="0">
              <a:latin typeface="Century Gothic" panose="020B0502020202020204" pitchFamily="34" charset="0"/>
              <a:ea typeface="宋体" panose="02010600030101010101" pitchFamily="2" charset="-122"/>
            </a:endParaRPr>
          </a:p>
          <a:p>
            <a:pPr lvl="0" defTabSz="914400" eaLnBrk="0" hangingPunct="0"/>
            <a:r>
              <a:rPr lang="en-US" altLang="zh-CN" dirty="0">
                <a:latin typeface="Century Gothic" panose="020B0502020202020204" pitchFamily="34" charset="0"/>
                <a:ea typeface="宋体" panose="02010600030101010101" pitchFamily="2" charset="-122"/>
              </a:rPr>
              <a:t>	}</a:t>
            </a:r>
            <a:endParaRPr lang="en-US" altLang="zh-CN" dirty="0">
              <a:latin typeface="Century Gothic" panose="020B0502020202020204" pitchFamily="34" charset="0"/>
              <a:ea typeface="宋体" panose="02010600030101010101" pitchFamily="2" charset="-122"/>
            </a:endParaRPr>
          </a:p>
          <a:p>
            <a:pPr lvl="0" defTabSz="914400" eaLnBrk="0" hangingPunct="0"/>
            <a:r>
              <a:rPr lang="en-US" altLang="zh-CN" dirty="0">
                <a:latin typeface="Century Gothic" panose="020B0502020202020204" pitchFamily="34" charset="0"/>
                <a:ea typeface="宋体" panose="02010600030101010101" pitchFamily="2" charset="-122"/>
              </a:rPr>
              <a:t>	cout&lt;&lt;maxwide&lt;&lt;' '&lt;&lt;maxdeep&lt;&lt;endl;</a:t>
            </a:r>
            <a:endParaRPr lang="en-US" altLang="zh-CN" dirty="0">
              <a:latin typeface="Century Gothic" panose="020B0502020202020204" pitchFamily="34" charset="0"/>
              <a:ea typeface="宋体" panose="02010600030101010101" pitchFamily="2" charset="-122"/>
            </a:endParaRPr>
          </a:p>
          <a:p>
            <a:pPr lvl="0" defTabSz="914400" eaLnBrk="0" hangingPunct="0"/>
            <a:r>
              <a:rPr lang="en-US" altLang="zh-CN" dirty="0">
                <a:latin typeface="Century Gothic" panose="020B0502020202020204" pitchFamily="34" charset="0"/>
                <a:ea typeface="宋体" panose="02010600030101010101" pitchFamily="2" charset="-122"/>
              </a:rPr>
              <a:t>	return 0;</a:t>
            </a:r>
            <a:endParaRPr lang="en-US" altLang="zh-CN" dirty="0">
              <a:latin typeface="Century Gothic" panose="020B0502020202020204" pitchFamily="34" charset="0"/>
              <a:ea typeface="宋体" panose="02010600030101010101" pitchFamily="2" charset="-122"/>
            </a:endParaRPr>
          </a:p>
          <a:p>
            <a:pPr lvl="0" defTabSz="914400" eaLnBrk="0" hangingPunct="0"/>
            <a:r>
              <a:rPr lang="en-US" altLang="zh-CN" dirty="0">
                <a:latin typeface="Century Gothic" panose="020B0502020202020204" pitchFamily="34" charset="0"/>
                <a:ea typeface="宋体" panose="02010600030101010101" pitchFamily="2" charset="-122"/>
              </a:rPr>
              <a:t>}</a:t>
            </a:r>
            <a:endParaRPr lang="zh-CN" altLang="en-US" dirty="0">
              <a:latin typeface="Century Gothic" panose="020B0502020202020204" pitchFamily="34" charset="0"/>
              <a:ea typeface="宋体" panose="02010600030101010101" pitchFamily="2" charset="-122"/>
            </a:endParaRPr>
          </a:p>
        </p:txBody>
      </p:sp>
      <p:sp>
        <p:nvSpPr>
          <p:cNvPr id="58371" name="Text Box 6"/>
          <p:cNvSpPr txBox="1"/>
          <p:nvPr/>
        </p:nvSpPr>
        <p:spPr>
          <a:xfrm>
            <a:off x="9801225" y="674688"/>
            <a:ext cx="1073150" cy="366712"/>
          </a:xfrm>
          <a:prstGeom prst="rect">
            <a:avLst/>
          </a:prstGeom>
          <a:noFill/>
          <a:ln w="9525">
            <a:noFill/>
          </a:ln>
        </p:spPr>
        <p:txBody>
          <a:bodyPr wrap="none" anchor="t">
            <a:spAutoFit/>
          </a:bodyPr>
          <a:p>
            <a:pPr lvl="0" defTabSz="914400" eaLnBrk="0" hangingPunct="0"/>
            <a:r>
              <a:rPr lang="en-US" altLang="zh-CN" dirty="0">
                <a:latin typeface="Century Gothic" panose="020B0502020202020204" pitchFamily="34" charset="0"/>
                <a:ea typeface="宋体" panose="02010600030101010101" pitchFamily="2" charset="-122"/>
              </a:rPr>
              <a:t>by   </a:t>
            </a:r>
            <a:r>
              <a:rPr lang="zh-CN" altLang="en-US" dirty="0">
                <a:latin typeface="Century Gothic" panose="020B0502020202020204" pitchFamily="34" charset="0"/>
                <a:ea typeface="宋体" panose="02010600030101010101" pitchFamily="2" charset="-122"/>
              </a:rPr>
              <a:t>李冲</a:t>
            </a:r>
            <a:endParaRPr lang="zh-CN" altLang="en-US" dirty="0">
              <a:latin typeface="Century Gothic" panose="020B0502020202020204" pitchFamily="34" charset="0"/>
              <a:ea typeface="宋体" panose="02010600030101010101" pitchFamily="2" charset="-122"/>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标题 67585"/>
          <p:cNvSpPr>
            <a:spLocks noGrp="1"/>
          </p:cNvSpPr>
          <p:nvPr>
            <p:ph type="title"/>
          </p:nvPr>
        </p:nvSpPr>
        <p:spPr>
          <a:xfrm>
            <a:off x="692150" y="336550"/>
            <a:ext cx="10972800" cy="1143000"/>
          </a:xfrm>
        </p:spPr>
        <p:txBody>
          <a:bodyPr lIns="0" rIns="0" bIns="0" anchor="b"/>
          <a:p>
            <a:r>
              <a:rPr lang="zh-CN" altLang="en-US" dirty="0"/>
              <a:t>训练题目</a:t>
            </a:r>
            <a:endParaRPr lang="zh-CN" altLang="en-US" dirty="0"/>
          </a:p>
        </p:txBody>
      </p:sp>
      <p:sp>
        <p:nvSpPr>
          <p:cNvPr id="48130" name="文本占位符 67586"/>
          <p:cNvSpPr>
            <a:spLocks noGrp="1"/>
          </p:cNvSpPr>
          <p:nvPr>
            <p:ph idx="1"/>
          </p:nvPr>
        </p:nvSpPr>
        <p:spPr>
          <a:xfrm>
            <a:off x="636588" y="1674813"/>
            <a:ext cx="9398000" cy="4389437"/>
          </a:xfrm>
        </p:spPr>
        <p:txBody>
          <a:bodyPr anchor="t"/>
          <a:p>
            <a:pPr marL="495300" indent="-495300">
              <a:lnSpc>
                <a:spcPct val="90000"/>
              </a:lnSpc>
            </a:pPr>
            <a:r>
              <a:rPr lang="zh-CN" altLang="en-US" sz="2200" b="0" dirty="0"/>
              <a:t>求一棵二叉树的前序遍历，中序遍历和后序遍历</a:t>
            </a:r>
            <a:endParaRPr lang="zh-CN" altLang="en-US" sz="2200" b="0" dirty="0"/>
          </a:p>
          <a:p>
            <a:pPr marL="495300" indent="-495300">
              <a:lnSpc>
                <a:spcPct val="90000"/>
              </a:lnSpc>
              <a:buNone/>
            </a:pPr>
            <a:r>
              <a:rPr lang="zh-CN" altLang="en-US" sz="2200" b="0" dirty="0"/>
              <a:t>      题目等级 </a:t>
            </a:r>
            <a:r>
              <a:rPr lang="en-US" altLang="zh-CN" sz="2200" b="0"/>
              <a:t>: </a:t>
            </a:r>
            <a:r>
              <a:rPr lang="zh-CN" altLang="en-US" sz="2200" b="0" dirty="0"/>
              <a:t>白银 </a:t>
            </a:r>
            <a:r>
              <a:rPr lang="en-US" altLang="zh-CN" sz="2200" b="0"/>
              <a:t>Silver</a:t>
            </a:r>
            <a:r>
              <a:rPr lang="en-US" altLang="zh-CN" sz="2200"/>
              <a:t> </a:t>
            </a:r>
            <a:r>
              <a:rPr lang="zh-CN" altLang="en-US" sz="2200" dirty="0"/>
              <a:t>（需要掌握）</a:t>
            </a:r>
            <a:endParaRPr lang="zh-CN" altLang="en-US" sz="2200" dirty="0"/>
          </a:p>
          <a:p>
            <a:pPr marL="495300" indent="-495300">
              <a:lnSpc>
                <a:spcPct val="90000"/>
              </a:lnSpc>
              <a:buNone/>
            </a:pPr>
            <a:r>
              <a:rPr lang="zh-CN" altLang="en-US" sz="2200" dirty="0"/>
              <a:t>      提交地址：</a:t>
            </a:r>
            <a:r>
              <a:rPr lang="en-US" altLang="zh-CN" sz="2200">
                <a:hlinkClick r:id="rId1"/>
              </a:rPr>
              <a:t>http://codevs.cn/problem/3143/</a:t>
            </a:r>
            <a:endParaRPr lang="en-US" altLang="zh-CN" sz="2200"/>
          </a:p>
          <a:p>
            <a:pPr marL="495300" indent="-495300">
              <a:lnSpc>
                <a:spcPct val="90000"/>
              </a:lnSpc>
              <a:buAutoNum type="arabicPeriod"/>
            </a:pPr>
            <a:endParaRPr lang="en-US" altLang="zh-CN" sz="2200"/>
          </a:p>
          <a:p>
            <a:pPr marL="495300" indent="-495300">
              <a:lnSpc>
                <a:spcPct val="90000"/>
              </a:lnSpc>
            </a:pPr>
            <a:r>
              <a:rPr lang="zh-CN" altLang="en-US" sz="2200" b="0" dirty="0"/>
              <a:t>输入一棵二叉树的先序和中序遍历序列，输出其后序遍历序列。</a:t>
            </a:r>
            <a:endParaRPr lang="zh-CN" altLang="en-US" sz="2200" b="0" dirty="0"/>
          </a:p>
          <a:p>
            <a:pPr marL="495300" indent="-495300">
              <a:lnSpc>
                <a:spcPct val="90000"/>
              </a:lnSpc>
              <a:buNone/>
            </a:pPr>
            <a:r>
              <a:rPr lang="zh-CN" altLang="en-US" sz="2200" b="0" dirty="0"/>
              <a:t>     题目等级 </a:t>
            </a:r>
            <a:r>
              <a:rPr lang="en-US" altLang="zh-CN" sz="2200" b="0"/>
              <a:t>: </a:t>
            </a:r>
            <a:r>
              <a:rPr lang="zh-CN" altLang="en-US" sz="2200" b="0" dirty="0"/>
              <a:t>白银 </a:t>
            </a:r>
            <a:r>
              <a:rPr lang="en-US" altLang="zh-CN" sz="2200" b="0"/>
              <a:t>Silver</a:t>
            </a:r>
            <a:r>
              <a:rPr lang="zh-CN" altLang="en-US" sz="2200" dirty="0"/>
              <a:t>（需要掌握）</a:t>
            </a:r>
            <a:endParaRPr lang="en-US" altLang="zh-CN" sz="2200" b="0"/>
          </a:p>
          <a:p>
            <a:pPr marL="495300" indent="-495300">
              <a:lnSpc>
                <a:spcPct val="90000"/>
              </a:lnSpc>
              <a:buNone/>
            </a:pPr>
            <a:r>
              <a:rPr lang="zh-CN" altLang="en-US" sz="2200" dirty="0"/>
              <a:t>     提交地址：</a:t>
            </a:r>
            <a:r>
              <a:rPr lang="en-US" altLang="zh-CN" sz="2200">
                <a:hlinkClick r:id="rId2"/>
              </a:rPr>
              <a:t>http://codevs.cn/problem/2010/</a:t>
            </a:r>
            <a:endParaRPr lang="en-US" altLang="zh-CN" sz="2200"/>
          </a:p>
          <a:p>
            <a:pPr marL="495300" indent="-495300">
              <a:lnSpc>
                <a:spcPct val="90000"/>
              </a:lnSpc>
              <a:buAutoNum type="arabicPeriod"/>
            </a:pPr>
            <a:endParaRPr lang="en-US" altLang="zh-CN" sz="2200"/>
          </a:p>
          <a:p>
            <a:pPr marL="495300" indent="-495300">
              <a:lnSpc>
                <a:spcPct val="90000"/>
              </a:lnSpc>
            </a:pPr>
            <a:endParaRPr lang="en-US" altLang="zh-CN" sz="2200"/>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zh-CN" altLang="en-US" smtClean="0">
                <a:latin typeface="+mj-lt"/>
                <a:ea typeface="+mj-ea"/>
                <a:cs typeface="+mj-cs"/>
              </a:rPr>
              <a:t>谢谢大家！</a:t>
            </a:r>
            <a:endParaRPr lang="zh-CN" altLang="en-US" smtClean="0">
              <a:latin typeface="+mj-lt"/>
              <a:ea typeface="+mj-ea"/>
              <a:cs typeface="+mj-cs"/>
            </a:endParaRPr>
          </a:p>
        </p:txBody>
      </p:sp>
    </p:spTree>
    <p:custDataLst>
      <p:tags r:id="rId2"/>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1554600" y="297958"/>
            <a:ext cx="9082800" cy="939600"/>
          </a:xfrm>
          <a:prstGeom prst="rect">
            <a:avLst/>
          </a:prstGeom>
          <a:noFill/>
        </p:spPr>
        <p:txBody>
          <a:bodyPr wrap="square" rtlCol="0" anchor="ctr" anchorCtr="0">
            <a:normAutofit/>
          </a:bodyPr>
          <a:lstStyle/>
          <a:p>
            <a:r>
              <a:rPr lang="zh-CN" altLang="en-US" sz="3600" dirty="0">
                <a:latin typeface="+mj-lt"/>
                <a:ea typeface="+mj-ea"/>
                <a:cs typeface="+mj-cs"/>
              </a:rPr>
              <a:t>性质</a:t>
            </a:r>
            <a:endParaRPr lang="zh-CN" altLang="en-US" sz="3600" dirty="0">
              <a:latin typeface="+mj-lt"/>
              <a:ea typeface="+mj-ea"/>
              <a:cs typeface="+mj-cs"/>
            </a:endParaRPr>
          </a:p>
        </p:txBody>
      </p:sp>
      <p:sp>
        <p:nvSpPr>
          <p:cNvPr id="3" name="文本框 2"/>
          <p:cNvSpPr txBox="1"/>
          <p:nvPr/>
        </p:nvSpPr>
        <p:spPr>
          <a:xfrm>
            <a:off x="1554480" y="1161415"/>
            <a:ext cx="9627870" cy="701040"/>
          </a:xfrm>
          <a:prstGeom prst="rect">
            <a:avLst/>
          </a:prstGeom>
          <a:noFill/>
        </p:spPr>
        <p:txBody>
          <a:bodyPr wrap="square" rtlCol="0">
            <a:spAutoFit/>
          </a:bodyPr>
          <a:p>
            <a:r>
              <a:rPr lang="en-US" altLang="zh-CN" sz="2000"/>
              <a:t>1.</a:t>
            </a:r>
            <a:r>
              <a:rPr lang="zh-CN" altLang="en-US" sz="2000"/>
              <a:t>树中点数与边数的关系</a:t>
            </a:r>
            <a:endParaRPr lang="zh-CN" altLang="en-US" sz="2000"/>
          </a:p>
          <a:p>
            <a:pPr eaLnBrk="1" hangingPunct="1"/>
            <a:r>
              <a:rPr lang="en-US" altLang="zh-CN" sz="2000"/>
              <a:t>       </a:t>
            </a:r>
            <a:r>
              <a:rPr lang="zh-CN" altLang="en-US" sz="2000" dirty="0">
                <a:effectLst/>
                <a:latin typeface="楷体" panose="02010609060101010101" charset="-122"/>
                <a:ea typeface="楷体" panose="02010609060101010101" charset="-122"/>
                <a:sym typeface="+mn-ea"/>
              </a:rPr>
              <a:t>结点 </a:t>
            </a:r>
            <a:r>
              <a:rPr lang="en-US" altLang="zh-CN" sz="2000" dirty="0">
                <a:effectLst/>
                <a:latin typeface="楷体" panose="02010609060101010101" charset="-122"/>
                <a:ea typeface="楷体" panose="02010609060101010101" charset="-122"/>
                <a:sym typeface="+mn-ea"/>
              </a:rPr>
              <a:t>n  </a:t>
            </a:r>
            <a:r>
              <a:rPr lang="zh-CN" altLang="en-US" sz="2000" dirty="0">
                <a:effectLst/>
                <a:latin typeface="楷体" panose="02010609060101010101" charset="-122"/>
                <a:ea typeface="楷体" panose="02010609060101010101" charset="-122"/>
                <a:sym typeface="+mn-ea"/>
              </a:rPr>
              <a:t>边数 </a:t>
            </a:r>
            <a:r>
              <a:rPr lang="en-US" altLang="zh-CN" sz="2000" dirty="0">
                <a:effectLst/>
                <a:latin typeface="楷体" panose="02010609060101010101" charset="-122"/>
                <a:ea typeface="楷体" panose="02010609060101010101" charset="-122"/>
                <a:sym typeface="+mn-ea"/>
              </a:rPr>
              <a:t>m</a:t>
            </a:r>
            <a:endParaRPr lang="en-US" altLang="zh-CN" sz="2000">
              <a:latin typeface="楷体" panose="02010609060101010101" charset="-122"/>
              <a:ea typeface="楷体" panose="02010609060101010101" charset="-122"/>
            </a:endParaRPr>
          </a:p>
        </p:txBody>
      </p:sp>
      <p:grpSp>
        <p:nvGrpSpPr>
          <p:cNvPr id="21508" name="组合 10"/>
          <p:cNvGrpSpPr/>
          <p:nvPr/>
        </p:nvGrpSpPr>
        <p:grpSpPr>
          <a:xfrm>
            <a:off x="8227695" y="816610"/>
            <a:ext cx="3120390" cy="2550160"/>
            <a:chOff x="6287743" y="2413341"/>
            <a:chExt cx="2534981" cy="2728804"/>
          </a:xfrm>
        </p:grpSpPr>
        <p:grpSp>
          <p:nvGrpSpPr>
            <p:cNvPr id="21509" name="组合 11"/>
            <p:cNvGrpSpPr/>
            <p:nvPr/>
          </p:nvGrpSpPr>
          <p:grpSpPr>
            <a:xfrm>
              <a:off x="6287743" y="2413341"/>
              <a:ext cx="2534981" cy="2728804"/>
              <a:chOff x="656833" y="2052918"/>
              <a:chExt cx="2534981" cy="2728804"/>
            </a:xfrm>
          </p:grpSpPr>
          <p:sp>
            <p:nvSpPr>
              <p:cNvPr id="15" name="椭圆 14"/>
              <p:cNvSpPr/>
              <p:nvPr/>
            </p:nvSpPr>
            <p:spPr>
              <a:xfrm>
                <a:off x="1929248" y="2052918"/>
                <a:ext cx="632268" cy="631007"/>
              </a:xfrm>
              <a:prstGeom prst="ellipse">
                <a:avLst/>
              </a:prstGeom>
            </p:spPr>
            <p:style>
              <a:lnRef idx="1">
                <a:schemeClr val="accent1"/>
              </a:lnRef>
              <a:fillRef idx="3">
                <a:schemeClr val="accent1"/>
              </a:fillRef>
              <a:effectRef idx="2">
                <a:schemeClr val="accent1"/>
              </a:effectRef>
              <a:fontRef idx="minor">
                <a:schemeClr val="lt1"/>
              </a:fontRef>
            </p:style>
            <p:txBody>
              <a:bodyPr anchor="ctr"/>
              <a:p>
                <a:pPr marL="0" marR="0" lvl="0" indent="0" algn="ctr"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rPr>
                  <a:t>1</a:t>
                </a:r>
                <a:endParaRPr kumimoji="0" lang="zh-CN" altLang="en-US" sz="18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endParaRPr>
              </a:p>
            </p:txBody>
          </p:sp>
          <p:sp>
            <p:nvSpPr>
              <p:cNvPr id="16" name="椭圆 15"/>
              <p:cNvSpPr/>
              <p:nvPr/>
            </p:nvSpPr>
            <p:spPr>
              <a:xfrm>
                <a:off x="1172890" y="3005380"/>
                <a:ext cx="630298" cy="631007"/>
              </a:xfrm>
              <a:prstGeom prst="ellipse">
                <a:avLst/>
              </a:prstGeom>
            </p:spPr>
            <p:style>
              <a:lnRef idx="1">
                <a:schemeClr val="accent1"/>
              </a:lnRef>
              <a:fillRef idx="3">
                <a:schemeClr val="accent1"/>
              </a:fillRef>
              <a:effectRef idx="2">
                <a:schemeClr val="accent1"/>
              </a:effectRef>
              <a:fontRef idx="minor">
                <a:schemeClr val="lt1"/>
              </a:fontRef>
            </p:style>
            <p:txBody>
              <a:bodyPr anchor="ctr"/>
              <a:p>
                <a:pPr marL="0" marR="0" lvl="0" indent="0" algn="ctr"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rPr>
                  <a:t>2</a:t>
                </a:r>
                <a:endParaRPr kumimoji="0" lang="zh-CN" altLang="en-US" sz="18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endParaRPr>
              </a:p>
            </p:txBody>
          </p:sp>
          <p:sp>
            <p:nvSpPr>
              <p:cNvPr id="17" name="椭圆 16"/>
              <p:cNvSpPr/>
              <p:nvPr/>
            </p:nvSpPr>
            <p:spPr>
              <a:xfrm>
                <a:off x="2561516" y="3005380"/>
                <a:ext cx="630298" cy="631007"/>
              </a:xfrm>
              <a:prstGeom prst="ellipse">
                <a:avLst/>
              </a:prstGeom>
            </p:spPr>
            <p:style>
              <a:lnRef idx="1">
                <a:schemeClr val="accent1"/>
              </a:lnRef>
              <a:fillRef idx="3">
                <a:schemeClr val="accent1"/>
              </a:fillRef>
              <a:effectRef idx="2">
                <a:schemeClr val="accent1"/>
              </a:effectRef>
              <a:fontRef idx="minor">
                <a:schemeClr val="lt1"/>
              </a:fontRef>
            </p:style>
            <p:txBody>
              <a:bodyPr anchor="ctr"/>
              <a:p>
                <a:pPr marL="0" marR="0" lvl="0" indent="0" algn="ctr"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rPr>
                  <a:t>4</a:t>
                </a:r>
                <a:endParaRPr kumimoji="0" lang="zh-CN" altLang="en-US" sz="18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endParaRPr>
              </a:p>
            </p:txBody>
          </p:sp>
          <p:sp>
            <p:nvSpPr>
              <p:cNvPr id="18" name="椭圆 17"/>
              <p:cNvSpPr/>
              <p:nvPr/>
            </p:nvSpPr>
            <p:spPr>
              <a:xfrm>
                <a:off x="656833" y="4150717"/>
                <a:ext cx="630298" cy="631005"/>
              </a:xfrm>
              <a:prstGeom prst="ellipse">
                <a:avLst/>
              </a:prstGeom>
            </p:spPr>
            <p:style>
              <a:lnRef idx="1">
                <a:schemeClr val="accent1"/>
              </a:lnRef>
              <a:fillRef idx="3">
                <a:schemeClr val="accent1"/>
              </a:fillRef>
              <a:effectRef idx="2">
                <a:schemeClr val="accent1"/>
              </a:effectRef>
              <a:fontRef idx="minor">
                <a:schemeClr val="lt1"/>
              </a:fontRef>
            </p:style>
            <p:txBody>
              <a:bodyPr anchor="ctr"/>
              <a:p>
                <a:pPr marL="0" marR="0" lvl="0" indent="0" algn="ctr"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rPr>
                  <a:t>5</a:t>
                </a:r>
                <a:endParaRPr kumimoji="0" lang="zh-CN" altLang="en-US" sz="1800" b="0" i="0" u="none" strike="noStrike" kern="1200" cap="none" spc="0" normalizeH="0" baseline="0" noProof="0" dirty="0">
                  <a:ln>
                    <a:noFill/>
                  </a:ln>
                  <a:solidFill>
                    <a:schemeClr val="dk1"/>
                  </a:solidFill>
                  <a:effectLst/>
                  <a:uLnTx/>
                  <a:uFillTx/>
                  <a:latin typeface="+mn-lt"/>
                  <a:ea typeface="+mn-ea"/>
                  <a:cs typeface="+mn-cs"/>
                </a:endParaRPr>
              </a:p>
            </p:txBody>
          </p:sp>
          <p:sp>
            <p:nvSpPr>
              <p:cNvPr id="19" name="椭圆 18"/>
              <p:cNvSpPr/>
              <p:nvPr/>
            </p:nvSpPr>
            <p:spPr>
              <a:xfrm>
                <a:off x="1614099" y="4150717"/>
                <a:ext cx="630298" cy="631005"/>
              </a:xfrm>
              <a:prstGeom prst="ellipse">
                <a:avLst/>
              </a:prstGeom>
            </p:spPr>
            <p:style>
              <a:lnRef idx="1">
                <a:schemeClr val="accent1"/>
              </a:lnRef>
              <a:fillRef idx="3">
                <a:schemeClr val="accent1"/>
              </a:fillRef>
              <a:effectRef idx="2">
                <a:schemeClr val="accent1"/>
              </a:effectRef>
              <a:fontRef idx="minor">
                <a:schemeClr val="lt1"/>
              </a:fontRef>
            </p:style>
            <p:txBody>
              <a:bodyPr anchor="ctr"/>
              <a:p>
                <a:pPr marL="0" marR="0" lvl="0" indent="0" algn="ctr"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rPr>
                  <a:t>6</a:t>
                </a:r>
                <a:endParaRPr kumimoji="0" lang="zh-CN" altLang="en-US" sz="1800" b="0" i="0" u="none" strike="noStrike" kern="1200" cap="none" spc="0" normalizeH="0" baseline="0" noProof="0" dirty="0">
                  <a:ln>
                    <a:noFill/>
                  </a:ln>
                  <a:solidFill>
                    <a:schemeClr val="dk1"/>
                  </a:solidFill>
                  <a:effectLst/>
                  <a:uLnTx/>
                  <a:uFillTx/>
                  <a:latin typeface="+mn-lt"/>
                  <a:ea typeface="+mn-ea"/>
                  <a:cs typeface="+mn-cs"/>
                </a:endParaRPr>
              </a:p>
            </p:txBody>
          </p:sp>
          <p:cxnSp>
            <p:nvCxnSpPr>
              <p:cNvPr id="20" name="直接连接符 19"/>
              <p:cNvCxnSpPr>
                <a:stCxn id="15" idx="3"/>
                <a:endCxn id="16" idx="7"/>
              </p:cNvCxnSpPr>
              <p:nvPr/>
            </p:nvCxnSpPr>
            <p:spPr>
              <a:xfrm flipH="1">
                <a:off x="1710613" y="2591059"/>
                <a:ext cx="311210" cy="504805"/>
              </a:xfrm>
              <a:prstGeom prst="line">
                <a:avLst/>
              </a:prstGeom>
            </p:spPr>
            <p:style>
              <a:lnRef idx="1">
                <a:schemeClr val="accent1"/>
              </a:lnRef>
              <a:fillRef idx="3">
                <a:schemeClr val="accent1"/>
              </a:fillRef>
              <a:effectRef idx="2">
                <a:schemeClr val="accent1"/>
              </a:effectRef>
              <a:fontRef idx="minor">
                <a:schemeClr val="lt1"/>
              </a:fontRef>
            </p:style>
          </p:cxnSp>
          <p:cxnSp>
            <p:nvCxnSpPr>
              <p:cNvPr id="21" name="直接连接符 20"/>
              <p:cNvCxnSpPr>
                <a:stCxn id="15" idx="5"/>
                <a:endCxn id="17" idx="1"/>
              </p:cNvCxnSpPr>
              <p:nvPr/>
            </p:nvCxnSpPr>
            <p:spPr>
              <a:xfrm>
                <a:off x="2468941" y="2591059"/>
                <a:ext cx="185150" cy="504805"/>
              </a:xfrm>
              <a:prstGeom prst="line">
                <a:avLst/>
              </a:prstGeom>
            </p:spPr>
            <p:style>
              <a:lnRef idx="1">
                <a:schemeClr val="accent1"/>
              </a:lnRef>
              <a:fillRef idx="3">
                <a:schemeClr val="accent1"/>
              </a:fillRef>
              <a:effectRef idx="2">
                <a:schemeClr val="accent1"/>
              </a:effectRef>
              <a:fontRef idx="minor">
                <a:schemeClr val="lt1"/>
              </a:fontRef>
            </p:style>
          </p:cxnSp>
          <p:cxnSp>
            <p:nvCxnSpPr>
              <p:cNvPr id="22" name="直接连接符 21"/>
              <p:cNvCxnSpPr>
                <a:stCxn id="15" idx="5"/>
                <a:endCxn id="18" idx="0"/>
              </p:cNvCxnSpPr>
              <p:nvPr/>
            </p:nvCxnSpPr>
            <p:spPr>
              <a:xfrm flipH="1">
                <a:off x="971982" y="3581620"/>
                <a:ext cx="356512" cy="569097"/>
              </a:xfrm>
              <a:prstGeom prst="line">
                <a:avLst/>
              </a:prstGeom>
            </p:spPr>
            <p:style>
              <a:lnRef idx="1">
                <a:schemeClr val="accent1"/>
              </a:lnRef>
              <a:fillRef idx="3">
                <a:schemeClr val="accent1"/>
              </a:fillRef>
              <a:effectRef idx="2">
                <a:schemeClr val="accent1"/>
              </a:effectRef>
              <a:fontRef idx="minor">
                <a:schemeClr val="lt1"/>
              </a:fontRef>
            </p:style>
          </p:cxnSp>
          <p:cxnSp>
            <p:nvCxnSpPr>
              <p:cNvPr id="23" name="直接连接符 22"/>
              <p:cNvCxnSpPr>
                <a:stCxn id="16" idx="5"/>
                <a:endCxn id="19" idx="0"/>
              </p:cNvCxnSpPr>
              <p:nvPr/>
            </p:nvCxnSpPr>
            <p:spPr>
              <a:xfrm>
                <a:off x="1710613" y="3543521"/>
                <a:ext cx="218635" cy="607195"/>
              </a:xfrm>
              <a:prstGeom prst="line">
                <a:avLst/>
              </a:prstGeom>
            </p:spPr>
            <p:style>
              <a:lnRef idx="1">
                <a:schemeClr val="accent1"/>
              </a:lnRef>
              <a:fillRef idx="3">
                <a:schemeClr val="accent1"/>
              </a:fillRef>
              <a:effectRef idx="2">
                <a:schemeClr val="accent1"/>
              </a:effectRef>
              <a:fontRef idx="minor">
                <a:schemeClr val="lt1"/>
              </a:fontRef>
            </p:style>
          </p:cxnSp>
        </p:grpSp>
        <p:sp>
          <p:nvSpPr>
            <p:cNvPr id="13" name="椭圆 12"/>
            <p:cNvSpPr/>
            <p:nvPr/>
          </p:nvSpPr>
          <p:spPr>
            <a:xfrm>
              <a:off x="7495158" y="3365803"/>
              <a:ext cx="630298" cy="631007"/>
            </a:xfrm>
            <a:prstGeom prst="ellipse">
              <a:avLst/>
            </a:prstGeom>
          </p:spPr>
          <p:style>
            <a:lnRef idx="1">
              <a:schemeClr val="accent1"/>
            </a:lnRef>
            <a:fillRef idx="3">
              <a:schemeClr val="accent1"/>
            </a:fillRef>
            <a:effectRef idx="2">
              <a:schemeClr val="accent1"/>
            </a:effectRef>
            <a:fontRef idx="minor">
              <a:schemeClr val="lt1"/>
            </a:fontRef>
          </p:style>
          <p:txBody>
            <a:bodyPr anchor="ctr"/>
            <a:p>
              <a:pPr marL="0" marR="0" lvl="0" indent="0" algn="ctr"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rPr>
                <a:t>3</a:t>
              </a:r>
              <a:endParaRPr kumimoji="0" lang="zh-CN" altLang="en-US" sz="18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endParaRPr>
            </a:p>
          </p:txBody>
        </p:sp>
        <p:cxnSp>
          <p:nvCxnSpPr>
            <p:cNvPr id="14" name="直接连接符 13"/>
            <p:cNvCxnSpPr>
              <a:stCxn id="16" idx="5"/>
              <a:endCxn id="13" idx="0"/>
            </p:cNvCxnSpPr>
            <p:nvPr/>
          </p:nvCxnSpPr>
          <p:spPr>
            <a:xfrm flipH="1">
              <a:off x="7810307" y="3051491"/>
              <a:ext cx="61061" cy="314313"/>
            </a:xfrm>
            <a:prstGeom prst="line">
              <a:avLst/>
            </a:prstGeom>
          </p:spPr>
          <p:style>
            <a:lnRef idx="1">
              <a:schemeClr val="accent1"/>
            </a:lnRef>
            <a:fillRef idx="3">
              <a:schemeClr val="accent1"/>
            </a:fillRef>
            <a:effectRef idx="2">
              <a:schemeClr val="accent1"/>
            </a:effectRef>
            <a:fontRef idx="minor">
              <a:schemeClr val="lt1"/>
            </a:fontRef>
          </p:style>
        </p:cxnSp>
      </p:grpSp>
      <p:sp>
        <p:nvSpPr>
          <p:cNvPr id="4" name="文本框 3"/>
          <p:cNvSpPr txBox="1"/>
          <p:nvPr/>
        </p:nvSpPr>
        <p:spPr>
          <a:xfrm>
            <a:off x="2162810" y="1905635"/>
            <a:ext cx="1808480" cy="396240"/>
          </a:xfrm>
          <a:prstGeom prst="rect">
            <a:avLst/>
          </a:prstGeom>
          <a:noFill/>
        </p:spPr>
        <p:txBody>
          <a:bodyPr wrap="square" rtlCol="0">
            <a:spAutoFit/>
          </a:bodyPr>
          <a:p>
            <a:r>
              <a:rPr lang="en-US" altLang="zh-CN" sz="2000"/>
              <a:t>n-m=1</a:t>
            </a:r>
            <a:endParaRPr lang="en-US" altLang="zh-CN" sz="2000"/>
          </a:p>
        </p:txBody>
      </p:sp>
      <p:sp>
        <p:nvSpPr>
          <p:cNvPr id="5" name="文本框 4"/>
          <p:cNvSpPr txBox="1"/>
          <p:nvPr/>
        </p:nvSpPr>
        <p:spPr>
          <a:xfrm>
            <a:off x="2150110" y="2596515"/>
            <a:ext cx="2259965" cy="396240"/>
          </a:xfrm>
          <a:prstGeom prst="rect">
            <a:avLst/>
          </a:prstGeom>
          <a:noFill/>
        </p:spPr>
        <p:txBody>
          <a:bodyPr wrap="square" rtlCol="0">
            <a:spAutoFit/>
          </a:bodyPr>
          <a:p>
            <a:r>
              <a:rPr lang="zh-CN" altLang="en-US" sz="2000"/>
              <a:t>森林？</a:t>
            </a:r>
            <a:endParaRPr lang="zh-CN" altLang="en-US" sz="2000"/>
          </a:p>
        </p:txBody>
      </p:sp>
      <p:grpSp>
        <p:nvGrpSpPr>
          <p:cNvPr id="24" name="组合 23"/>
          <p:cNvGrpSpPr/>
          <p:nvPr/>
        </p:nvGrpSpPr>
        <p:grpSpPr>
          <a:xfrm>
            <a:off x="6506528" y="3933508"/>
            <a:ext cx="4730750" cy="1290637"/>
            <a:chOff x="646111" y="2271856"/>
            <a:chExt cx="9360791" cy="2759174"/>
          </a:xfrm>
        </p:grpSpPr>
        <p:grpSp>
          <p:nvGrpSpPr>
            <p:cNvPr id="21526" name="组合 24"/>
            <p:cNvGrpSpPr/>
            <p:nvPr/>
          </p:nvGrpSpPr>
          <p:grpSpPr>
            <a:xfrm>
              <a:off x="646111" y="2271857"/>
              <a:ext cx="2534981" cy="2728804"/>
              <a:chOff x="656833" y="2052918"/>
              <a:chExt cx="2534981" cy="2728804"/>
            </a:xfrm>
          </p:grpSpPr>
          <p:sp>
            <p:nvSpPr>
              <p:cNvPr id="48" name="椭圆 47"/>
              <p:cNvSpPr/>
              <p:nvPr/>
            </p:nvSpPr>
            <p:spPr>
              <a:xfrm>
                <a:off x="1929020" y="2052918"/>
                <a:ext cx="631383" cy="631250"/>
              </a:xfrm>
              <a:prstGeom prst="ellipse">
                <a:avLst/>
              </a:prstGeom>
            </p:spPr>
            <p:style>
              <a:lnRef idx="1">
                <a:schemeClr val="accent1"/>
              </a:lnRef>
              <a:fillRef idx="3">
                <a:schemeClr val="accent1"/>
              </a:fillRef>
              <a:effectRef idx="2">
                <a:schemeClr val="accent1"/>
              </a:effectRef>
              <a:fontRef idx="minor">
                <a:schemeClr val="lt1"/>
              </a:fontRef>
            </p:style>
            <p:txBody>
              <a:bodyPr anchor="ctr"/>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49" name="椭圆 48"/>
              <p:cNvSpPr/>
              <p:nvPr/>
            </p:nvSpPr>
            <p:spPr>
              <a:xfrm>
                <a:off x="1171991" y="3003187"/>
                <a:ext cx="631381" cy="631250"/>
              </a:xfrm>
              <a:prstGeom prst="ellipse">
                <a:avLst/>
              </a:prstGeom>
            </p:spPr>
            <p:style>
              <a:lnRef idx="1">
                <a:schemeClr val="accent1"/>
              </a:lnRef>
              <a:fillRef idx="3">
                <a:schemeClr val="accent1"/>
              </a:fillRef>
              <a:effectRef idx="2">
                <a:schemeClr val="accent1"/>
              </a:effectRef>
              <a:fontRef idx="minor">
                <a:schemeClr val="lt1"/>
              </a:fontRef>
            </p:style>
            <p:txBody>
              <a:bodyPr anchor="ctr"/>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50" name="椭圆 49"/>
              <p:cNvSpPr/>
              <p:nvPr/>
            </p:nvSpPr>
            <p:spPr>
              <a:xfrm>
                <a:off x="2560403" y="3003187"/>
                <a:ext cx="631381" cy="631250"/>
              </a:xfrm>
              <a:prstGeom prst="ellipse">
                <a:avLst/>
              </a:prstGeom>
            </p:spPr>
            <p:style>
              <a:lnRef idx="1">
                <a:schemeClr val="accent1"/>
              </a:lnRef>
              <a:fillRef idx="3">
                <a:schemeClr val="accent1"/>
              </a:fillRef>
              <a:effectRef idx="2">
                <a:schemeClr val="accent1"/>
              </a:effectRef>
              <a:fontRef idx="minor">
                <a:schemeClr val="lt1"/>
              </a:fontRef>
            </p:style>
            <p:txBody>
              <a:bodyPr anchor="ctr"/>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51" name="椭圆 50"/>
              <p:cNvSpPr/>
              <p:nvPr/>
            </p:nvSpPr>
            <p:spPr>
              <a:xfrm>
                <a:off x="656833" y="4150298"/>
                <a:ext cx="631381" cy="631250"/>
              </a:xfrm>
              <a:prstGeom prst="ellipse">
                <a:avLst/>
              </a:prstGeom>
            </p:spPr>
            <p:style>
              <a:lnRef idx="1">
                <a:schemeClr val="accent1"/>
              </a:lnRef>
              <a:fillRef idx="3">
                <a:schemeClr val="accent1"/>
              </a:fillRef>
              <a:effectRef idx="2">
                <a:schemeClr val="accent1"/>
              </a:effectRef>
              <a:fontRef idx="minor">
                <a:schemeClr val="lt1"/>
              </a:fontRef>
            </p:style>
            <p:txBody>
              <a:bodyPr anchor="ctr"/>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52" name="椭圆 51"/>
              <p:cNvSpPr/>
              <p:nvPr/>
            </p:nvSpPr>
            <p:spPr>
              <a:xfrm>
                <a:off x="1614899" y="4150298"/>
                <a:ext cx="631383" cy="631250"/>
              </a:xfrm>
              <a:prstGeom prst="ellipse">
                <a:avLst/>
              </a:prstGeom>
            </p:spPr>
            <p:style>
              <a:lnRef idx="1">
                <a:schemeClr val="accent1"/>
              </a:lnRef>
              <a:fillRef idx="3">
                <a:schemeClr val="accent1"/>
              </a:fillRef>
              <a:effectRef idx="2">
                <a:schemeClr val="accent1"/>
              </a:effectRef>
              <a:fontRef idx="minor">
                <a:schemeClr val="lt1"/>
              </a:fontRef>
            </p:style>
            <p:txBody>
              <a:bodyPr anchor="ctr"/>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cxnSp>
            <p:nvCxnSpPr>
              <p:cNvPr id="53" name="直接连接符 52"/>
              <p:cNvCxnSpPr>
                <a:stCxn id="48" idx="3"/>
                <a:endCxn id="49" idx="7"/>
              </p:cNvCxnSpPr>
              <p:nvPr/>
            </p:nvCxnSpPr>
            <p:spPr>
              <a:xfrm flipH="1">
                <a:off x="1709136" y="2592534"/>
                <a:ext cx="314120" cy="505680"/>
              </a:xfrm>
              <a:prstGeom prst="line">
                <a:avLst/>
              </a:prstGeom>
            </p:spPr>
            <p:style>
              <a:lnRef idx="1">
                <a:schemeClr val="accent1"/>
              </a:lnRef>
              <a:fillRef idx="3">
                <a:schemeClr val="accent1"/>
              </a:fillRef>
              <a:effectRef idx="2">
                <a:schemeClr val="accent1"/>
              </a:effectRef>
              <a:fontRef idx="minor">
                <a:schemeClr val="lt1"/>
              </a:fontRef>
            </p:style>
          </p:cxnSp>
          <p:cxnSp>
            <p:nvCxnSpPr>
              <p:cNvPr id="54" name="直接连接符 53"/>
              <p:cNvCxnSpPr>
                <a:stCxn id="48" idx="5"/>
                <a:endCxn id="50" idx="1"/>
              </p:cNvCxnSpPr>
              <p:nvPr/>
            </p:nvCxnSpPr>
            <p:spPr>
              <a:xfrm>
                <a:off x="2469307" y="2592534"/>
                <a:ext cx="185332" cy="505680"/>
              </a:xfrm>
              <a:prstGeom prst="line">
                <a:avLst/>
              </a:prstGeom>
            </p:spPr>
            <p:style>
              <a:lnRef idx="1">
                <a:schemeClr val="accent1"/>
              </a:lnRef>
              <a:fillRef idx="3">
                <a:schemeClr val="accent1"/>
              </a:fillRef>
              <a:effectRef idx="2">
                <a:schemeClr val="accent1"/>
              </a:effectRef>
              <a:fontRef idx="minor">
                <a:schemeClr val="lt1"/>
              </a:fontRef>
            </p:style>
          </p:cxnSp>
          <p:cxnSp>
            <p:nvCxnSpPr>
              <p:cNvPr id="55" name="直接连接符 54"/>
              <p:cNvCxnSpPr>
                <a:stCxn id="48" idx="5"/>
                <a:endCxn id="51" idx="0"/>
              </p:cNvCxnSpPr>
              <p:nvPr/>
            </p:nvCxnSpPr>
            <p:spPr>
              <a:xfrm flipH="1">
                <a:off x="970953" y="3583530"/>
                <a:ext cx="358097" cy="566769"/>
              </a:xfrm>
              <a:prstGeom prst="line">
                <a:avLst/>
              </a:prstGeom>
            </p:spPr>
            <p:style>
              <a:lnRef idx="1">
                <a:schemeClr val="accent1"/>
              </a:lnRef>
              <a:fillRef idx="3">
                <a:schemeClr val="accent1"/>
              </a:fillRef>
              <a:effectRef idx="2">
                <a:schemeClr val="accent1"/>
              </a:effectRef>
              <a:fontRef idx="minor">
                <a:schemeClr val="lt1"/>
              </a:fontRef>
            </p:style>
          </p:cxnSp>
          <p:cxnSp>
            <p:nvCxnSpPr>
              <p:cNvPr id="56" name="直接连接符 55"/>
              <p:cNvCxnSpPr>
                <a:stCxn id="49" idx="5"/>
                <a:endCxn id="52" idx="0"/>
              </p:cNvCxnSpPr>
              <p:nvPr/>
            </p:nvCxnSpPr>
            <p:spPr>
              <a:xfrm>
                <a:off x="1709136" y="3542804"/>
                <a:ext cx="219884" cy="607495"/>
              </a:xfrm>
              <a:prstGeom prst="line">
                <a:avLst/>
              </a:prstGeom>
            </p:spPr>
            <p:style>
              <a:lnRef idx="1">
                <a:schemeClr val="accent1"/>
              </a:lnRef>
              <a:fillRef idx="3">
                <a:schemeClr val="accent1"/>
              </a:fillRef>
              <a:effectRef idx="2">
                <a:schemeClr val="accent1"/>
              </a:effectRef>
              <a:fontRef idx="minor">
                <a:schemeClr val="lt1"/>
              </a:fontRef>
            </p:style>
          </p:cxnSp>
        </p:grpSp>
        <p:grpSp>
          <p:nvGrpSpPr>
            <p:cNvPr id="21536" name="组合 25"/>
            <p:cNvGrpSpPr/>
            <p:nvPr/>
          </p:nvGrpSpPr>
          <p:grpSpPr>
            <a:xfrm>
              <a:off x="3957182" y="2302226"/>
              <a:ext cx="2534981" cy="2728804"/>
              <a:chOff x="656833" y="2052918"/>
              <a:chExt cx="2534981" cy="2728804"/>
            </a:xfrm>
          </p:grpSpPr>
          <p:sp>
            <p:nvSpPr>
              <p:cNvPr id="39" name="椭圆 38"/>
              <p:cNvSpPr/>
              <p:nvPr/>
            </p:nvSpPr>
            <p:spPr>
              <a:xfrm>
                <a:off x="1928779" y="2053091"/>
                <a:ext cx="631383" cy="631250"/>
              </a:xfrm>
              <a:prstGeom prst="ellipse">
                <a:avLst/>
              </a:prstGeom>
            </p:spPr>
            <p:style>
              <a:lnRef idx="1">
                <a:schemeClr val="accent1"/>
              </a:lnRef>
              <a:fillRef idx="3">
                <a:schemeClr val="accent1"/>
              </a:fillRef>
              <a:effectRef idx="2">
                <a:schemeClr val="accent1"/>
              </a:effectRef>
              <a:fontRef idx="minor">
                <a:schemeClr val="lt1"/>
              </a:fontRef>
            </p:style>
            <p:txBody>
              <a:bodyPr anchor="ctr"/>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40" name="椭圆 39"/>
              <p:cNvSpPr/>
              <p:nvPr/>
            </p:nvSpPr>
            <p:spPr>
              <a:xfrm>
                <a:off x="1171749" y="3003361"/>
                <a:ext cx="631381" cy="631250"/>
              </a:xfrm>
              <a:prstGeom prst="ellipse">
                <a:avLst/>
              </a:prstGeom>
            </p:spPr>
            <p:style>
              <a:lnRef idx="1">
                <a:schemeClr val="accent1"/>
              </a:lnRef>
              <a:fillRef idx="3">
                <a:schemeClr val="accent1"/>
              </a:fillRef>
              <a:effectRef idx="2">
                <a:schemeClr val="accent1"/>
              </a:effectRef>
              <a:fontRef idx="minor">
                <a:schemeClr val="lt1"/>
              </a:fontRef>
            </p:style>
            <p:txBody>
              <a:bodyPr anchor="ctr"/>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41" name="椭圆 40"/>
              <p:cNvSpPr/>
              <p:nvPr/>
            </p:nvSpPr>
            <p:spPr>
              <a:xfrm>
                <a:off x="2560162" y="3003361"/>
                <a:ext cx="631381" cy="631250"/>
              </a:xfrm>
              <a:prstGeom prst="ellipse">
                <a:avLst/>
              </a:prstGeom>
            </p:spPr>
            <p:style>
              <a:lnRef idx="1">
                <a:schemeClr val="accent1"/>
              </a:lnRef>
              <a:fillRef idx="3">
                <a:schemeClr val="accent1"/>
              </a:fillRef>
              <a:effectRef idx="2">
                <a:schemeClr val="accent1"/>
              </a:effectRef>
              <a:fontRef idx="minor">
                <a:schemeClr val="lt1"/>
              </a:fontRef>
            </p:style>
            <p:txBody>
              <a:bodyPr anchor="ctr"/>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42" name="椭圆 41"/>
              <p:cNvSpPr/>
              <p:nvPr/>
            </p:nvSpPr>
            <p:spPr>
              <a:xfrm>
                <a:off x="656592" y="4150472"/>
                <a:ext cx="631381" cy="631250"/>
              </a:xfrm>
              <a:prstGeom prst="ellipse">
                <a:avLst/>
              </a:prstGeom>
            </p:spPr>
            <p:style>
              <a:lnRef idx="1">
                <a:schemeClr val="accent1"/>
              </a:lnRef>
              <a:fillRef idx="3">
                <a:schemeClr val="accent1"/>
              </a:fillRef>
              <a:effectRef idx="2">
                <a:schemeClr val="accent1"/>
              </a:effectRef>
              <a:fontRef idx="minor">
                <a:schemeClr val="lt1"/>
              </a:fontRef>
            </p:style>
            <p:txBody>
              <a:bodyPr anchor="ctr"/>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43" name="椭圆 42"/>
              <p:cNvSpPr/>
              <p:nvPr/>
            </p:nvSpPr>
            <p:spPr>
              <a:xfrm>
                <a:off x="1614658" y="4150472"/>
                <a:ext cx="631383" cy="631250"/>
              </a:xfrm>
              <a:prstGeom prst="ellipse">
                <a:avLst/>
              </a:prstGeom>
            </p:spPr>
            <p:style>
              <a:lnRef idx="1">
                <a:schemeClr val="accent1"/>
              </a:lnRef>
              <a:fillRef idx="3">
                <a:schemeClr val="accent1"/>
              </a:fillRef>
              <a:effectRef idx="2">
                <a:schemeClr val="accent1"/>
              </a:effectRef>
              <a:fontRef idx="minor">
                <a:schemeClr val="lt1"/>
              </a:fontRef>
            </p:style>
            <p:txBody>
              <a:bodyPr anchor="ctr"/>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cxnSp>
            <p:nvCxnSpPr>
              <p:cNvPr id="44" name="直接连接符 43"/>
              <p:cNvCxnSpPr>
                <a:stCxn id="39" idx="3"/>
                <a:endCxn id="40" idx="7"/>
              </p:cNvCxnSpPr>
              <p:nvPr/>
            </p:nvCxnSpPr>
            <p:spPr>
              <a:xfrm flipH="1">
                <a:off x="1708894" y="2592710"/>
                <a:ext cx="314120" cy="505678"/>
              </a:xfrm>
              <a:prstGeom prst="line">
                <a:avLst/>
              </a:prstGeom>
            </p:spPr>
            <p:style>
              <a:lnRef idx="1">
                <a:schemeClr val="accent1"/>
              </a:lnRef>
              <a:fillRef idx="3">
                <a:schemeClr val="accent1"/>
              </a:fillRef>
              <a:effectRef idx="2">
                <a:schemeClr val="accent1"/>
              </a:effectRef>
              <a:fontRef idx="minor">
                <a:schemeClr val="lt1"/>
              </a:fontRef>
            </p:style>
          </p:cxnSp>
          <p:cxnSp>
            <p:nvCxnSpPr>
              <p:cNvPr id="45" name="直接连接符 44"/>
              <p:cNvCxnSpPr>
                <a:stCxn id="39" idx="5"/>
                <a:endCxn id="41" idx="1"/>
              </p:cNvCxnSpPr>
              <p:nvPr/>
            </p:nvCxnSpPr>
            <p:spPr>
              <a:xfrm>
                <a:off x="2469066" y="2592710"/>
                <a:ext cx="185332" cy="505678"/>
              </a:xfrm>
              <a:prstGeom prst="line">
                <a:avLst/>
              </a:prstGeom>
            </p:spPr>
            <p:style>
              <a:lnRef idx="1">
                <a:schemeClr val="accent1"/>
              </a:lnRef>
              <a:fillRef idx="3">
                <a:schemeClr val="accent1"/>
              </a:fillRef>
              <a:effectRef idx="2">
                <a:schemeClr val="accent1"/>
              </a:effectRef>
              <a:fontRef idx="minor">
                <a:schemeClr val="lt1"/>
              </a:fontRef>
            </p:style>
          </p:cxnSp>
          <p:cxnSp>
            <p:nvCxnSpPr>
              <p:cNvPr id="46" name="直接连接符 45"/>
              <p:cNvCxnSpPr>
                <a:stCxn id="39" idx="5"/>
                <a:endCxn id="42" idx="0"/>
              </p:cNvCxnSpPr>
              <p:nvPr/>
            </p:nvCxnSpPr>
            <p:spPr>
              <a:xfrm flipH="1">
                <a:off x="970712" y="3583705"/>
                <a:ext cx="358097" cy="566767"/>
              </a:xfrm>
              <a:prstGeom prst="line">
                <a:avLst/>
              </a:prstGeom>
            </p:spPr>
            <p:style>
              <a:lnRef idx="1">
                <a:schemeClr val="accent1"/>
              </a:lnRef>
              <a:fillRef idx="3">
                <a:schemeClr val="accent1"/>
              </a:fillRef>
              <a:effectRef idx="2">
                <a:schemeClr val="accent1"/>
              </a:effectRef>
              <a:fontRef idx="minor">
                <a:schemeClr val="lt1"/>
              </a:fontRef>
            </p:style>
          </p:cxnSp>
          <p:cxnSp>
            <p:nvCxnSpPr>
              <p:cNvPr id="47" name="直接连接符 46"/>
              <p:cNvCxnSpPr>
                <a:stCxn id="40" idx="5"/>
                <a:endCxn id="43" idx="0"/>
              </p:cNvCxnSpPr>
              <p:nvPr/>
            </p:nvCxnSpPr>
            <p:spPr>
              <a:xfrm>
                <a:off x="1708894" y="3542979"/>
                <a:ext cx="219884" cy="607493"/>
              </a:xfrm>
              <a:prstGeom prst="line">
                <a:avLst/>
              </a:prstGeom>
            </p:spPr>
            <p:style>
              <a:lnRef idx="1">
                <a:schemeClr val="accent1"/>
              </a:lnRef>
              <a:fillRef idx="3">
                <a:schemeClr val="accent1"/>
              </a:fillRef>
              <a:effectRef idx="2">
                <a:schemeClr val="accent1"/>
              </a:effectRef>
              <a:fontRef idx="minor">
                <a:schemeClr val="lt1"/>
              </a:fontRef>
            </p:style>
          </p:cxnSp>
        </p:grpSp>
        <p:sp>
          <p:nvSpPr>
            <p:cNvPr id="27" name="椭圆 26"/>
            <p:cNvSpPr/>
            <p:nvPr/>
          </p:nvSpPr>
          <p:spPr>
            <a:xfrm>
              <a:off x="5163164" y="3252669"/>
              <a:ext cx="631381" cy="631250"/>
            </a:xfrm>
            <a:prstGeom prst="ellipse">
              <a:avLst/>
            </a:prstGeom>
          </p:spPr>
          <p:style>
            <a:lnRef idx="1">
              <a:schemeClr val="accent1"/>
            </a:lnRef>
            <a:fillRef idx="3">
              <a:schemeClr val="accent1"/>
            </a:fillRef>
            <a:effectRef idx="2">
              <a:schemeClr val="accent1"/>
            </a:effectRef>
            <a:fontRef idx="minor">
              <a:schemeClr val="lt1"/>
            </a:fontRef>
          </p:style>
          <p:txBody>
            <a:bodyPr anchor="ctr"/>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cxnSp>
          <p:nvCxnSpPr>
            <p:cNvPr id="28" name="直接连接符 27"/>
            <p:cNvCxnSpPr>
              <a:stCxn id="40" idx="5"/>
              <a:endCxn id="27" idx="0"/>
            </p:cNvCxnSpPr>
            <p:nvPr/>
          </p:nvCxnSpPr>
          <p:spPr>
            <a:xfrm flipH="1">
              <a:off x="5480425" y="2940437"/>
              <a:ext cx="59684" cy="312231"/>
            </a:xfrm>
            <a:prstGeom prst="line">
              <a:avLst/>
            </a:prstGeom>
          </p:spPr>
          <p:style>
            <a:lnRef idx="1">
              <a:schemeClr val="accent1"/>
            </a:lnRef>
            <a:fillRef idx="3">
              <a:schemeClr val="accent1"/>
            </a:fillRef>
            <a:effectRef idx="2">
              <a:schemeClr val="accent1"/>
            </a:effectRef>
            <a:fontRef idx="minor">
              <a:schemeClr val="lt1"/>
            </a:fontRef>
          </p:style>
        </p:cxnSp>
        <p:grpSp>
          <p:nvGrpSpPr>
            <p:cNvPr id="21548" name="组合 28"/>
            <p:cNvGrpSpPr/>
            <p:nvPr/>
          </p:nvGrpSpPr>
          <p:grpSpPr>
            <a:xfrm>
              <a:off x="7471921" y="2271856"/>
              <a:ext cx="2534981" cy="2728804"/>
              <a:chOff x="656833" y="2052918"/>
              <a:chExt cx="2534981" cy="2728804"/>
            </a:xfrm>
          </p:grpSpPr>
          <p:sp>
            <p:nvSpPr>
              <p:cNvPr id="30" name="椭圆 29"/>
              <p:cNvSpPr/>
              <p:nvPr/>
            </p:nvSpPr>
            <p:spPr>
              <a:xfrm>
                <a:off x="1929050" y="2052918"/>
                <a:ext cx="631381" cy="631250"/>
              </a:xfrm>
              <a:prstGeom prst="ellipse">
                <a:avLst/>
              </a:prstGeom>
            </p:spPr>
            <p:style>
              <a:lnRef idx="1">
                <a:schemeClr val="accent1"/>
              </a:lnRef>
              <a:fillRef idx="3">
                <a:schemeClr val="accent1"/>
              </a:fillRef>
              <a:effectRef idx="2">
                <a:schemeClr val="accent1"/>
              </a:effectRef>
              <a:fontRef idx="minor">
                <a:schemeClr val="lt1"/>
              </a:fontRef>
            </p:style>
            <p:txBody>
              <a:bodyPr anchor="ctr"/>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31" name="椭圆 30"/>
              <p:cNvSpPr/>
              <p:nvPr/>
            </p:nvSpPr>
            <p:spPr>
              <a:xfrm>
                <a:off x="1172018" y="3003187"/>
                <a:ext cx="631383" cy="631250"/>
              </a:xfrm>
              <a:prstGeom prst="ellipse">
                <a:avLst/>
              </a:prstGeom>
            </p:spPr>
            <p:style>
              <a:lnRef idx="1">
                <a:schemeClr val="accent1"/>
              </a:lnRef>
              <a:fillRef idx="3">
                <a:schemeClr val="accent1"/>
              </a:fillRef>
              <a:effectRef idx="2">
                <a:schemeClr val="accent1"/>
              </a:effectRef>
              <a:fontRef idx="minor">
                <a:schemeClr val="lt1"/>
              </a:fontRef>
            </p:style>
            <p:txBody>
              <a:bodyPr anchor="ctr"/>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32" name="椭圆 31"/>
              <p:cNvSpPr/>
              <p:nvPr/>
            </p:nvSpPr>
            <p:spPr>
              <a:xfrm>
                <a:off x="2560431" y="3003187"/>
                <a:ext cx="631383" cy="631250"/>
              </a:xfrm>
              <a:prstGeom prst="ellipse">
                <a:avLst/>
              </a:prstGeom>
            </p:spPr>
            <p:style>
              <a:lnRef idx="1">
                <a:schemeClr val="accent1"/>
              </a:lnRef>
              <a:fillRef idx="3">
                <a:schemeClr val="accent1"/>
              </a:fillRef>
              <a:effectRef idx="2">
                <a:schemeClr val="accent1"/>
              </a:effectRef>
              <a:fontRef idx="minor">
                <a:schemeClr val="lt1"/>
              </a:fontRef>
            </p:style>
            <p:txBody>
              <a:bodyPr anchor="ctr"/>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33" name="椭圆 32"/>
              <p:cNvSpPr/>
              <p:nvPr/>
            </p:nvSpPr>
            <p:spPr>
              <a:xfrm>
                <a:off x="656861" y="4150298"/>
                <a:ext cx="631383" cy="631250"/>
              </a:xfrm>
              <a:prstGeom prst="ellipse">
                <a:avLst/>
              </a:prstGeom>
            </p:spPr>
            <p:style>
              <a:lnRef idx="1">
                <a:schemeClr val="accent1"/>
              </a:lnRef>
              <a:fillRef idx="3">
                <a:schemeClr val="accent1"/>
              </a:fillRef>
              <a:effectRef idx="2">
                <a:schemeClr val="accent1"/>
              </a:effectRef>
              <a:fontRef idx="minor">
                <a:schemeClr val="lt1"/>
              </a:fontRef>
            </p:style>
            <p:txBody>
              <a:bodyPr anchor="ctr"/>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34" name="椭圆 33"/>
              <p:cNvSpPr/>
              <p:nvPr/>
            </p:nvSpPr>
            <p:spPr>
              <a:xfrm>
                <a:off x="1614929" y="4150298"/>
                <a:ext cx="631381" cy="631250"/>
              </a:xfrm>
              <a:prstGeom prst="ellipse">
                <a:avLst/>
              </a:prstGeom>
            </p:spPr>
            <p:style>
              <a:lnRef idx="1">
                <a:schemeClr val="accent1"/>
              </a:lnRef>
              <a:fillRef idx="3">
                <a:schemeClr val="accent1"/>
              </a:fillRef>
              <a:effectRef idx="2">
                <a:schemeClr val="accent1"/>
              </a:effectRef>
              <a:fontRef idx="minor">
                <a:schemeClr val="lt1"/>
              </a:fontRef>
            </p:style>
            <p:txBody>
              <a:bodyPr anchor="ctr"/>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cxnSp>
            <p:nvCxnSpPr>
              <p:cNvPr id="35" name="直接连接符 34"/>
              <p:cNvCxnSpPr>
                <a:stCxn id="30" idx="3"/>
                <a:endCxn id="31" idx="7"/>
              </p:cNvCxnSpPr>
              <p:nvPr/>
            </p:nvCxnSpPr>
            <p:spPr>
              <a:xfrm flipH="1">
                <a:off x="1709165" y="2592534"/>
                <a:ext cx="314120" cy="505680"/>
              </a:xfrm>
              <a:prstGeom prst="line">
                <a:avLst/>
              </a:prstGeom>
            </p:spPr>
            <p:style>
              <a:lnRef idx="1">
                <a:schemeClr val="accent1"/>
              </a:lnRef>
              <a:fillRef idx="3">
                <a:schemeClr val="accent1"/>
              </a:fillRef>
              <a:effectRef idx="2">
                <a:schemeClr val="accent1"/>
              </a:effectRef>
              <a:fontRef idx="minor">
                <a:schemeClr val="lt1"/>
              </a:fontRef>
            </p:style>
          </p:cxnSp>
          <p:cxnSp>
            <p:nvCxnSpPr>
              <p:cNvPr id="36" name="直接连接符 35"/>
              <p:cNvCxnSpPr>
                <a:stCxn id="30" idx="5"/>
                <a:endCxn id="32" idx="1"/>
              </p:cNvCxnSpPr>
              <p:nvPr/>
            </p:nvCxnSpPr>
            <p:spPr>
              <a:xfrm>
                <a:off x="2469337" y="2592534"/>
                <a:ext cx="185330" cy="505680"/>
              </a:xfrm>
              <a:prstGeom prst="line">
                <a:avLst/>
              </a:prstGeom>
            </p:spPr>
            <p:style>
              <a:lnRef idx="1">
                <a:schemeClr val="accent1"/>
              </a:lnRef>
              <a:fillRef idx="3">
                <a:schemeClr val="accent1"/>
              </a:fillRef>
              <a:effectRef idx="2">
                <a:schemeClr val="accent1"/>
              </a:effectRef>
              <a:fontRef idx="minor">
                <a:schemeClr val="lt1"/>
              </a:fontRef>
            </p:style>
          </p:cxnSp>
          <p:cxnSp>
            <p:nvCxnSpPr>
              <p:cNvPr id="37" name="直接连接符 36"/>
              <p:cNvCxnSpPr>
                <a:stCxn id="30" idx="5"/>
                <a:endCxn id="33" idx="0"/>
              </p:cNvCxnSpPr>
              <p:nvPr/>
            </p:nvCxnSpPr>
            <p:spPr>
              <a:xfrm flipH="1">
                <a:off x="970981" y="3583530"/>
                <a:ext cx="358097" cy="566769"/>
              </a:xfrm>
              <a:prstGeom prst="line">
                <a:avLst/>
              </a:prstGeom>
            </p:spPr>
            <p:style>
              <a:lnRef idx="1">
                <a:schemeClr val="accent1"/>
              </a:lnRef>
              <a:fillRef idx="3">
                <a:schemeClr val="accent1"/>
              </a:fillRef>
              <a:effectRef idx="2">
                <a:schemeClr val="accent1"/>
              </a:effectRef>
              <a:fontRef idx="minor">
                <a:schemeClr val="lt1"/>
              </a:fontRef>
            </p:style>
          </p:cxnSp>
          <p:cxnSp>
            <p:nvCxnSpPr>
              <p:cNvPr id="38" name="直接连接符 37"/>
              <p:cNvCxnSpPr>
                <a:stCxn id="31" idx="5"/>
                <a:endCxn id="34" idx="0"/>
              </p:cNvCxnSpPr>
              <p:nvPr/>
            </p:nvCxnSpPr>
            <p:spPr>
              <a:xfrm>
                <a:off x="1709165" y="3542804"/>
                <a:ext cx="219884" cy="607495"/>
              </a:xfrm>
              <a:prstGeom prst="line">
                <a:avLst/>
              </a:prstGeom>
            </p:spPr>
            <p:style>
              <a:lnRef idx="1">
                <a:schemeClr val="accent1"/>
              </a:lnRef>
              <a:fillRef idx="3">
                <a:schemeClr val="accent1"/>
              </a:fillRef>
              <a:effectRef idx="2">
                <a:schemeClr val="accent1"/>
              </a:effectRef>
              <a:fontRef idx="minor">
                <a:schemeClr val="lt1"/>
              </a:fontRef>
            </p:style>
          </p:cxnSp>
        </p:grpSp>
      </p:grpSp>
      <p:sp>
        <p:nvSpPr>
          <p:cNvPr id="9" name="文本框 8"/>
          <p:cNvSpPr txBox="1"/>
          <p:nvPr/>
        </p:nvSpPr>
        <p:spPr>
          <a:xfrm>
            <a:off x="2103755" y="3333750"/>
            <a:ext cx="2199005" cy="396240"/>
          </a:xfrm>
          <a:prstGeom prst="rect">
            <a:avLst/>
          </a:prstGeom>
          <a:noFill/>
        </p:spPr>
        <p:txBody>
          <a:bodyPr wrap="square" rtlCol="0">
            <a:spAutoFit/>
          </a:bodyPr>
          <a:p>
            <a:r>
              <a:rPr lang="zh-CN" altLang="en-US" sz="2000"/>
              <a:t>树的数量</a:t>
            </a:r>
            <a:r>
              <a:rPr lang="en-US" altLang="zh-CN" sz="2000"/>
              <a:t>=n-m</a:t>
            </a:r>
            <a:endParaRPr lang="en-US" altLang="zh-CN" sz="2000"/>
          </a:p>
        </p:txBody>
      </p:sp>
      <p:sp>
        <p:nvSpPr>
          <p:cNvPr id="10" name="文本框 9"/>
          <p:cNvSpPr txBox="1"/>
          <p:nvPr/>
        </p:nvSpPr>
        <p:spPr>
          <a:xfrm>
            <a:off x="1691005" y="4299585"/>
            <a:ext cx="3274695" cy="1005840"/>
          </a:xfrm>
          <a:prstGeom prst="rect">
            <a:avLst/>
          </a:prstGeom>
          <a:noFill/>
        </p:spPr>
        <p:txBody>
          <a:bodyPr wrap="square" rtlCol="0">
            <a:spAutoFit/>
          </a:bodyPr>
          <a:p>
            <a:r>
              <a:rPr lang="en-US" altLang="zh-CN" sz="2000"/>
              <a:t>2.</a:t>
            </a:r>
            <a:r>
              <a:rPr lang="zh-CN" altLang="en-US" sz="2000"/>
              <a:t>路径</a:t>
            </a:r>
            <a:endParaRPr lang="zh-CN" altLang="en-US" sz="2000"/>
          </a:p>
          <a:p>
            <a:r>
              <a:rPr lang="zh-CN" altLang="en-US" sz="2000"/>
              <a:t>      点到根的路径唯一</a:t>
            </a:r>
            <a:endParaRPr lang="zh-CN" altLang="en-US" sz="2000"/>
          </a:p>
          <a:p>
            <a:r>
              <a:rPr lang="zh-CN" altLang="en-US" sz="2000"/>
              <a:t>      两点间最短路径唯一</a:t>
            </a:r>
            <a:endParaRPr lang="zh-CN" altLang="en-US" sz="2000"/>
          </a:p>
        </p:txBody>
      </p:sp>
    </p:spTree>
    <p:custDataLst>
      <p:tags r:id="rId2"/>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9"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1000"/>
                                        <p:tgtEl>
                                          <p:spTgt spid="24"/>
                                        </p:tgtEl>
                                      </p:cBhvr>
                                    </p:animEffect>
                                    <p:anim calcmode="lin" valueType="num">
                                      <p:cBhvr>
                                        <p:cTn id="21" dur="1000" fill="hold"/>
                                        <p:tgtEl>
                                          <p:spTgt spid="24"/>
                                        </p:tgtEl>
                                        <p:attrNameLst>
                                          <p:attrName>ppt_x</p:attrName>
                                        </p:attrNameLst>
                                      </p:cBhvr>
                                      <p:tavLst>
                                        <p:tav tm="0">
                                          <p:val>
                                            <p:strVal val="#ppt_x"/>
                                          </p:val>
                                        </p:tav>
                                        <p:tav tm="100000">
                                          <p:val>
                                            <p:strVal val="#ppt_x"/>
                                          </p:val>
                                        </p:tav>
                                      </p:tavLst>
                                    </p:anim>
                                    <p:anim calcmode="lin" valueType="num">
                                      <p:cBhvr>
                                        <p:cTn id="22"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1000"/>
                                        <p:tgtEl>
                                          <p:spTgt spid="10"/>
                                        </p:tgtEl>
                                      </p:cBhvr>
                                    </p:animEffect>
                                    <p:anim calcmode="lin" valueType="num">
                                      <p:cBhvr>
                                        <p:cTn id="35" dur="1000" fill="hold"/>
                                        <p:tgtEl>
                                          <p:spTgt spid="10"/>
                                        </p:tgtEl>
                                        <p:attrNameLst>
                                          <p:attrName>ppt_x</p:attrName>
                                        </p:attrNameLst>
                                      </p:cBhvr>
                                      <p:tavLst>
                                        <p:tav tm="0">
                                          <p:val>
                                            <p:strVal val="#ppt_x"/>
                                          </p:val>
                                        </p:tav>
                                        <p:tav tm="100000">
                                          <p:val>
                                            <p:strVal val="#ppt_x"/>
                                          </p:val>
                                        </p:tav>
                                      </p:tavLst>
                                    </p:anim>
                                    <p:anim calcmode="lin" valueType="num">
                                      <p:cBhvr>
                                        <p:cTn id="3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4" grpId="2"/>
      <p:bldP spid="4" grpId="3"/>
      <p:bldP spid="4" grpId="4"/>
      <p:bldP spid="4" grpId="5"/>
      <p:bldP spid="4" grpId="6"/>
      <p:bldP spid="4" grpId="7"/>
      <p:bldP spid="4" grpId="8"/>
      <p:bldP spid="4" grpId="9"/>
      <p:bldP spid="5" grpId="0"/>
      <p:bldP spid="10"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任意多边形 102"/>
          <p:cNvSpPr/>
          <p:nvPr>
            <p:custDataLst>
              <p:tags r:id="rId1"/>
            </p:custDataLst>
          </p:nvPr>
        </p:nvSpPr>
        <p:spPr>
          <a:xfrm>
            <a:off x="-635" y="3072964"/>
            <a:ext cx="3819760" cy="3787467"/>
          </a:xfrm>
          <a:custGeom>
            <a:avLst/>
            <a:gdLst>
              <a:gd name="connsiteX0" fmla="*/ 0 w 3819760"/>
              <a:gd name="connsiteY0" fmla="*/ 60419 h 3787467"/>
              <a:gd name="connsiteX1" fmla="*/ 3727048 w 3819760"/>
              <a:gd name="connsiteY1" fmla="*/ 3787467 h 3787467"/>
              <a:gd name="connsiteX2" fmla="*/ 0 w 3819760"/>
              <a:gd name="connsiteY2" fmla="*/ 3787467 h 3787467"/>
              <a:gd name="connsiteX3" fmla="*/ 281032 w 3819760"/>
              <a:gd name="connsiteY3" fmla="*/ 0 h 3787467"/>
              <a:gd name="connsiteX4" fmla="*/ 3819760 w 3819760"/>
              <a:gd name="connsiteY4" fmla="*/ 3538728 h 3787467"/>
              <a:gd name="connsiteX5" fmla="*/ 3686653 w 3819760"/>
              <a:gd name="connsiteY5" fmla="*/ 3538728 h 3787467"/>
              <a:gd name="connsiteX6" fmla="*/ 281032 w 3819760"/>
              <a:gd name="connsiteY6" fmla="*/ 133107 h 37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9760" h="3787467">
                <a:moveTo>
                  <a:pt x="0" y="60419"/>
                </a:moveTo>
                <a:lnTo>
                  <a:pt x="3727048" y="3787467"/>
                </a:lnTo>
                <a:lnTo>
                  <a:pt x="0" y="3787467"/>
                </a:lnTo>
                <a:close/>
                <a:moveTo>
                  <a:pt x="281032" y="0"/>
                </a:moveTo>
                <a:lnTo>
                  <a:pt x="3819760" y="3538728"/>
                </a:lnTo>
                <a:lnTo>
                  <a:pt x="3686653" y="3538728"/>
                </a:lnTo>
                <a:lnTo>
                  <a:pt x="281032" y="1331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 name="文本框 2"/>
          <p:cNvSpPr txBox="1"/>
          <p:nvPr>
            <p:custDataLst>
              <p:tags r:id="rId2"/>
            </p:custDataLst>
          </p:nvPr>
        </p:nvSpPr>
        <p:spPr>
          <a:xfrm>
            <a:off x="838200" y="106680"/>
            <a:ext cx="2294890" cy="929005"/>
          </a:xfrm>
          <a:prstGeom prst="rect">
            <a:avLst/>
          </a:prstGeom>
        </p:spPr>
        <p:txBody>
          <a:bodyPr vert="horz" lIns="91440" tIns="45720" rIns="91440" bIns="45720" rtlCol="0" anchor="ctr">
            <a:normAutofit lnSpcReduction="20000"/>
          </a:bodyPr>
          <a:lstStyle>
            <a:lvl1pPr>
              <a:lnSpc>
                <a:spcPct val="90000"/>
              </a:lnSpc>
              <a:spcBef>
                <a:spcPct val="0"/>
              </a:spcBef>
              <a:buNone/>
              <a:defRPr sz="3200">
                <a:latin typeface="+mj-lt"/>
                <a:ea typeface="+mj-ea"/>
                <a:cs typeface="+mj-cs"/>
              </a:defRPr>
            </a:lvl1pPr>
          </a:lstStyle>
          <a:p>
            <a:r>
              <a:rPr lang="zh-CN" altLang="en-US" smtClean="0"/>
              <a:t>树的存储</a:t>
            </a:r>
            <a:endParaRPr lang="zh-CN" altLang="en-US" smtClean="0"/>
          </a:p>
        </p:txBody>
      </p:sp>
      <p:sp>
        <p:nvSpPr>
          <p:cNvPr id="6" name="文本框 5"/>
          <p:cNvSpPr txBox="1"/>
          <p:nvPr/>
        </p:nvSpPr>
        <p:spPr>
          <a:xfrm>
            <a:off x="1351915" y="1235710"/>
            <a:ext cx="7056755" cy="822960"/>
          </a:xfrm>
          <a:prstGeom prst="rect">
            <a:avLst/>
          </a:prstGeom>
          <a:noFill/>
        </p:spPr>
        <p:txBody>
          <a:bodyPr wrap="square" rtlCol="0">
            <a:spAutoFit/>
          </a:bodyPr>
          <a:p>
            <a:r>
              <a:rPr lang="zh-CN" altLang="en-US" sz="2400" dirty="0">
                <a:latin typeface="楷体" panose="02010609060101010101" charset="-122"/>
                <a:ea typeface="楷体" panose="02010609060101010101" charset="-122"/>
                <a:sym typeface="+mn-ea"/>
              </a:rPr>
              <a:t>在计算机中存储一棵树</a:t>
            </a:r>
            <a:r>
              <a:rPr lang="en-US" altLang="zh-CN" sz="2400" dirty="0">
                <a:latin typeface="楷体" panose="02010609060101010101" charset="-122"/>
                <a:ea typeface="楷体" panose="02010609060101010101" charset="-122"/>
                <a:sym typeface="+mn-ea"/>
              </a:rPr>
              <a:t>,</a:t>
            </a:r>
            <a:r>
              <a:rPr lang="zh-CN" altLang="en-US" sz="2400" dirty="0">
                <a:latin typeface="楷体" panose="02010609060101010101" charset="-122"/>
                <a:ea typeface="楷体" panose="02010609060101010101" charset="-122"/>
                <a:sym typeface="+mn-ea"/>
              </a:rPr>
              <a:t>不仅要存储树中每个结点的</a:t>
            </a:r>
            <a:r>
              <a:rPr lang="zh-CN" altLang="en-US" sz="2400" b="1" dirty="0">
                <a:solidFill>
                  <a:srgbClr val="FF0000"/>
                </a:solidFill>
                <a:latin typeface="楷体" panose="02010609060101010101" charset="-122"/>
                <a:ea typeface="楷体" panose="02010609060101010101" charset="-122"/>
                <a:sym typeface="+mn-ea"/>
              </a:rPr>
              <a:t>数据</a:t>
            </a:r>
            <a:r>
              <a:rPr lang="en-US" altLang="zh-CN" sz="2400" dirty="0">
                <a:latin typeface="楷体" panose="02010609060101010101" charset="-122"/>
                <a:ea typeface="楷体" panose="02010609060101010101" charset="-122"/>
                <a:sym typeface="+mn-ea"/>
              </a:rPr>
              <a:t>,</a:t>
            </a:r>
            <a:r>
              <a:rPr lang="zh-CN" altLang="en-US" sz="2400" dirty="0">
                <a:latin typeface="楷体" panose="02010609060101010101" charset="-122"/>
                <a:ea typeface="楷体" panose="02010609060101010101" charset="-122"/>
                <a:sym typeface="+mn-ea"/>
              </a:rPr>
              <a:t>而且要存储结点与结点之间的</a:t>
            </a:r>
            <a:r>
              <a:rPr lang="zh-CN" altLang="en-US" sz="2400" b="1" dirty="0">
                <a:solidFill>
                  <a:srgbClr val="FF0000"/>
                </a:solidFill>
                <a:latin typeface="楷体" panose="02010609060101010101" charset="-122"/>
                <a:ea typeface="楷体" panose="02010609060101010101" charset="-122"/>
                <a:sym typeface="+mn-ea"/>
              </a:rPr>
              <a:t>关系</a:t>
            </a:r>
            <a:r>
              <a:rPr lang="zh-CN" altLang="en-US" sz="2400" dirty="0">
                <a:latin typeface="楷体" panose="02010609060101010101" charset="-122"/>
                <a:ea typeface="楷体" panose="02010609060101010101" charset="-122"/>
                <a:sym typeface="+mn-ea"/>
              </a:rPr>
              <a:t>。</a:t>
            </a:r>
            <a:endParaRPr lang="zh-CN" altLang="en-US" sz="2400">
              <a:latin typeface="楷体" panose="02010609060101010101" charset="-122"/>
              <a:ea typeface="楷体" panose="02010609060101010101" charset="-122"/>
            </a:endParaRPr>
          </a:p>
        </p:txBody>
      </p:sp>
      <p:pic>
        <p:nvPicPr>
          <p:cNvPr id="7" name="图片 6"/>
          <p:cNvPicPr>
            <a:picLocks noChangeAspect="1"/>
          </p:cNvPicPr>
          <p:nvPr/>
        </p:nvPicPr>
        <p:blipFill>
          <a:blip r:embed="rId3"/>
          <a:stretch>
            <a:fillRect/>
          </a:stretch>
        </p:blipFill>
        <p:spPr>
          <a:xfrm>
            <a:off x="8719185" y="1235710"/>
            <a:ext cx="2994660" cy="3398520"/>
          </a:xfrm>
          <a:prstGeom prst="rect">
            <a:avLst/>
          </a:prstGeom>
        </p:spPr>
      </p:pic>
      <p:graphicFrame>
        <p:nvGraphicFramePr>
          <p:cNvPr id="8" name="表格 7"/>
          <p:cNvGraphicFramePr/>
          <p:nvPr/>
        </p:nvGraphicFramePr>
        <p:xfrm>
          <a:off x="3287395" y="2258695"/>
          <a:ext cx="4956175" cy="3429000"/>
        </p:xfrm>
        <a:graphic>
          <a:graphicData uri="http://schemas.openxmlformats.org/drawingml/2006/table">
            <a:tbl>
              <a:tblPr firstRow="1" bandRow="1">
                <a:tableStyleId>{5C22544A-7EE6-4342-B048-85BDC9FD1C3A}</a:tableStyleId>
              </a:tblPr>
              <a:tblGrid>
                <a:gridCol w="826029"/>
                <a:gridCol w="826135"/>
                <a:gridCol w="825500"/>
                <a:gridCol w="826982"/>
                <a:gridCol w="825500"/>
                <a:gridCol w="826029"/>
              </a:tblGrid>
              <a:tr h="381000">
                <a:tc>
                  <a:txBody>
                    <a:bodyPr/>
                    <a:p>
                      <a:pPr>
                        <a:buNone/>
                      </a:pPr>
                      <a:r>
                        <a:rPr lang="zh-CN" altLang="en-US">
                          <a:solidFill>
                            <a:schemeClr val="tx1"/>
                          </a:solidFill>
                        </a:rPr>
                        <a:t>数组下标</a:t>
                      </a:r>
                      <a:endParaRPr lang="zh-CN" altLang="en-US">
                        <a:solidFill>
                          <a:schemeClr val="tx1"/>
                        </a:solidFill>
                      </a:endParaRPr>
                    </a:p>
                  </a:txBody>
                  <a:tcPr>
                    <a:solidFill>
                      <a:schemeClr val="bg1"/>
                    </a:solidFill>
                  </a:tcPr>
                </a:tc>
                <a:tc>
                  <a:txBody>
                    <a:bodyPr/>
                    <a:p>
                      <a:pPr>
                        <a:buNone/>
                      </a:pPr>
                      <a:r>
                        <a:rPr lang="en-US" altLang="zh-CN"/>
                        <a:t>data</a:t>
                      </a:r>
                      <a:endParaRPr lang="en-US" altLang="zh-CN"/>
                    </a:p>
                  </a:txBody>
                  <a:tcPr/>
                </a:tc>
                <a:tc>
                  <a:txBody>
                    <a:bodyPr/>
                    <a:p>
                      <a:pPr>
                        <a:buNone/>
                      </a:pPr>
                      <a:r>
                        <a:rPr lang="en-US" altLang="zh-CN"/>
                        <a:t>father</a:t>
                      </a:r>
                      <a:endParaRPr lang="en-US" altLang="zh-CN"/>
                    </a:p>
                  </a:txBody>
                  <a:tcPr/>
                </a:tc>
                <a:tc>
                  <a:txBody>
                    <a:bodyPr/>
                    <a:p>
                      <a:pPr>
                        <a:buNone/>
                      </a:pPr>
                      <a:r>
                        <a:rPr lang="en-US" altLang="zh-CN"/>
                        <a:t>son1</a:t>
                      </a:r>
                      <a:endParaRPr lang="en-US" altLang="zh-CN"/>
                    </a:p>
                  </a:txBody>
                  <a:tcPr/>
                </a:tc>
                <a:tc>
                  <a:txBody>
                    <a:bodyPr/>
                    <a:p>
                      <a:pPr>
                        <a:buNone/>
                      </a:pPr>
                      <a:r>
                        <a:rPr lang="en-US" altLang="zh-CN"/>
                        <a:t>son2</a:t>
                      </a:r>
                      <a:endParaRPr lang="en-US" altLang="zh-CN"/>
                    </a:p>
                  </a:txBody>
                  <a:tcPr/>
                </a:tc>
                <a:tc>
                  <a:txBody>
                    <a:bodyPr/>
                    <a:p>
                      <a:pPr>
                        <a:buNone/>
                      </a:pPr>
                      <a:r>
                        <a:rPr lang="en-US" altLang="zh-CN"/>
                        <a:t>son3</a:t>
                      </a:r>
                      <a:endParaRPr lang="en-US" altLang="zh-CN"/>
                    </a:p>
                  </a:txBody>
                  <a:tcPr/>
                </a:tc>
              </a:tr>
              <a:tr h="381000">
                <a:tc>
                  <a:txBody>
                    <a:bodyPr/>
                    <a:p>
                      <a:pPr algn="r">
                        <a:buNone/>
                      </a:pPr>
                      <a:r>
                        <a:rPr lang="en-US" altLang="zh-CN"/>
                        <a:t>1</a:t>
                      </a:r>
                      <a:endParaRPr lang="en-US" altLang="zh-CN"/>
                    </a:p>
                  </a:txBody>
                  <a:tcPr>
                    <a:solidFill>
                      <a:schemeClr val="bg1"/>
                    </a:solidFill>
                  </a:tcPr>
                </a:tc>
                <a:tc>
                  <a:txBody>
                    <a:bodyPr/>
                    <a:p>
                      <a:pPr>
                        <a:buNone/>
                      </a:pPr>
                      <a:r>
                        <a:rPr lang="en-US" altLang="zh-CN"/>
                        <a:t>A</a:t>
                      </a:r>
                      <a:endParaRPr lang="en-US" altLang="zh-CN"/>
                    </a:p>
                  </a:txBody>
                  <a:tcPr/>
                </a:tc>
                <a:tc>
                  <a:txBody>
                    <a:bodyPr/>
                    <a:p>
                      <a:pPr>
                        <a:buNone/>
                      </a:pPr>
                      <a:r>
                        <a:rPr lang="en-US" altLang="zh-CN"/>
                        <a:t>0</a:t>
                      </a:r>
                      <a:endParaRPr lang="en-US" altLang="zh-CN"/>
                    </a:p>
                  </a:txBody>
                  <a:tcPr/>
                </a:tc>
                <a:tc>
                  <a:txBody>
                    <a:bodyPr/>
                    <a:p>
                      <a:pPr>
                        <a:buNone/>
                      </a:pPr>
                      <a:r>
                        <a:rPr lang="en-US" altLang="zh-CN"/>
                        <a:t>2</a:t>
                      </a:r>
                      <a:endParaRPr lang="en-US" altLang="zh-CN"/>
                    </a:p>
                  </a:txBody>
                  <a:tcPr/>
                </a:tc>
                <a:tc>
                  <a:txBody>
                    <a:bodyPr/>
                    <a:p>
                      <a:pPr>
                        <a:buNone/>
                      </a:pPr>
                      <a:r>
                        <a:rPr lang="en-US" altLang="zh-CN"/>
                        <a:t>3</a:t>
                      </a:r>
                      <a:endParaRPr lang="en-US" altLang="zh-CN"/>
                    </a:p>
                  </a:txBody>
                  <a:tcPr/>
                </a:tc>
                <a:tc>
                  <a:txBody>
                    <a:bodyPr/>
                    <a:p>
                      <a:pPr>
                        <a:buNone/>
                      </a:pPr>
                      <a:r>
                        <a:rPr lang="en-US" altLang="zh-CN"/>
                        <a:t>4</a:t>
                      </a:r>
                      <a:endParaRPr lang="en-US" altLang="zh-CN"/>
                    </a:p>
                  </a:txBody>
                  <a:tcPr/>
                </a:tc>
              </a:tr>
              <a:tr h="381000">
                <a:tc>
                  <a:txBody>
                    <a:bodyPr/>
                    <a:p>
                      <a:pPr algn="r">
                        <a:buNone/>
                      </a:pPr>
                      <a:r>
                        <a:rPr lang="en-US" altLang="zh-CN"/>
                        <a:t>2</a:t>
                      </a:r>
                      <a:endParaRPr lang="en-US" altLang="zh-CN"/>
                    </a:p>
                  </a:txBody>
                  <a:tcPr>
                    <a:solidFill>
                      <a:schemeClr val="bg1"/>
                    </a:solidFill>
                  </a:tcPr>
                </a:tc>
                <a:tc>
                  <a:txBody>
                    <a:bodyPr/>
                    <a:p>
                      <a:pPr>
                        <a:buNone/>
                      </a:pPr>
                      <a:r>
                        <a:rPr lang="en-US" altLang="zh-CN"/>
                        <a:t>B</a:t>
                      </a:r>
                      <a:endParaRPr lang="en-US" altLang="zh-CN"/>
                    </a:p>
                  </a:txBody>
                  <a:tcPr/>
                </a:tc>
                <a:tc>
                  <a:txBody>
                    <a:bodyPr/>
                    <a:p>
                      <a:pPr>
                        <a:buNone/>
                      </a:pPr>
                      <a:r>
                        <a:rPr lang="en-US" altLang="zh-CN"/>
                        <a:t>1</a:t>
                      </a:r>
                      <a:endParaRPr lang="en-US" altLang="zh-CN"/>
                    </a:p>
                  </a:txBody>
                  <a:tcPr/>
                </a:tc>
                <a:tc>
                  <a:txBody>
                    <a:bodyPr/>
                    <a:p>
                      <a:pPr>
                        <a:buNone/>
                      </a:pPr>
                      <a:r>
                        <a:rPr lang="en-US" altLang="zh-CN"/>
                        <a:t>0</a:t>
                      </a:r>
                      <a:endParaRPr lang="en-US" altLang="zh-CN"/>
                    </a:p>
                  </a:txBody>
                  <a:tcPr/>
                </a:tc>
                <a:tc>
                  <a:txBody>
                    <a:bodyPr/>
                    <a:p>
                      <a:pPr>
                        <a:buNone/>
                      </a:pPr>
                      <a:r>
                        <a:rPr lang="en-US" altLang="zh-CN"/>
                        <a:t>0</a:t>
                      </a:r>
                      <a:endParaRPr lang="en-US" altLang="zh-CN"/>
                    </a:p>
                  </a:txBody>
                  <a:tcPr/>
                </a:tc>
                <a:tc>
                  <a:txBody>
                    <a:bodyPr/>
                    <a:p>
                      <a:pPr>
                        <a:buNone/>
                      </a:pPr>
                      <a:r>
                        <a:rPr lang="en-US" altLang="zh-CN"/>
                        <a:t>0</a:t>
                      </a:r>
                      <a:endParaRPr lang="en-US" altLang="zh-CN"/>
                    </a:p>
                  </a:txBody>
                  <a:tcPr/>
                </a:tc>
              </a:tr>
              <a:tr h="381000">
                <a:tc>
                  <a:txBody>
                    <a:bodyPr/>
                    <a:p>
                      <a:pPr algn="r">
                        <a:buNone/>
                      </a:pPr>
                      <a:r>
                        <a:rPr lang="en-US" altLang="zh-CN"/>
                        <a:t>3</a:t>
                      </a:r>
                      <a:endParaRPr lang="en-US" altLang="zh-CN"/>
                    </a:p>
                  </a:txBody>
                  <a:tcPr>
                    <a:solidFill>
                      <a:schemeClr val="bg1"/>
                    </a:solidFill>
                  </a:tcPr>
                </a:tc>
                <a:tc>
                  <a:txBody>
                    <a:bodyPr/>
                    <a:p>
                      <a:pPr>
                        <a:buNone/>
                      </a:pPr>
                      <a:r>
                        <a:rPr lang="en-US" altLang="zh-CN"/>
                        <a:t>C</a:t>
                      </a:r>
                      <a:endParaRPr lang="en-US" altLang="zh-CN"/>
                    </a:p>
                  </a:txBody>
                  <a:tcPr/>
                </a:tc>
                <a:tc>
                  <a:txBody>
                    <a:bodyPr/>
                    <a:p>
                      <a:pPr>
                        <a:buNone/>
                      </a:pPr>
                      <a:r>
                        <a:rPr lang="en-US" altLang="zh-CN"/>
                        <a:t>1</a:t>
                      </a:r>
                      <a:endParaRPr lang="en-US" altLang="zh-CN"/>
                    </a:p>
                  </a:txBody>
                  <a:tcPr/>
                </a:tc>
                <a:tc>
                  <a:txBody>
                    <a:bodyPr/>
                    <a:p>
                      <a:pPr>
                        <a:buNone/>
                      </a:pPr>
                      <a:r>
                        <a:rPr lang="en-US" altLang="zh-CN"/>
                        <a:t>5</a:t>
                      </a:r>
                      <a:endParaRPr lang="en-US" altLang="zh-CN"/>
                    </a:p>
                  </a:txBody>
                  <a:tcPr/>
                </a:tc>
                <a:tc>
                  <a:txBody>
                    <a:bodyPr/>
                    <a:p>
                      <a:pPr>
                        <a:buNone/>
                      </a:pPr>
                      <a:r>
                        <a:rPr lang="en-US" altLang="zh-CN"/>
                        <a:t>6</a:t>
                      </a:r>
                      <a:endParaRPr lang="en-US" altLang="zh-CN"/>
                    </a:p>
                  </a:txBody>
                  <a:tcPr/>
                </a:tc>
                <a:tc>
                  <a:txBody>
                    <a:bodyPr/>
                    <a:p>
                      <a:pPr>
                        <a:buNone/>
                      </a:pPr>
                      <a:r>
                        <a:rPr lang="en-US" altLang="zh-CN"/>
                        <a:t>0</a:t>
                      </a:r>
                      <a:endParaRPr lang="en-US" altLang="zh-CN"/>
                    </a:p>
                  </a:txBody>
                  <a:tcPr/>
                </a:tc>
              </a:tr>
              <a:tr h="381000">
                <a:tc>
                  <a:txBody>
                    <a:bodyPr/>
                    <a:p>
                      <a:pPr algn="r">
                        <a:buNone/>
                      </a:pPr>
                      <a:r>
                        <a:rPr lang="en-US" altLang="zh-CN"/>
                        <a:t>4</a:t>
                      </a:r>
                      <a:endParaRPr lang="en-US" altLang="zh-CN"/>
                    </a:p>
                  </a:txBody>
                  <a:tcPr>
                    <a:solidFill>
                      <a:schemeClr val="bg1"/>
                    </a:solidFill>
                  </a:tcPr>
                </a:tc>
                <a:tc>
                  <a:txBody>
                    <a:bodyPr/>
                    <a:p>
                      <a:pPr>
                        <a:buNone/>
                      </a:pPr>
                      <a:r>
                        <a:rPr lang="en-US" altLang="zh-CN"/>
                        <a:t>D</a:t>
                      </a:r>
                      <a:endParaRPr lang="en-US" altLang="zh-CN"/>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r>
              <a:tr h="381000">
                <a:tc>
                  <a:txBody>
                    <a:bodyPr/>
                    <a:p>
                      <a:pPr algn="r">
                        <a:buNone/>
                      </a:pPr>
                      <a:r>
                        <a:rPr lang="en-US" altLang="zh-CN"/>
                        <a:t>5</a:t>
                      </a:r>
                      <a:endParaRPr lang="en-US" altLang="zh-CN"/>
                    </a:p>
                  </a:txBody>
                  <a:tcPr>
                    <a:solidFill>
                      <a:schemeClr val="bg1"/>
                    </a:solidFill>
                  </a:tcPr>
                </a:tc>
                <a:tc>
                  <a:txBody>
                    <a:bodyPr/>
                    <a:p>
                      <a:pPr>
                        <a:buNone/>
                      </a:pPr>
                      <a:r>
                        <a:rPr lang="en-US" altLang="zh-CN"/>
                        <a:t>E</a:t>
                      </a:r>
                      <a:endParaRPr lang="en-US" altLang="zh-CN"/>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r>
              <a:tr h="381000">
                <a:tc>
                  <a:txBody>
                    <a:bodyPr/>
                    <a:p>
                      <a:pPr algn="r">
                        <a:buNone/>
                      </a:pPr>
                      <a:r>
                        <a:rPr lang="en-US" altLang="zh-CN"/>
                        <a:t>6</a:t>
                      </a:r>
                      <a:endParaRPr lang="en-US" altLang="zh-CN"/>
                    </a:p>
                  </a:txBody>
                  <a:tcPr>
                    <a:solidFill>
                      <a:schemeClr val="bg1"/>
                    </a:solidFill>
                  </a:tcPr>
                </a:tc>
                <a:tc>
                  <a:txBody>
                    <a:bodyPr/>
                    <a:p>
                      <a:pPr>
                        <a:buNone/>
                      </a:pPr>
                      <a:r>
                        <a:rPr lang="en-US" altLang="zh-CN"/>
                        <a:t>F</a:t>
                      </a:r>
                      <a:endParaRPr lang="en-US" altLang="zh-CN"/>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r>
              <a:tr h="381000">
                <a:tc>
                  <a:txBody>
                    <a:bodyPr/>
                    <a:p>
                      <a:pPr algn="r">
                        <a:buNone/>
                      </a:pPr>
                      <a:r>
                        <a:rPr lang="en-US" altLang="zh-CN"/>
                        <a:t>7</a:t>
                      </a:r>
                      <a:endParaRPr lang="en-US" altLang="zh-CN"/>
                    </a:p>
                  </a:txBody>
                  <a:tcPr>
                    <a:solidFill>
                      <a:schemeClr val="bg1"/>
                    </a:solidFill>
                  </a:tcPr>
                </a:tc>
                <a:tc>
                  <a:txBody>
                    <a:bodyPr/>
                    <a:p>
                      <a:pPr>
                        <a:buNone/>
                      </a:pPr>
                      <a:r>
                        <a:rPr lang="en-US" altLang="zh-CN"/>
                        <a:t>G</a:t>
                      </a:r>
                      <a:endParaRPr lang="en-US" altLang="zh-CN"/>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r>
              <a:tr h="381000">
                <a:tc>
                  <a:txBody>
                    <a:bodyPr/>
                    <a:p>
                      <a:pPr algn="r">
                        <a:buNone/>
                      </a:pPr>
                      <a:r>
                        <a:rPr lang="en-US" altLang="zh-CN"/>
                        <a:t>8</a:t>
                      </a:r>
                      <a:endParaRPr lang="en-US" altLang="zh-CN"/>
                    </a:p>
                  </a:txBody>
                  <a:tcPr>
                    <a:solidFill>
                      <a:schemeClr val="bg1"/>
                    </a:solidFill>
                  </a:tcPr>
                </a:tc>
                <a:tc>
                  <a:txBody>
                    <a:bodyPr/>
                    <a:p>
                      <a:pPr>
                        <a:buNone/>
                      </a:pPr>
                      <a:r>
                        <a:rPr lang="en-US" altLang="zh-CN"/>
                        <a:t>H</a:t>
                      </a:r>
                      <a:endParaRPr lang="en-US" altLang="zh-CN"/>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r>
            </a:tbl>
          </a:graphicData>
        </a:graphic>
      </p:graphicFrame>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t>具体实现</a:t>
            </a:r>
            <a:endParaRPr lang="zh-CN" altLang="zh-CN"/>
          </a:p>
        </p:txBody>
      </p:sp>
      <p:sp>
        <p:nvSpPr>
          <p:cNvPr id="11" name="文本框 10"/>
          <p:cNvSpPr txBox="1"/>
          <p:nvPr/>
        </p:nvSpPr>
        <p:spPr>
          <a:xfrm>
            <a:off x="1306830" y="1283335"/>
            <a:ext cx="5199380" cy="3017520"/>
          </a:xfrm>
          <a:prstGeom prst="rect">
            <a:avLst/>
          </a:prstGeom>
          <a:noFill/>
        </p:spPr>
        <p:txBody>
          <a:bodyPr wrap="square" rtlCol="0" anchor="t">
            <a:spAutoFit/>
          </a:bodyPr>
          <a:p>
            <a:r>
              <a:rPr lang="zh-CN" altLang="en-US" sz="2400"/>
              <a:t>const int maxnode=100;</a:t>
            </a:r>
            <a:endParaRPr lang="zh-CN" altLang="en-US" sz="2400"/>
          </a:p>
          <a:p>
            <a:r>
              <a:rPr lang="zh-CN" altLang="en-US" sz="2400"/>
              <a:t>const int maxson=5;</a:t>
            </a:r>
            <a:endParaRPr lang="zh-CN" altLang="en-US" sz="2400"/>
          </a:p>
          <a:p>
            <a:r>
              <a:rPr lang="zh-CN" altLang="en-US" sz="2400"/>
              <a:t>struct node{</a:t>
            </a:r>
            <a:endParaRPr lang="zh-CN" altLang="en-US" sz="2400"/>
          </a:p>
          <a:p>
            <a:r>
              <a:rPr lang="zh-CN" altLang="en-US" sz="2400"/>
              <a:t>	int data;</a:t>
            </a:r>
            <a:endParaRPr lang="zh-CN" altLang="en-US" sz="2400"/>
          </a:p>
          <a:p>
            <a:r>
              <a:rPr lang="zh-CN" altLang="en-US" sz="2400"/>
              <a:t>	int fa;</a:t>
            </a:r>
            <a:endParaRPr lang="zh-CN" altLang="en-US" sz="2400"/>
          </a:p>
          <a:p>
            <a:r>
              <a:rPr lang="zh-CN" altLang="en-US" sz="2400"/>
              <a:t>	int son[maxson];</a:t>
            </a:r>
            <a:endParaRPr lang="zh-CN" altLang="en-US" sz="2400"/>
          </a:p>
          <a:p>
            <a:r>
              <a:rPr lang="zh-CN" altLang="en-US" sz="2400"/>
              <a:t>};</a:t>
            </a:r>
            <a:endParaRPr lang="zh-CN" altLang="en-US" sz="2400"/>
          </a:p>
          <a:p>
            <a:r>
              <a:rPr lang="zh-CN" altLang="en-US" sz="2400"/>
              <a:t>node a[maxnode];</a:t>
            </a:r>
            <a:endParaRPr lang="zh-CN" altLang="en-US" sz="2400"/>
          </a:p>
        </p:txBody>
      </p:sp>
      <p:sp>
        <p:nvSpPr>
          <p:cNvPr id="10" name="文本框 9"/>
          <p:cNvSpPr txBox="1"/>
          <p:nvPr/>
        </p:nvSpPr>
        <p:spPr>
          <a:xfrm>
            <a:off x="1145540" y="5122545"/>
            <a:ext cx="10208260" cy="579120"/>
          </a:xfrm>
          <a:prstGeom prst="rect">
            <a:avLst/>
          </a:prstGeom>
          <a:noFill/>
        </p:spPr>
        <p:txBody>
          <a:bodyPr wrap="none" rtlCol="0" anchor="t">
            <a:spAutoFit/>
          </a:bodyPr>
          <a:p>
            <a:r>
              <a:rPr lang="zh-CN" altLang="en-US" sz="3200" b="1" dirty="0">
                <a:solidFill>
                  <a:srgbClr val="000000"/>
                </a:solidFill>
                <a:latin typeface="Arial" panose="020B0604020202020204" pitchFamily="34" charset="0"/>
                <a:ea typeface="华文中宋" panose="02010600040101010101" pitchFamily="2" charset="-122"/>
                <a:sym typeface="+mn-ea"/>
              </a:rPr>
              <a:t>根据题目具体要求，确定需要记录的数据项</a:t>
            </a:r>
            <a:r>
              <a:rPr lang="en-US" altLang="zh-CN" sz="3200" b="1" dirty="0">
                <a:solidFill>
                  <a:srgbClr val="000000"/>
                </a:solidFill>
                <a:latin typeface="Arial" panose="020B0604020202020204" pitchFamily="34" charset="0"/>
                <a:ea typeface="华文中宋" panose="02010600040101010101" pitchFamily="2" charset="-122"/>
                <a:sym typeface="+mn-ea"/>
              </a:rPr>
              <a:t>, </a:t>
            </a:r>
            <a:r>
              <a:rPr lang="zh-CN" altLang="en-US" sz="3200" b="1" dirty="0">
                <a:solidFill>
                  <a:srgbClr val="000000"/>
                </a:solidFill>
                <a:latin typeface="Arial" panose="020B0604020202020204" pitchFamily="34" charset="0"/>
                <a:ea typeface="华文中宋" panose="02010600040101010101" pitchFamily="2" charset="-122"/>
                <a:sym typeface="+mn-ea"/>
              </a:rPr>
              <a:t>增减项目。</a:t>
            </a:r>
            <a:endParaRPr lang="zh-CN" altLang="en-US" sz="3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Text Box 4"/>
          <p:cNvSpPr txBox="1"/>
          <p:nvPr/>
        </p:nvSpPr>
        <p:spPr>
          <a:xfrm>
            <a:off x="550228" y="183198"/>
            <a:ext cx="7002462" cy="6004560"/>
          </a:xfrm>
          <a:prstGeom prst="rect">
            <a:avLst/>
          </a:prstGeom>
          <a:noFill/>
          <a:ln w="9525">
            <a:noFill/>
          </a:ln>
        </p:spPr>
        <p:txBody>
          <a:bodyPr anchor="t">
            <a:spAutoFit/>
          </a:bodyPr>
          <a:p>
            <a:pPr lvl="0" indent="0" algn="ctr">
              <a:buClrTx/>
              <a:buFont typeface="Wingdings 2" panose="05020102010507070707" pitchFamily="18" charset="2"/>
              <a:buNone/>
            </a:pPr>
            <a:r>
              <a:rPr lang="zh-CN" altLang="en-US" sz="2400" b="1" dirty="0">
                <a:solidFill>
                  <a:srgbClr val="000000"/>
                </a:solidFill>
                <a:latin typeface="Times New Roman" panose="02020603050405020304" pitchFamily="18" charset="0"/>
                <a:ea typeface="宋体" panose="02010600030101010101" pitchFamily="2" charset="-122"/>
              </a:rPr>
              <a:t>例题</a:t>
            </a:r>
            <a:r>
              <a:rPr lang="en-US" altLang="zh-CN" sz="2400" b="1" dirty="0">
                <a:solidFill>
                  <a:srgbClr val="000000"/>
                </a:solidFill>
                <a:latin typeface="Times New Roman" panose="02020603050405020304" pitchFamily="18" charset="0"/>
                <a:ea typeface="宋体" panose="02010600030101010101" pitchFamily="2" charset="-122"/>
              </a:rPr>
              <a:t>1</a:t>
            </a:r>
            <a:r>
              <a:rPr lang="zh-CN" altLang="en-US" sz="2400" b="1" dirty="0">
                <a:solidFill>
                  <a:srgbClr val="000000"/>
                </a:solidFill>
                <a:latin typeface="Times New Roman" panose="02020603050405020304" pitchFamily="18" charset="0"/>
                <a:ea typeface="宋体" panose="02010600030101010101" pitchFamily="2" charset="-122"/>
              </a:rPr>
              <a:t>：家族的统计一</a:t>
            </a:r>
            <a:endParaRPr lang="zh-CN" altLang="en-US" sz="2400" b="1" dirty="0">
              <a:solidFill>
                <a:srgbClr val="000000"/>
              </a:solidFill>
              <a:latin typeface="Times New Roman" panose="02020603050405020304" pitchFamily="18" charset="0"/>
              <a:ea typeface="宋体" panose="02010600030101010101" pitchFamily="2" charset="-122"/>
            </a:endParaRPr>
          </a:p>
          <a:p>
            <a:pPr lvl="0" indent="0" algn="ctr">
              <a:buClrTx/>
              <a:buFont typeface="Wingdings 2" panose="05020102010507070707" pitchFamily="18" charset="2"/>
              <a:buNone/>
            </a:pPr>
            <a:endParaRPr lang="zh-CN" altLang="en-US" sz="2400" b="1" dirty="0">
              <a:solidFill>
                <a:srgbClr val="000000"/>
              </a:solidFill>
              <a:latin typeface="Times New Roman" panose="02020603050405020304" pitchFamily="18" charset="0"/>
              <a:ea typeface="宋体" panose="02010600030101010101" pitchFamily="2" charset="-122"/>
            </a:endParaRPr>
          </a:p>
          <a:p>
            <a:pPr lvl="0" indent="0">
              <a:buClrTx/>
              <a:buFont typeface="Wingdings 2" panose="05020102010507070707" pitchFamily="18" charset="2"/>
              <a:buNone/>
            </a:pPr>
            <a:r>
              <a:rPr lang="zh-CN" altLang="en-US" sz="2000" b="1" dirty="0">
                <a:solidFill>
                  <a:srgbClr val="000000"/>
                </a:solidFill>
                <a:latin typeface="Times New Roman" panose="02020603050405020304" pitchFamily="18" charset="0"/>
                <a:ea typeface="宋体" panose="02010600030101010101" pitchFamily="2" charset="-122"/>
              </a:rPr>
              <a:t>        已知某个村子中人员关系，统计该村子中含有几个家族，并求出每个家族中的祖先的编号。输入：</a:t>
            </a:r>
            <a:endParaRPr lang="zh-CN" altLang="en-US" sz="2000" b="1" dirty="0">
              <a:solidFill>
                <a:srgbClr val="000000"/>
              </a:solidFill>
              <a:latin typeface="Times New Roman" panose="02020603050405020304" pitchFamily="18" charset="0"/>
              <a:ea typeface="宋体" panose="02010600030101010101" pitchFamily="2" charset="-122"/>
            </a:endParaRPr>
          </a:p>
          <a:p>
            <a:pPr lvl="0" indent="0">
              <a:buClrTx/>
              <a:buFont typeface="Wingdings 2" panose="05020102010507070707" pitchFamily="18" charset="2"/>
              <a:buNone/>
            </a:pPr>
            <a:r>
              <a:rPr lang="zh-CN" altLang="en-US" sz="2000" b="1" dirty="0">
                <a:solidFill>
                  <a:srgbClr val="000000"/>
                </a:solidFill>
                <a:latin typeface="Times New Roman" panose="02020603050405020304" pitchFamily="18" charset="0"/>
                <a:ea typeface="宋体" panose="02010600030101010101" pitchFamily="2" charset="-122"/>
              </a:rPr>
              <a:t>第一行：</a:t>
            </a:r>
            <a:r>
              <a:rPr lang="en-US" altLang="zh-CN" sz="2000" b="1" dirty="0">
                <a:solidFill>
                  <a:srgbClr val="000000"/>
                </a:solidFill>
                <a:latin typeface="Times New Roman" panose="02020603050405020304" pitchFamily="18" charset="0"/>
                <a:ea typeface="宋体" panose="02010600030101010101" pitchFamily="2" charset="-122"/>
              </a:rPr>
              <a:t>n</a:t>
            </a:r>
            <a:r>
              <a:rPr lang="zh-CN" altLang="en-US" sz="2000" b="1" dirty="0">
                <a:solidFill>
                  <a:srgbClr val="000000"/>
                </a:solidFill>
                <a:latin typeface="Times New Roman" panose="02020603050405020304" pitchFamily="18" charset="0"/>
                <a:ea typeface="宋体" panose="02010600030101010101" pitchFamily="2" charset="-122"/>
              </a:rPr>
              <a:t>：该村子人的数量；（</a:t>
            </a:r>
            <a:r>
              <a:rPr lang="en-US" altLang="zh-CN" sz="2000" b="1" dirty="0">
                <a:solidFill>
                  <a:srgbClr val="000000"/>
                </a:solidFill>
                <a:latin typeface="Times New Roman" panose="02020603050405020304" pitchFamily="18" charset="0"/>
                <a:ea typeface="宋体" panose="02010600030101010101" pitchFamily="2" charset="-122"/>
              </a:rPr>
              <a:t>n&lt;=100000</a:t>
            </a:r>
            <a:r>
              <a:rPr lang="zh-CN" altLang="en-US" sz="2000" b="1" dirty="0">
                <a:solidFill>
                  <a:srgbClr val="000000"/>
                </a:solidFill>
                <a:latin typeface="Times New Roman" panose="02020603050405020304" pitchFamily="18" charset="0"/>
                <a:ea typeface="宋体" panose="02010600030101010101" pitchFamily="2" charset="-122"/>
              </a:rPr>
              <a:t>）</a:t>
            </a:r>
            <a:endParaRPr lang="zh-CN" altLang="en-US" sz="2000" b="1" dirty="0">
              <a:solidFill>
                <a:srgbClr val="000000"/>
              </a:solidFill>
              <a:latin typeface="Times New Roman" panose="02020603050405020304" pitchFamily="18" charset="0"/>
              <a:ea typeface="宋体" panose="02010600030101010101" pitchFamily="2" charset="-122"/>
            </a:endParaRPr>
          </a:p>
          <a:p>
            <a:pPr lvl="0" indent="0">
              <a:buClrTx/>
              <a:buFont typeface="Wingdings 2" panose="05020102010507070707" pitchFamily="18" charset="2"/>
              <a:buNone/>
            </a:pPr>
            <a:r>
              <a:rPr lang="zh-CN" altLang="en-US" sz="2000" b="1" dirty="0">
                <a:solidFill>
                  <a:srgbClr val="000000"/>
                </a:solidFill>
                <a:latin typeface="Times New Roman" panose="02020603050405020304" pitchFamily="18" charset="0"/>
                <a:ea typeface="宋体" panose="02010600030101010101" pitchFamily="2" charset="-122"/>
              </a:rPr>
              <a:t>以下</a:t>
            </a:r>
            <a:r>
              <a:rPr lang="zh-CN" altLang="en-US" sz="2000" b="1" u="sng" dirty="0">
                <a:solidFill>
                  <a:srgbClr val="FF0000"/>
                </a:solidFill>
                <a:latin typeface="Times New Roman" panose="02020603050405020304" pitchFamily="18" charset="0"/>
                <a:ea typeface="宋体" panose="02010600030101010101" pitchFamily="2" charset="-122"/>
              </a:rPr>
              <a:t>若干行</a:t>
            </a:r>
            <a:r>
              <a:rPr lang="zh-CN" altLang="en-US" sz="2000" b="1" dirty="0">
                <a:solidFill>
                  <a:srgbClr val="000000"/>
                </a:solidFill>
                <a:latin typeface="Times New Roman" panose="02020603050405020304" pitchFamily="18" charset="0"/>
                <a:ea typeface="宋体" panose="02010600030101010101" pitchFamily="2" charset="-122"/>
              </a:rPr>
              <a:t>：每行两个结点编号：</a:t>
            </a:r>
            <a:r>
              <a:rPr lang="en-US" altLang="zh-CN" sz="2000" b="1" dirty="0">
                <a:solidFill>
                  <a:srgbClr val="000000"/>
                </a:solidFill>
                <a:latin typeface="Times New Roman" panose="02020603050405020304" pitchFamily="18" charset="0"/>
                <a:ea typeface="宋体" panose="02010600030101010101" pitchFamily="2" charset="-122"/>
              </a:rPr>
              <a:t>i</a:t>
            </a:r>
            <a:r>
              <a:rPr lang="zh-CN" altLang="en-US" sz="2000" b="1" dirty="0">
                <a:solidFill>
                  <a:srgbClr val="000000"/>
                </a:solidFill>
                <a:latin typeface="Times New Roman" panose="02020603050405020304" pitchFamily="18" charset="0"/>
                <a:ea typeface="宋体" panose="02010600030101010101" pitchFamily="2" charset="-122"/>
              </a:rPr>
              <a:t>，</a:t>
            </a:r>
            <a:r>
              <a:rPr lang="en-US" altLang="zh-CN" sz="2000" b="1" dirty="0">
                <a:solidFill>
                  <a:srgbClr val="000000"/>
                </a:solidFill>
                <a:latin typeface="Times New Roman" panose="02020603050405020304" pitchFamily="18" charset="0"/>
                <a:ea typeface="宋体" panose="02010600030101010101" pitchFamily="2" charset="-122"/>
              </a:rPr>
              <a:t>j</a:t>
            </a:r>
            <a:r>
              <a:rPr lang="zh-CN" altLang="en-US" sz="2000" b="1" dirty="0">
                <a:solidFill>
                  <a:srgbClr val="000000"/>
                </a:solidFill>
                <a:latin typeface="Times New Roman" panose="02020603050405020304" pitchFamily="18" charset="0"/>
                <a:ea typeface="宋体" panose="02010600030101010101" pitchFamily="2" charset="-122"/>
              </a:rPr>
              <a:t>：</a:t>
            </a:r>
            <a:r>
              <a:rPr lang="en-US" altLang="zh-CN" sz="2000" b="1" dirty="0">
                <a:solidFill>
                  <a:srgbClr val="000000"/>
                </a:solidFill>
                <a:latin typeface="Times New Roman" panose="02020603050405020304" pitchFamily="18" charset="0"/>
                <a:ea typeface="宋体" panose="02010600030101010101" pitchFamily="2" charset="-122"/>
              </a:rPr>
              <a:t>i</a:t>
            </a:r>
            <a:r>
              <a:rPr lang="zh-CN" altLang="en-US" sz="2000" b="1" dirty="0">
                <a:solidFill>
                  <a:srgbClr val="000000"/>
                </a:solidFill>
                <a:latin typeface="Times New Roman" panose="02020603050405020304" pitchFamily="18" charset="0"/>
                <a:ea typeface="宋体" panose="02010600030101010101" pitchFamily="2" charset="-122"/>
              </a:rPr>
              <a:t>是</a:t>
            </a:r>
            <a:r>
              <a:rPr lang="en-US" altLang="zh-CN" sz="2000" b="1" dirty="0">
                <a:solidFill>
                  <a:srgbClr val="000000"/>
                </a:solidFill>
                <a:latin typeface="Times New Roman" panose="02020603050405020304" pitchFamily="18" charset="0"/>
                <a:ea typeface="宋体" panose="02010600030101010101" pitchFamily="2" charset="-122"/>
              </a:rPr>
              <a:t>j</a:t>
            </a:r>
            <a:r>
              <a:rPr lang="zh-CN" altLang="en-US" sz="2000" b="1" dirty="0">
                <a:solidFill>
                  <a:srgbClr val="000000"/>
                </a:solidFill>
                <a:latin typeface="Times New Roman" panose="02020603050405020304" pitchFamily="18" charset="0"/>
                <a:ea typeface="宋体" panose="02010600030101010101" pitchFamily="2" charset="-122"/>
              </a:rPr>
              <a:t>的父结点</a:t>
            </a:r>
            <a:r>
              <a:rPr lang="en-US" altLang="zh-CN" sz="2000" b="1" dirty="0">
                <a:solidFill>
                  <a:srgbClr val="000000"/>
                </a:solidFill>
                <a:latin typeface="Times New Roman" panose="02020603050405020304" pitchFamily="18" charset="0"/>
                <a:ea typeface="宋体" panose="02010600030101010101" pitchFamily="2" charset="-122"/>
              </a:rPr>
              <a:t>(i,j&lt;=100000)</a:t>
            </a:r>
            <a:r>
              <a:rPr lang="zh-CN" altLang="en-US" sz="2000" b="1" dirty="0">
                <a:solidFill>
                  <a:srgbClr val="000000"/>
                </a:solidFill>
                <a:latin typeface="Times New Roman" panose="02020603050405020304" pitchFamily="18" charset="0"/>
                <a:ea typeface="宋体" panose="02010600030101010101" pitchFamily="2" charset="-122"/>
              </a:rPr>
              <a:t>。</a:t>
            </a:r>
            <a:endParaRPr lang="zh-CN" altLang="en-US" sz="2000" b="1" dirty="0">
              <a:solidFill>
                <a:srgbClr val="000000"/>
              </a:solidFill>
              <a:latin typeface="Times New Roman" panose="02020603050405020304" pitchFamily="18" charset="0"/>
              <a:ea typeface="宋体" panose="02010600030101010101" pitchFamily="2" charset="-122"/>
            </a:endParaRPr>
          </a:p>
          <a:p>
            <a:pPr lvl="0" indent="0">
              <a:buClrTx/>
              <a:buFont typeface="Wingdings 2" panose="05020102010507070707" pitchFamily="18" charset="2"/>
              <a:buNone/>
            </a:pPr>
            <a:r>
              <a:rPr lang="zh-CN" altLang="en-US" sz="2000" b="1" dirty="0">
                <a:solidFill>
                  <a:srgbClr val="000000"/>
                </a:solidFill>
                <a:latin typeface="Times New Roman" panose="02020603050405020304" pitchFamily="18" charset="0"/>
                <a:ea typeface="宋体" panose="02010600030101010101" pitchFamily="2" charset="-122"/>
              </a:rPr>
              <a:t>输出：</a:t>
            </a:r>
            <a:endParaRPr lang="zh-CN" altLang="en-US" sz="2000" b="1" dirty="0">
              <a:solidFill>
                <a:srgbClr val="000000"/>
              </a:solidFill>
              <a:latin typeface="Times New Roman" panose="02020603050405020304" pitchFamily="18" charset="0"/>
              <a:ea typeface="宋体" panose="02010600030101010101" pitchFamily="2" charset="-122"/>
            </a:endParaRPr>
          </a:p>
          <a:p>
            <a:pPr lvl="0" indent="0">
              <a:buClrTx/>
              <a:buFont typeface="Wingdings 2" panose="05020102010507070707" pitchFamily="18" charset="2"/>
              <a:buNone/>
            </a:pPr>
            <a:r>
              <a:rPr lang="zh-CN" altLang="en-US" sz="2000" b="1" dirty="0">
                <a:solidFill>
                  <a:srgbClr val="000000"/>
                </a:solidFill>
                <a:latin typeface="Times New Roman" panose="02020603050405020304" pitchFamily="18" charset="0"/>
                <a:ea typeface="宋体" panose="02010600030101010101" pitchFamily="2" charset="-122"/>
              </a:rPr>
              <a:t>第一行：该村中家族的数量。</a:t>
            </a:r>
            <a:endParaRPr lang="zh-CN" altLang="en-US" sz="2000" b="1" dirty="0">
              <a:solidFill>
                <a:srgbClr val="000000"/>
              </a:solidFill>
              <a:latin typeface="Times New Roman" panose="02020603050405020304" pitchFamily="18" charset="0"/>
              <a:ea typeface="宋体" panose="02010600030101010101" pitchFamily="2" charset="-122"/>
            </a:endParaRPr>
          </a:p>
          <a:p>
            <a:pPr lvl="0" indent="0">
              <a:buClrTx/>
              <a:buFont typeface="Wingdings 2" panose="05020102010507070707" pitchFamily="18" charset="2"/>
              <a:buNone/>
            </a:pPr>
            <a:r>
              <a:rPr lang="zh-CN" altLang="en-US" sz="2000" b="1" dirty="0">
                <a:solidFill>
                  <a:srgbClr val="000000"/>
                </a:solidFill>
                <a:latin typeface="Times New Roman" panose="02020603050405020304" pitchFamily="18" charset="0"/>
                <a:ea typeface="宋体" panose="02010600030101010101" pitchFamily="2" charset="-122"/>
              </a:rPr>
              <a:t>第二行：依次输出每个家族中祖先的编号（从小到大）。</a:t>
            </a:r>
            <a:endParaRPr lang="zh-CN" altLang="en-US" sz="2000" b="1" dirty="0">
              <a:solidFill>
                <a:srgbClr val="000000"/>
              </a:solidFill>
              <a:latin typeface="Times New Roman" panose="02020603050405020304" pitchFamily="18" charset="0"/>
              <a:ea typeface="宋体" panose="02010600030101010101" pitchFamily="2" charset="-122"/>
            </a:endParaRPr>
          </a:p>
          <a:p>
            <a:pPr lvl="0" indent="0">
              <a:buClrTx/>
              <a:buFont typeface="Wingdings 2" panose="05020102010507070707" pitchFamily="18" charset="2"/>
              <a:buNone/>
            </a:pPr>
            <a:r>
              <a:rPr lang="zh-CN" altLang="en-US" sz="2000" b="1" dirty="0">
                <a:solidFill>
                  <a:srgbClr val="000000"/>
                </a:solidFill>
                <a:latin typeface="Times New Roman" panose="02020603050405020304" pitchFamily="18" charset="0"/>
                <a:ea typeface="宋体" panose="02010600030101010101" pitchFamily="2" charset="-122"/>
              </a:rPr>
              <a:t>样例输入：</a:t>
            </a:r>
            <a:endParaRPr lang="zh-CN" altLang="en-US" sz="2000" b="1" dirty="0">
              <a:solidFill>
                <a:srgbClr val="000000"/>
              </a:solidFill>
              <a:latin typeface="Times New Roman" panose="02020603050405020304" pitchFamily="18" charset="0"/>
              <a:ea typeface="宋体" panose="02010600030101010101" pitchFamily="2" charset="-122"/>
            </a:endParaRPr>
          </a:p>
          <a:p>
            <a:pPr lvl="0" indent="0">
              <a:buClrTx/>
              <a:buFont typeface="Wingdings 2" panose="05020102010507070707" pitchFamily="18" charset="2"/>
              <a:buNone/>
            </a:pPr>
            <a:r>
              <a:rPr lang="en-US" altLang="zh-CN" sz="2000" b="1" dirty="0">
                <a:solidFill>
                  <a:srgbClr val="000000"/>
                </a:solidFill>
                <a:latin typeface="Times New Roman" panose="02020603050405020304" pitchFamily="18" charset="0"/>
                <a:ea typeface="宋体" panose="02010600030101010101" pitchFamily="2" charset="-122"/>
              </a:rPr>
              <a:t>9</a:t>
            </a:r>
            <a:endParaRPr lang="en-US" altLang="zh-CN" sz="2000" b="1" dirty="0">
              <a:solidFill>
                <a:srgbClr val="000000"/>
              </a:solidFill>
              <a:latin typeface="Times New Roman" panose="02020603050405020304" pitchFamily="18" charset="0"/>
              <a:ea typeface="宋体" panose="02010600030101010101" pitchFamily="2" charset="-122"/>
            </a:endParaRPr>
          </a:p>
          <a:p>
            <a:pPr lvl="0" indent="0">
              <a:buClrTx/>
              <a:buFont typeface="Wingdings 2" panose="05020102010507070707" pitchFamily="18" charset="2"/>
              <a:buNone/>
            </a:pPr>
            <a:r>
              <a:rPr lang="en-US" altLang="zh-CN" sz="2000" b="1" dirty="0">
                <a:solidFill>
                  <a:srgbClr val="000000"/>
                </a:solidFill>
                <a:latin typeface="Times New Roman" panose="02020603050405020304" pitchFamily="18" charset="0"/>
                <a:ea typeface="宋体" panose="02010600030101010101" pitchFamily="2" charset="-122"/>
              </a:rPr>
              <a:t>1 2</a:t>
            </a:r>
            <a:endParaRPr lang="en-US" altLang="zh-CN" sz="2000" b="1" dirty="0">
              <a:solidFill>
                <a:srgbClr val="000000"/>
              </a:solidFill>
              <a:latin typeface="Times New Roman" panose="02020603050405020304" pitchFamily="18" charset="0"/>
              <a:ea typeface="宋体" panose="02010600030101010101" pitchFamily="2" charset="-122"/>
            </a:endParaRPr>
          </a:p>
          <a:p>
            <a:pPr lvl="0" indent="0">
              <a:buClrTx/>
              <a:buFont typeface="Wingdings 2" panose="05020102010507070707" pitchFamily="18" charset="2"/>
              <a:buNone/>
            </a:pPr>
            <a:r>
              <a:rPr lang="en-US" altLang="zh-CN" sz="2000" b="1" dirty="0">
                <a:solidFill>
                  <a:srgbClr val="000000"/>
                </a:solidFill>
                <a:latin typeface="Times New Roman" panose="02020603050405020304" pitchFamily="18" charset="0"/>
                <a:ea typeface="宋体" panose="02010600030101010101" pitchFamily="2" charset="-122"/>
              </a:rPr>
              <a:t>2 3</a:t>
            </a:r>
            <a:endParaRPr lang="en-US" altLang="zh-CN" sz="2000" b="1" dirty="0">
              <a:solidFill>
                <a:srgbClr val="000000"/>
              </a:solidFill>
              <a:latin typeface="Times New Roman" panose="02020603050405020304" pitchFamily="18" charset="0"/>
              <a:ea typeface="宋体" panose="02010600030101010101" pitchFamily="2" charset="-122"/>
            </a:endParaRPr>
          </a:p>
          <a:p>
            <a:pPr lvl="0" indent="0">
              <a:buClrTx/>
              <a:buFont typeface="Wingdings 2" panose="05020102010507070707" pitchFamily="18" charset="2"/>
              <a:buNone/>
            </a:pPr>
            <a:r>
              <a:rPr lang="en-US" altLang="zh-CN" sz="2000" b="1" dirty="0">
                <a:solidFill>
                  <a:srgbClr val="000000"/>
                </a:solidFill>
                <a:latin typeface="Times New Roman" panose="02020603050405020304" pitchFamily="18" charset="0"/>
                <a:ea typeface="宋体" panose="02010600030101010101" pitchFamily="2" charset="-122"/>
              </a:rPr>
              <a:t>4 6</a:t>
            </a:r>
            <a:endParaRPr lang="en-US" altLang="zh-CN" sz="2000" b="1" dirty="0">
              <a:solidFill>
                <a:srgbClr val="000000"/>
              </a:solidFill>
              <a:latin typeface="Times New Roman" panose="02020603050405020304" pitchFamily="18" charset="0"/>
              <a:ea typeface="宋体" panose="02010600030101010101" pitchFamily="2" charset="-122"/>
            </a:endParaRPr>
          </a:p>
          <a:p>
            <a:pPr lvl="0" indent="0">
              <a:buClrTx/>
              <a:buFont typeface="Wingdings 2" panose="05020102010507070707" pitchFamily="18" charset="2"/>
              <a:buNone/>
            </a:pPr>
            <a:r>
              <a:rPr lang="en-US" altLang="zh-CN" sz="2000" b="1" dirty="0">
                <a:solidFill>
                  <a:srgbClr val="000000"/>
                </a:solidFill>
                <a:latin typeface="Times New Roman" panose="02020603050405020304" pitchFamily="18" charset="0"/>
                <a:ea typeface="宋体" panose="02010600030101010101" pitchFamily="2" charset="-122"/>
              </a:rPr>
              <a:t>4 5</a:t>
            </a:r>
            <a:endParaRPr lang="en-US" altLang="zh-CN" sz="2000" b="1" dirty="0">
              <a:solidFill>
                <a:srgbClr val="000000"/>
              </a:solidFill>
              <a:latin typeface="Times New Roman" panose="02020603050405020304" pitchFamily="18" charset="0"/>
              <a:ea typeface="宋体" panose="02010600030101010101" pitchFamily="2" charset="-122"/>
            </a:endParaRPr>
          </a:p>
          <a:p>
            <a:pPr lvl="0" indent="0">
              <a:buClrTx/>
              <a:buFont typeface="Wingdings 2" panose="05020102010507070707" pitchFamily="18" charset="2"/>
              <a:buNone/>
            </a:pPr>
            <a:r>
              <a:rPr lang="en-US" altLang="zh-CN" sz="2000" b="1" dirty="0">
                <a:solidFill>
                  <a:srgbClr val="000000"/>
                </a:solidFill>
                <a:latin typeface="Times New Roman" panose="02020603050405020304" pitchFamily="18" charset="0"/>
                <a:ea typeface="宋体" panose="02010600030101010101" pitchFamily="2" charset="-122"/>
              </a:rPr>
              <a:t>7 8</a:t>
            </a:r>
            <a:endParaRPr lang="en-US" altLang="zh-CN" sz="2000" b="1" dirty="0">
              <a:solidFill>
                <a:srgbClr val="000000"/>
              </a:solidFill>
              <a:latin typeface="Times New Roman" panose="02020603050405020304" pitchFamily="18" charset="0"/>
              <a:ea typeface="宋体" panose="02010600030101010101" pitchFamily="2" charset="-122"/>
            </a:endParaRPr>
          </a:p>
          <a:p>
            <a:pPr lvl="0" indent="0">
              <a:buClrTx/>
              <a:buFont typeface="Wingdings 2" panose="05020102010507070707" pitchFamily="18" charset="2"/>
              <a:buNone/>
            </a:pPr>
            <a:r>
              <a:rPr lang="en-US" altLang="zh-CN" sz="2000" b="1" dirty="0">
                <a:solidFill>
                  <a:srgbClr val="000000"/>
                </a:solidFill>
                <a:latin typeface="Times New Roman" panose="02020603050405020304" pitchFamily="18" charset="0"/>
                <a:ea typeface="宋体" panose="02010600030101010101" pitchFamily="2" charset="-122"/>
              </a:rPr>
              <a:t>9 1 </a:t>
            </a:r>
            <a:endParaRPr lang="en-US" altLang="zh-CN" sz="2000" b="1" dirty="0">
              <a:solidFill>
                <a:srgbClr val="000000"/>
              </a:solidFill>
              <a:latin typeface="Times New Roman" panose="02020603050405020304" pitchFamily="18" charset="0"/>
              <a:ea typeface="宋体" panose="02010600030101010101" pitchFamily="2" charset="-122"/>
            </a:endParaRPr>
          </a:p>
          <a:p>
            <a:pPr lvl="0" indent="0">
              <a:buClrTx/>
              <a:buFont typeface="Wingdings 2" panose="05020102010507070707" pitchFamily="18" charset="2"/>
              <a:buNone/>
            </a:pPr>
            <a:r>
              <a:rPr lang="en-US" altLang="zh-CN" sz="2000" b="1" dirty="0">
                <a:solidFill>
                  <a:srgbClr val="000000"/>
                </a:solidFill>
                <a:latin typeface="Times New Roman" panose="02020603050405020304" pitchFamily="18" charset="0"/>
                <a:ea typeface="宋体" panose="02010600030101010101" pitchFamily="2" charset="-122"/>
              </a:rPr>
              <a:t>9 4</a:t>
            </a:r>
            <a:endParaRPr lang="en-US" altLang="zh-CN" sz="2000" b="1" dirty="0">
              <a:solidFill>
                <a:srgbClr val="000000"/>
              </a:solidFill>
              <a:latin typeface="Times New Roman" panose="02020603050405020304" pitchFamily="18" charset="0"/>
              <a:ea typeface="宋体" panose="02010600030101010101" pitchFamily="2" charset="-122"/>
            </a:endParaRPr>
          </a:p>
        </p:txBody>
      </p:sp>
      <p:sp>
        <p:nvSpPr>
          <p:cNvPr id="11" name="Text Box 5"/>
          <p:cNvSpPr txBox="1"/>
          <p:nvPr/>
        </p:nvSpPr>
        <p:spPr>
          <a:xfrm>
            <a:off x="7308533" y="2580958"/>
            <a:ext cx="4468812" cy="2987675"/>
          </a:xfrm>
          <a:prstGeom prst="rect">
            <a:avLst/>
          </a:prstGeom>
          <a:noFill/>
          <a:ln w="9525">
            <a:noFill/>
          </a:ln>
        </p:spPr>
        <p:txBody>
          <a:bodyPr anchor="t">
            <a:spAutoFit/>
          </a:bodyPr>
          <a:p>
            <a:pPr lvl="0" indent="0">
              <a:spcBef>
                <a:spcPct val="50000"/>
              </a:spcBef>
              <a:buClrTx/>
              <a:buFont typeface="Wingdings 2" panose="05020102010507070707" pitchFamily="18" charset="2"/>
              <a:buNone/>
            </a:pPr>
            <a:r>
              <a:rPr lang="en-US" altLang="zh-CN" sz="2000" b="1" dirty="0">
                <a:solidFill>
                  <a:srgbClr val="0070C0"/>
                </a:solidFill>
                <a:latin typeface="Times New Roman" panose="02020603050405020304" pitchFamily="18" charset="0"/>
                <a:ea typeface="宋体" panose="02010600030101010101" pitchFamily="2" charset="-122"/>
              </a:rPr>
              <a:t>int father[100001];  </a:t>
            </a:r>
            <a:endParaRPr lang="en-US" altLang="zh-CN" sz="2000" b="1" dirty="0">
              <a:solidFill>
                <a:srgbClr val="0070C0"/>
              </a:solidFill>
              <a:latin typeface="Times New Roman" panose="02020603050405020304" pitchFamily="18" charset="0"/>
              <a:ea typeface="宋体" panose="02010600030101010101" pitchFamily="2" charset="-122"/>
            </a:endParaRPr>
          </a:p>
          <a:p>
            <a:pPr lvl="0" indent="0">
              <a:spcBef>
                <a:spcPct val="50000"/>
              </a:spcBef>
              <a:buClrTx/>
              <a:buFont typeface="Wingdings 2" panose="05020102010507070707" pitchFamily="18" charset="2"/>
              <a:buNone/>
            </a:pPr>
            <a:r>
              <a:rPr lang="en-US" altLang="zh-CN" sz="2000" b="1" dirty="0">
                <a:solidFill>
                  <a:srgbClr val="0070C0"/>
                </a:solidFill>
                <a:latin typeface="Times New Roman" panose="02020603050405020304" pitchFamily="18" charset="0"/>
                <a:ea typeface="宋体" panose="02010600030101010101" pitchFamily="2" charset="-122"/>
              </a:rPr>
              <a:t>father[i]:</a:t>
            </a:r>
            <a:r>
              <a:rPr lang="zh-CN" altLang="en-US" sz="2000" b="1" dirty="0">
                <a:solidFill>
                  <a:srgbClr val="0070C0"/>
                </a:solidFill>
                <a:latin typeface="Times New Roman" panose="02020603050405020304" pitchFamily="18" charset="0"/>
                <a:ea typeface="宋体" panose="02010600030101010101" pitchFamily="2" charset="-122"/>
              </a:rPr>
              <a:t>记录</a:t>
            </a:r>
            <a:r>
              <a:rPr lang="en-US" altLang="zh-CN" sz="2000" b="1" dirty="0">
                <a:solidFill>
                  <a:srgbClr val="0070C0"/>
                </a:solidFill>
                <a:latin typeface="Times New Roman" panose="02020603050405020304" pitchFamily="18" charset="0"/>
                <a:ea typeface="宋体" panose="02010600030101010101" pitchFamily="2" charset="-122"/>
              </a:rPr>
              <a:t>i</a:t>
            </a:r>
            <a:r>
              <a:rPr lang="zh-CN" altLang="en-US" sz="2000" b="1" dirty="0">
                <a:solidFill>
                  <a:srgbClr val="0070C0"/>
                </a:solidFill>
                <a:latin typeface="Times New Roman" panose="02020603050405020304" pitchFamily="18" charset="0"/>
                <a:ea typeface="宋体" panose="02010600030101010101" pitchFamily="2" charset="-122"/>
              </a:rPr>
              <a:t>的父亲结点。</a:t>
            </a:r>
            <a:endParaRPr lang="zh-CN" altLang="en-US" sz="2000" b="1" dirty="0">
              <a:solidFill>
                <a:srgbClr val="0070C0"/>
              </a:solidFill>
              <a:latin typeface="Times New Roman" panose="02020603050405020304" pitchFamily="18" charset="0"/>
              <a:ea typeface="宋体" panose="02010600030101010101" pitchFamily="2" charset="-122"/>
            </a:endParaRPr>
          </a:p>
          <a:p>
            <a:pPr lvl="0" indent="0">
              <a:spcBef>
                <a:spcPct val="50000"/>
              </a:spcBef>
              <a:buClrTx/>
              <a:buFont typeface="Wingdings 2" panose="05020102010507070707" pitchFamily="18" charset="2"/>
              <a:buNone/>
            </a:pPr>
            <a:r>
              <a:rPr lang="zh-CN" altLang="en-US" sz="2000" b="1" dirty="0">
                <a:solidFill>
                  <a:srgbClr val="0070C0"/>
                </a:solidFill>
                <a:latin typeface="Times New Roman" panose="02020603050405020304" pitchFamily="18" charset="0"/>
                <a:ea typeface="宋体" panose="02010600030101010101" pitchFamily="2" charset="-122"/>
              </a:rPr>
              <a:t>初始时：</a:t>
            </a:r>
            <a:r>
              <a:rPr lang="en-US" altLang="zh-CN" sz="2000" b="1" dirty="0">
                <a:solidFill>
                  <a:srgbClr val="0070C0"/>
                </a:solidFill>
                <a:latin typeface="Times New Roman" panose="02020603050405020304" pitchFamily="18" charset="0"/>
                <a:ea typeface="宋体" panose="02010600030101010101" pitchFamily="2" charset="-122"/>
              </a:rPr>
              <a:t>father[i]=0;</a:t>
            </a:r>
            <a:endParaRPr lang="en-US" altLang="zh-CN" sz="2000" b="1" dirty="0">
              <a:solidFill>
                <a:srgbClr val="0070C0"/>
              </a:solidFill>
              <a:latin typeface="Times New Roman" panose="02020603050405020304" pitchFamily="18" charset="0"/>
              <a:ea typeface="宋体" panose="02010600030101010101" pitchFamily="2" charset="-122"/>
            </a:endParaRPr>
          </a:p>
          <a:p>
            <a:pPr lvl="0" indent="0">
              <a:spcBef>
                <a:spcPct val="50000"/>
              </a:spcBef>
              <a:buClrTx/>
              <a:buFont typeface="Wingdings 2" panose="05020102010507070707" pitchFamily="18" charset="2"/>
              <a:buNone/>
            </a:pPr>
            <a:r>
              <a:rPr lang="zh-CN" altLang="en-US" sz="2000" b="1" dirty="0">
                <a:solidFill>
                  <a:srgbClr val="0070C0"/>
                </a:solidFill>
                <a:latin typeface="Times New Roman" panose="02020603050405020304" pitchFamily="18" charset="0"/>
                <a:ea typeface="宋体" panose="02010600030101010101" pitchFamily="2" charset="-122"/>
              </a:rPr>
              <a:t>读入：</a:t>
            </a:r>
            <a:r>
              <a:rPr lang="en-US" altLang="zh-CN" sz="2000" b="1" dirty="0">
                <a:solidFill>
                  <a:srgbClr val="0070C0"/>
                </a:solidFill>
                <a:latin typeface="Times New Roman" panose="02020603050405020304" pitchFamily="18" charset="0"/>
                <a:ea typeface="宋体" panose="02010600030101010101" pitchFamily="2" charset="-122"/>
              </a:rPr>
              <a:t>i </a:t>
            </a:r>
            <a:r>
              <a:rPr lang="zh-CN" altLang="en-US" sz="2000" b="1" dirty="0">
                <a:solidFill>
                  <a:srgbClr val="0070C0"/>
                </a:solidFill>
                <a:latin typeface="Times New Roman" panose="02020603050405020304" pitchFamily="18" charset="0"/>
                <a:ea typeface="宋体" panose="02010600030101010101" pitchFamily="2" charset="-122"/>
              </a:rPr>
              <a:t>，</a:t>
            </a:r>
            <a:r>
              <a:rPr lang="en-US" altLang="zh-CN" sz="2000" b="1" dirty="0">
                <a:solidFill>
                  <a:srgbClr val="0070C0"/>
                </a:solidFill>
                <a:latin typeface="Times New Roman" panose="02020603050405020304" pitchFamily="18" charset="0"/>
                <a:ea typeface="宋体" panose="02010600030101010101" pitchFamily="2" charset="-122"/>
              </a:rPr>
              <a:t>j   </a:t>
            </a:r>
            <a:r>
              <a:rPr lang="zh-CN" altLang="en-US" sz="2000" b="1" dirty="0">
                <a:solidFill>
                  <a:srgbClr val="0070C0"/>
                </a:solidFill>
                <a:latin typeface="Times New Roman" panose="02020603050405020304" pitchFamily="18" charset="0"/>
                <a:ea typeface="宋体" panose="02010600030101010101" pitchFamily="2" charset="-122"/>
              </a:rPr>
              <a:t>执行：</a:t>
            </a:r>
            <a:r>
              <a:rPr lang="en-US" altLang="zh-CN" sz="2000" b="1" dirty="0">
                <a:solidFill>
                  <a:srgbClr val="0070C0"/>
                </a:solidFill>
                <a:latin typeface="Times New Roman" panose="02020603050405020304" pitchFamily="18" charset="0"/>
                <a:ea typeface="宋体" panose="02010600030101010101" pitchFamily="2" charset="-122"/>
              </a:rPr>
              <a:t>father[j]=i</a:t>
            </a:r>
            <a:endParaRPr lang="en-US" altLang="zh-CN" sz="2000" b="1" dirty="0">
              <a:solidFill>
                <a:srgbClr val="0070C0"/>
              </a:solidFill>
              <a:latin typeface="Times New Roman" panose="02020603050405020304" pitchFamily="18" charset="0"/>
              <a:ea typeface="宋体" panose="02010600030101010101" pitchFamily="2" charset="-122"/>
            </a:endParaRPr>
          </a:p>
          <a:p>
            <a:pPr lvl="0" indent="0">
              <a:spcBef>
                <a:spcPct val="50000"/>
              </a:spcBef>
              <a:buClrTx/>
              <a:buFont typeface="Wingdings 2" panose="05020102010507070707" pitchFamily="18" charset="2"/>
              <a:buNone/>
            </a:pPr>
            <a:r>
              <a:rPr lang="zh-CN" altLang="en-US" sz="2000" b="1" dirty="0">
                <a:solidFill>
                  <a:srgbClr val="0070C0"/>
                </a:solidFill>
                <a:latin typeface="Times New Roman" panose="02020603050405020304" pitchFamily="18" charset="0"/>
                <a:ea typeface="宋体" panose="02010600030101010101" pitchFamily="2" charset="-122"/>
              </a:rPr>
              <a:t>最后统计 </a:t>
            </a:r>
            <a:r>
              <a:rPr lang="en-US" altLang="zh-CN" sz="2000" b="1" dirty="0">
                <a:solidFill>
                  <a:srgbClr val="0070C0"/>
                </a:solidFill>
                <a:latin typeface="Times New Roman" panose="02020603050405020304" pitchFamily="18" charset="0"/>
                <a:ea typeface="宋体" panose="02010600030101010101" pitchFamily="2" charset="-122"/>
              </a:rPr>
              <a:t>father[i]=0</a:t>
            </a:r>
            <a:r>
              <a:rPr lang="zh-CN" altLang="en-US" sz="2000" b="1" dirty="0">
                <a:solidFill>
                  <a:srgbClr val="0070C0"/>
                </a:solidFill>
                <a:latin typeface="Times New Roman" panose="02020603050405020304" pitchFamily="18" charset="0"/>
                <a:ea typeface="宋体" panose="02010600030101010101" pitchFamily="2" charset="-122"/>
              </a:rPr>
              <a:t>的结点，即祖先的结点。</a:t>
            </a:r>
            <a:endParaRPr lang="zh-CN" altLang="en-US" sz="2000" b="1" dirty="0">
              <a:solidFill>
                <a:srgbClr val="0070C0"/>
              </a:solidFill>
              <a:latin typeface="Times New Roman" panose="02020603050405020304" pitchFamily="18" charset="0"/>
              <a:ea typeface="宋体" panose="02010600030101010101" pitchFamily="2" charset="-122"/>
            </a:endParaRPr>
          </a:p>
          <a:p>
            <a:pPr lvl="0" indent="0">
              <a:spcBef>
                <a:spcPct val="50000"/>
              </a:spcBef>
              <a:buClrTx/>
              <a:buFont typeface="Wingdings 2" panose="05020102010507070707" pitchFamily="18" charset="2"/>
              <a:buNone/>
            </a:pPr>
            <a:r>
              <a:rPr lang="zh-CN" altLang="en-US" sz="2000" b="1" dirty="0">
                <a:solidFill>
                  <a:srgbClr val="0070C0"/>
                </a:solidFill>
                <a:latin typeface="Times New Roman" panose="02020603050405020304" pitchFamily="18" charset="0"/>
                <a:ea typeface="宋体" panose="02010600030101010101" pitchFamily="2" charset="-122"/>
              </a:rPr>
              <a:t>时间复杂度：</a:t>
            </a:r>
            <a:r>
              <a:rPr lang="en-US" altLang="zh-CN" sz="2000" b="1" dirty="0">
                <a:solidFill>
                  <a:srgbClr val="0070C0"/>
                </a:solidFill>
                <a:latin typeface="Times New Roman" panose="02020603050405020304" pitchFamily="18" charset="0"/>
                <a:ea typeface="宋体" panose="02010600030101010101" pitchFamily="2" charset="-122"/>
              </a:rPr>
              <a:t>O( n )</a:t>
            </a:r>
            <a:endParaRPr lang="en-US" altLang="zh-CN" sz="2000" b="1" dirty="0">
              <a:solidFill>
                <a:srgbClr val="0070C0"/>
              </a:solidFill>
              <a:latin typeface="Times New Roman" panose="02020603050405020304" pitchFamily="18" charset="0"/>
              <a:ea typeface="宋体" panose="02010600030101010101" pitchFamily="2" charset="-122"/>
            </a:endParaRPr>
          </a:p>
        </p:txBody>
      </p:sp>
      <p:sp>
        <p:nvSpPr>
          <p:cNvPr id="12" name="Rectangle 6"/>
          <p:cNvSpPr/>
          <p:nvPr/>
        </p:nvSpPr>
        <p:spPr>
          <a:xfrm>
            <a:off x="7243445" y="1985645"/>
            <a:ext cx="2374900" cy="519113"/>
          </a:xfrm>
          <a:prstGeom prst="rect">
            <a:avLst/>
          </a:prstGeom>
          <a:noFill/>
          <a:ln w="9525">
            <a:noFill/>
          </a:ln>
        </p:spPr>
        <p:txBody>
          <a:bodyPr anchor="t">
            <a:spAutoFit/>
          </a:bodyPr>
          <a:p>
            <a:pPr lvl="0" indent="0">
              <a:spcBef>
                <a:spcPct val="50000"/>
              </a:spcBef>
              <a:buClrTx/>
              <a:buFont typeface="Wingdings 2" panose="05020102010507070707" pitchFamily="18" charset="2"/>
              <a:buNone/>
            </a:pPr>
            <a:r>
              <a:rPr lang="zh-CN" altLang="en-US" sz="2800" b="1" dirty="0">
                <a:solidFill>
                  <a:srgbClr val="0070C0"/>
                </a:solidFill>
                <a:latin typeface="Arial" panose="020B0604020202020204" pitchFamily="34" charset="0"/>
                <a:ea typeface="宋体" panose="02010600030101010101" pitchFamily="2" charset="-122"/>
              </a:rPr>
              <a:t>分析：</a:t>
            </a:r>
            <a:endParaRPr lang="zh-CN" altLang="en-US" sz="2800" b="1" dirty="0">
              <a:solidFill>
                <a:srgbClr val="0070C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horizontal)">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128260" y="189865"/>
            <a:ext cx="5288280" cy="6478270"/>
          </a:xfrm>
        </p:spPr>
        <p:txBody>
          <a:bodyPr>
            <a:normAutofit/>
          </a:bodyPr>
          <a:p>
            <a:r>
              <a:rPr lang="zh-CN" altLang="en-US" sz="2000"/>
              <a:t>#include&lt;cstdio&gt;</a:t>
            </a:r>
            <a:br>
              <a:rPr lang="zh-CN" altLang="en-US" sz="2000"/>
            </a:br>
            <a:r>
              <a:rPr lang="zh-CN" altLang="en-US" sz="2000"/>
              <a:t>int </a:t>
            </a:r>
            <a:r>
              <a:rPr lang="en-US" altLang="zh-CN" sz="2000"/>
              <a:t>f</a:t>
            </a:r>
            <a:r>
              <a:rPr lang="zh-CN" altLang="en-US" sz="2000"/>
              <a:t>a[100010];</a:t>
            </a:r>
            <a:br>
              <a:rPr lang="zh-CN" altLang="en-US" sz="2000"/>
            </a:br>
            <a:r>
              <a:rPr lang="zh-CN" altLang="en-US" sz="2000"/>
              <a:t>int main(){</a:t>
            </a:r>
            <a:br>
              <a:rPr lang="zh-CN" altLang="en-US" sz="2000"/>
            </a:br>
            <a:r>
              <a:rPr lang="zh-CN" altLang="en-US" sz="2000"/>
              <a:t>	int n;</a:t>
            </a:r>
            <a:br>
              <a:rPr lang="zh-CN" altLang="en-US" sz="2000"/>
            </a:br>
            <a:r>
              <a:rPr lang="zh-CN" altLang="en-US" sz="2000"/>
              <a:t>	scanf("%d",&amp;n);</a:t>
            </a:r>
            <a:br>
              <a:rPr lang="zh-CN" altLang="en-US" sz="2000"/>
            </a:br>
            <a:r>
              <a:rPr lang="zh-CN" altLang="en-US" sz="2000"/>
              <a:t>	int i,j;</a:t>
            </a:r>
            <a:br>
              <a:rPr lang="zh-CN" altLang="en-US" sz="2000"/>
            </a:br>
            <a:r>
              <a:rPr lang="zh-CN" altLang="en-US" sz="2000"/>
              <a:t>	while(scanf("%d%d",&amp;i,&amp;j)==2){</a:t>
            </a:r>
            <a:br>
              <a:rPr lang="zh-CN" altLang="en-US" sz="2000"/>
            </a:br>
            <a:r>
              <a:rPr lang="zh-CN" altLang="en-US" sz="2000"/>
              <a:t>		</a:t>
            </a:r>
            <a:r>
              <a:rPr lang="en-US" altLang="zh-CN" sz="2000"/>
              <a:t>fa</a:t>
            </a:r>
            <a:r>
              <a:rPr lang="zh-CN" altLang="en-US" sz="2000"/>
              <a:t>[j]++;</a:t>
            </a:r>
            <a:br>
              <a:rPr lang="zh-CN" altLang="en-US" sz="2000"/>
            </a:br>
            <a:r>
              <a:rPr lang="zh-CN" altLang="en-US" sz="2000"/>
              <a:t>	}</a:t>
            </a:r>
            <a:br>
              <a:rPr lang="zh-CN" altLang="en-US" sz="2000"/>
            </a:br>
            <a:r>
              <a:rPr lang="zh-CN" altLang="en-US" sz="2000"/>
              <a:t>	int sum=0;</a:t>
            </a:r>
            <a:br>
              <a:rPr lang="zh-CN" altLang="en-US" sz="2000"/>
            </a:br>
            <a:r>
              <a:rPr lang="zh-CN" altLang="en-US" sz="2000"/>
              <a:t>	for(int i=1;i&lt;=n;i++){</a:t>
            </a:r>
            <a:br>
              <a:rPr lang="zh-CN" altLang="en-US" sz="2000"/>
            </a:br>
            <a:r>
              <a:rPr lang="zh-CN" altLang="en-US" sz="2000"/>
              <a:t>		if(</a:t>
            </a:r>
            <a:r>
              <a:rPr lang="en-US" altLang="zh-CN" sz="2000"/>
              <a:t>f</a:t>
            </a:r>
            <a:r>
              <a:rPr lang="zh-CN" altLang="en-US" sz="2000"/>
              <a:t>a[i]==0){</a:t>
            </a:r>
            <a:br>
              <a:rPr lang="zh-CN" altLang="en-US" sz="2000"/>
            </a:br>
            <a:r>
              <a:rPr lang="zh-CN" altLang="en-US" sz="2000"/>
              <a:t>			sum++;</a:t>
            </a:r>
            <a:br>
              <a:rPr lang="zh-CN" altLang="en-US" sz="2000"/>
            </a:br>
            <a:r>
              <a:rPr lang="zh-CN" altLang="en-US" sz="2000"/>
              <a:t>			</a:t>
            </a:r>
            <a:r>
              <a:rPr lang="en-US" altLang="zh-CN" sz="2000"/>
              <a:t>f</a:t>
            </a:r>
            <a:r>
              <a:rPr lang="zh-CN" altLang="en-US" sz="2000"/>
              <a:t>a[sum]=i;</a:t>
            </a:r>
            <a:br>
              <a:rPr lang="zh-CN" altLang="en-US" sz="2000"/>
            </a:br>
            <a:r>
              <a:rPr lang="zh-CN" altLang="en-US" sz="2000"/>
              <a:t>		}</a:t>
            </a:r>
            <a:br>
              <a:rPr lang="zh-CN" altLang="en-US" sz="2000"/>
            </a:br>
            <a:r>
              <a:rPr lang="zh-CN" altLang="en-US" sz="2000"/>
              <a:t>	}</a:t>
            </a:r>
            <a:br>
              <a:rPr lang="zh-CN" altLang="en-US" sz="2000"/>
            </a:br>
            <a:r>
              <a:rPr lang="zh-CN" altLang="en-US" sz="2000"/>
              <a:t>	printf("%d\n",sum);</a:t>
            </a:r>
            <a:br>
              <a:rPr lang="zh-CN" altLang="en-US" sz="2000"/>
            </a:br>
            <a:r>
              <a:rPr lang="zh-CN" altLang="en-US" sz="2000"/>
              <a:t>	for(int i=1;i&lt;sum;i++){</a:t>
            </a:r>
            <a:br>
              <a:rPr lang="zh-CN" altLang="en-US" sz="2000"/>
            </a:br>
            <a:r>
              <a:rPr lang="zh-CN" altLang="en-US" sz="2000"/>
              <a:t>		printf("%d ",</a:t>
            </a:r>
            <a:r>
              <a:rPr lang="en-US" altLang="zh-CN" sz="2000"/>
              <a:t>f</a:t>
            </a:r>
            <a:r>
              <a:rPr lang="zh-CN" altLang="en-US" sz="2000"/>
              <a:t>a[i]);</a:t>
            </a:r>
            <a:br>
              <a:rPr lang="zh-CN" altLang="en-US" sz="2000"/>
            </a:br>
            <a:r>
              <a:rPr lang="zh-CN" altLang="en-US" sz="2000"/>
              <a:t>	}</a:t>
            </a:r>
            <a:br>
              <a:rPr lang="zh-CN" altLang="en-US" sz="2000"/>
            </a:br>
            <a:r>
              <a:rPr lang="zh-CN" altLang="en-US" sz="2000"/>
              <a:t>	printf("%d",</a:t>
            </a:r>
            <a:r>
              <a:rPr lang="en-US" altLang="zh-CN" sz="2000"/>
              <a:t>f</a:t>
            </a:r>
            <a:r>
              <a:rPr lang="zh-CN" altLang="en-US" sz="2000"/>
              <a:t>a[sum]);</a:t>
            </a:r>
            <a:br>
              <a:rPr lang="zh-CN" altLang="en-US" sz="2000"/>
            </a:br>
            <a:r>
              <a:rPr lang="zh-CN" altLang="en-US" sz="2000"/>
              <a:t>	return 0;</a:t>
            </a:r>
            <a:br>
              <a:rPr lang="zh-CN" altLang="en-US" sz="2000"/>
            </a:br>
            <a:r>
              <a:rPr lang="zh-CN" altLang="en-US" sz="2000"/>
              <a:t>} </a:t>
            </a:r>
            <a:endParaRPr lang="zh-CN" altLang="en-US" sz="2000"/>
          </a:p>
        </p:txBody>
      </p:sp>
      <p:sp>
        <p:nvSpPr>
          <p:cNvPr id="5" name="文本框 4"/>
          <p:cNvSpPr txBox="1"/>
          <p:nvPr/>
        </p:nvSpPr>
        <p:spPr>
          <a:xfrm>
            <a:off x="1167130" y="198120"/>
            <a:ext cx="1960880" cy="518160"/>
          </a:xfrm>
          <a:prstGeom prst="rect">
            <a:avLst/>
          </a:prstGeom>
          <a:noFill/>
        </p:spPr>
        <p:txBody>
          <a:bodyPr wrap="none" rtlCol="0">
            <a:spAutoFit/>
          </a:bodyPr>
          <a:p>
            <a:r>
              <a:rPr lang="zh-CN" altLang="en-US" sz="2800"/>
              <a:t>参考代码：</a:t>
            </a:r>
            <a:endParaRPr lang="zh-CN" altLang="en-US" sz="2800"/>
          </a:p>
        </p:txBody>
      </p:sp>
    </p:spTree>
  </p:cSld>
  <p:clrMapOvr>
    <a:masterClrMapping/>
  </p:clrMapOvr>
</p:sld>
</file>

<file path=ppt/tags/tag1.xml><?xml version="1.0" encoding="utf-8"?>
<p:tagLst xmlns:p="http://schemas.openxmlformats.org/presentationml/2006/main">
  <p:tag name="KSO_WM_TAG_VERSION" val="1.0"/>
  <p:tag name="KSO_WM_BEAUTIFY_FLAG" val="#wm#"/>
  <p:tag name="KSO_WM_TEMPLATE_CATEGORY" val="custom"/>
  <p:tag name="KSO_WM_TEMPLATE_INDEX" val="160162"/>
  <p:tag name="KSO_WM_UNIT_TYPE" val="a"/>
  <p:tag name="KSO_WM_UNIT_INDEX" val="1"/>
  <p:tag name="KSO_WM_UNIT_ID" val="custom160162_1*a*1"/>
  <p:tag name="KSO_WM_UNIT_CLEAR" val="1"/>
  <p:tag name="KSO_WM_UNIT_LAYERLEVEL" val="1"/>
  <p:tag name="KSO_WM_UNIT_VALUE" val="28"/>
  <p:tag name="KSO_WM_UNIT_ISCONTENTSTITLE" val="0"/>
  <p:tag name="KSO_WM_UNIT_HIGHLIGHT" val="0"/>
  <p:tag name="KSO_WM_UNIT_COMPATIBLE" val="0"/>
  <p:tag name="KSO_WM_UNIT_PRESET_TEXT_INDEX" val="3"/>
  <p:tag name="KSO_WM_UNIT_PRESET_TEXT_LEN" val="17"/>
</p:tagLst>
</file>

<file path=ppt/tags/tag10.xml><?xml version="1.0" encoding="utf-8"?>
<p:tagLst xmlns:p="http://schemas.openxmlformats.org/presentationml/2006/main">
  <p:tag name="KSO_WM_TAG_VERSION" val="1.0"/>
  <p:tag name="KSO_WM_BEAUTIFY_FLAG" val="#wm#"/>
  <p:tag name="KSO_WM_TEMPLATE_CATEGORY" val="custom"/>
  <p:tag name="KSO_WM_TEMPLATE_INDEX" val="160162"/>
  <p:tag name="KSO_WM_UNIT_TYPE" val="a"/>
  <p:tag name="KSO_WM_UNIT_INDEX" val="1"/>
  <p:tag name="KSO_WM_UNIT_ID" val="custom160162_5*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11.xml><?xml version="1.0" encoding="utf-8"?>
<p:tagLst xmlns:p="http://schemas.openxmlformats.org/presentationml/2006/main">
  <p:tag name="KSO_WM_TEMPLATE_CATEGORY" val="custom"/>
  <p:tag name="KSO_WM_TEMPLATE_INDEX" val="160162"/>
  <p:tag name="KSO_WM_TAG_VERSION" val="1.0"/>
  <p:tag name="KSO_WM_SLIDE_ID" val="custom160162_5"/>
  <p:tag name="KSO_WM_SLIDE_INDEX" val="5"/>
  <p:tag name="KSO_WM_SLIDE_ITEM_CNT" val="2"/>
  <p:tag name="KSO_WM_SLIDE_LAYOUT" val="a_f_d"/>
  <p:tag name="KSO_WM_SLIDE_LAYOUT_CNT" val="1_1_1"/>
  <p:tag name="KSO_WM_SLIDE_TYPE" val="text"/>
  <p:tag name="KSO_WM_BEAUTIFY_FLAG" val="#wm#"/>
  <p:tag name="KSO_WM_SLIDE_POSITION" val="122*112"/>
  <p:tag name="KSO_WM_SLIDE_SIZE" val="715*419"/>
</p:tagLst>
</file>

<file path=ppt/tags/tag12.xml><?xml version="1.0" encoding="utf-8"?>
<p:tagLst xmlns:p="http://schemas.openxmlformats.org/presentationml/2006/main">
  <p:tag name="KSO_WM_TAG_VERSION" val="1.0"/>
  <p:tag name="KSO_WM_BEAUTIFY_FLAG" val="#wm#"/>
  <p:tag name="KSO_WM_UNIT_TYPE" val="i"/>
  <p:tag name="KSO_WM_UNIT_ID" val="custom160162_6*i*0"/>
  <p:tag name="KSO_WM_TEMPLATE_CATEGORY" val="custom"/>
  <p:tag name="KSO_WM_TEMPLATE_INDEX" val="160162"/>
</p:tagLst>
</file>

<file path=ppt/tags/tag13.xml><?xml version="1.0" encoding="utf-8"?>
<p:tagLst xmlns:p="http://schemas.openxmlformats.org/presentationml/2006/main">
  <p:tag name="KSO_WM_TAG_VERSION" val="1.0"/>
  <p:tag name="KSO_WM_BEAUTIFY_FLAG" val="#wm#"/>
  <p:tag name="KSO_WM_TEMPLATE_CATEGORY" val="custom"/>
  <p:tag name="KSO_WM_TEMPLATE_INDEX" val="160162"/>
  <p:tag name="KSO_WM_UNIT_TYPE" val="a"/>
  <p:tag name="KSO_WM_UNIT_INDEX" val="1"/>
  <p:tag name="KSO_WM_UNIT_ID" val="custom160162_6*a*1"/>
  <p:tag name="KSO_WM_UNIT_CLEAR" val="1"/>
  <p:tag name="KSO_WM_UNIT_LAYERLEVEL" val="1"/>
  <p:tag name="KSO_WM_UNIT_ISCONTENTSTITLE" val="1"/>
  <p:tag name="KSO_WM_UNIT_VALUE" val="4"/>
  <p:tag name="KSO_WM_UNIT_HIGHLIGHT" val="0"/>
  <p:tag name="KSO_WM_UNIT_COMPATIBLE" val="0"/>
  <p:tag name="KSO_WM_UNIT_PRESET_TEXT" val="目录"/>
</p:tagLst>
</file>

<file path=ppt/tags/tag14.xml><?xml version="1.0" encoding="utf-8"?>
<p:tagLst xmlns:p="http://schemas.openxmlformats.org/presentationml/2006/main">
  <p:tag name="KSO_WM_TEMPLATE_CATEGORY" val="custom"/>
  <p:tag name="KSO_WM_TEMPLATE_INDEX" val="160162"/>
  <p:tag name="KSO_WM_TAG_VERSION" val="1.0"/>
  <p:tag name="KSO_WM_SLIDE_ID" val="custom160162_6"/>
  <p:tag name="KSO_WM_SLIDE_INDEX" val="6"/>
  <p:tag name="KSO_WM_SLIDE_ITEM_CNT" val="1"/>
  <p:tag name="KSO_WM_SLIDE_LAYOUT" val="a_b_l"/>
  <p:tag name="KSO_WM_SLIDE_LAYOUT_CNT" val="1_1_1"/>
  <p:tag name="KSO_WM_SLIDE_TYPE" val="contents"/>
  <p:tag name="KSO_WM_BEAUTIFY_FLAG" val="#wm#"/>
  <p:tag name="KSO_WM_DIAGRAM_GROUP_CODE" val="l1-1"/>
</p:tagLst>
</file>

<file path=ppt/tags/tag15.xml><?xml version="1.0" encoding="utf-8"?>
<p:tagLst xmlns:p="http://schemas.openxmlformats.org/presentationml/2006/main">
  <p:tag name="KSO_WM_TEMPLATE_CATEGORY" val="custom"/>
  <p:tag name="KSO_WM_TEMPLATE_INDEX" val="160162"/>
  <p:tag name="KSO_WM_TAG_VERSION" val="1.0"/>
  <p:tag name="KSO_WM_SLIDE_ID" val="custom160162_6"/>
  <p:tag name="KSO_WM_SLIDE_INDEX" val="6"/>
  <p:tag name="KSO_WM_SLIDE_ITEM_CNT" val="1"/>
  <p:tag name="KSO_WM_SLIDE_LAYOUT" val="a_b_l"/>
  <p:tag name="KSO_WM_SLIDE_LAYOUT_CNT" val="1_1_1"/>
  <p:tag name="KSO_WM_SLIDE_TYPE" val="contents"/>
  <p:tag name="KSO_WM_BEAUTIFY_FLAG" val="#wm#"/>
  <p:tag name="KSO_WM_DIAGRAM_GROUP_CODE" val="l1-1"/>
</p:tagLst>
</file>

<file path=ppt/tags/tag16.xml><?xml version="1.0" encoding="utf-8"?>
<p:tagLst xmlns:p="http://schemas.openxmlformats.org/presentationml/2006/main">
  <p:tag name="KSO_WM_TAG_VERSION" val="1.0"/>
  <p:tag name="KSO_WM_BEAUTIFY_FLAG" val="#wm#"/>
  <p:tag name="KSO_WM_TEMPLATE_CATEGORY" val="custom"/>
  <p:tag name="KSO_WM_TEMPLATE_INDEX" val="160162"/>
  <p:tag name="KSO_WM_UNIT_TYPE" val="a"/>
  <p:tag name="KSO_WM_UNIT_INDEX" val="1"/>
  <p:tag name="KSO_WM_UNIT_ID" val="custom160162_6*a*1"/>
  <p:tag name="KSO_WM_UNIT_CLEAR" val="1"/>
  <p:tag name="KSO_WM_UNIT_LAYERLEVEL" val="1"/>
  <p:tag name="KSO_WM_UNIT_ISCONTENTSTITLE" val="1"/>
  <p:tag name="KSO_WM_UNIT_VALUE" val="4"/>
  <p:tag name="KSO_WM_UNIT_HIGHLIGHT" val="0"/>
  <p:tag name="KSO_WM_UNIT_COMPATIBLE" val="0"/>
  <p:tag name="KSO_WM_UNIT_PRESET_TEXT" val="目录"/>
</p:tagLst>
</file>

<file path=ppt/tags/tag17.xml><?xml version="1.0" encoding="utf-8"?>
<p:tagLst xmlns:p="http://schemas.openxmlformats.org/presentationml/2006/main">
  <p:tag name="KSO_WM_TEMPLATE_CATEGORY" val="custom"/>
  <p:tag name="KSO_WM_TEMPLATE_INDEX" val="160162"/>
  <p:tag name="KSO_WM_TAG_VERSION" val="1.0"/>
  <p:tag name="KSO_WM_SLIDE_ID" val="custom160162_7"/>
  <p:tag name="KSO_WM_SLIDE_INDEX" val="7"/>
  <p:tag name="KSO_WM_SLIDE_ITEM_CNT" val="2"/>
  <p:tag name="KSO_WM_SLIDE_LAYOUT" val="a_b_l"/>
  <p:tag name="KSO_WM_SLIDE_LAYOUT_CNT" val="1_1_1"/>
  <p:tag name="KSO_WM_SLIDE_TYPE" val="contents"/>
  <p:tag name="KSO_WM_BEAUTIFY_FLAG" val="#wm#"/>
  <p:tag name="KSO_WM_DIAGRAM_GROUP_CODE" val="l1-1"/>
</p:tagLst>
</file>

<file path=ppt/tags/tag18.xml><?xml version="1.0" encoding="utf-8"?>
<p:tagLst xmlns:p="http://schemas.openxmlformats.org/presentationml/2006/main">
  <p:tag name="KSO_WM_TEMPLATE_CATEGORY" val="custom"/>
  <p:tag name="KSO_WM_TEMPLATE_INDEX" val="160162"/>
  <p:tag name="KSO_WM_TAG_VERSION" val="1.0"/>
  <p:tag name="KSO_WM_SLIDE_ID" val="custom160162_8"/>
  <p:tag name="KSO_WM_SLIDE_INDEX" val="8"/>
  <p:tag name="KSO_WM_SLIDE_ITEM_CNT" val="3"/>
  <p:tag name="KSO_WM_SLIDE_LAYOUT" val="a_b_l"/>
  <p:tag name="KSO_WM_SLIDE_LAYOUT_CNT" val="1_1_1"/>
  <p:tag name="KSO_WM_SLIDE_TYPE" val="contents"/>
  <p:tag name="KSO_WM_BEAUTIFY_FLAG" val="#wm#"/>
  <p:tag name="KSO_WM_DIAGRAM_GROUP_CODE" val="l1-1"/>
</p:tagLst>
</file>

<file path=ppt/tags/tag19.xml><?xml version="1.0" encoding="utf-8"?>
<p:tagLst xmlns:p="http://schemas.openxmlformats.org/presentationml/2006/main">
  <p:tag name="KSO_WM_TEMPLATE_CATEGORY" val="custom"/>
  <p:tag name="KSO_WM_TEMPLATE_INDEX" val="160162"/>
  <p:tag name="KSO_WM_TAG_VERSION" val="1.0"/>
  <p:tag name="KSO_WM_SLIDE_ID" val="custom160162_9"/>
  <p:tag name="KSO_WM_SLIDE_INDEX" val="9"/>
  <p:tag name="KSO_WM_SLIDE_ITEM_CNT" val="4"/>
  <p:tag name="KSO_WM_SLIDE_LAYOUT" val="a_b_l"/>
  <p:tag name="KSO_WM_SLIDE_LAYOUT_CNT" val="1_1_1"/>
  <p:tag name="KSO_WM_SLIDE_TYPE" val="contents"/>
  <p:tag name="KSO_WM_BEAUTIFY_FLAG" val="#wm#"/>
  <p:tag name="KSO_WM_DIAGRAM_GROUP_CODE" val="l1-1"/>
</p:tagLst>
</file>

<file path=ppt/tags/tag2.xml><?xml version="1.0" encoding="utf-8"?>
<p:tagLst xmlns:p="http://schemas.openxmlformats.org/presentationml/2006/main">
  <p:tag name="KSO_WM_TAG_VERSION" val="1.0"/>
  <p:tag name="KSO_WM_BEAUTIFY_FLAG" val="#wm#"/>
  <p:tag name="KSO_WM_TEMPLATE_CATEGORY" val="custom"/>
  <p:tag name="KSO_WM_TEMPLATE_INDEX" val="160162"/>
  <p:tag name="KSO_WM_UNIT_TYPE" val="b"/>
  <p:tag name="KSO_WM_UNIT_INDEX" val="1"/>
  <p:tag name="KSO_WM_UNIT_ID" val="custom160162_1*b*1"/>
  <p:tag name="KSO_WM_UNIT_CLEAR" val="1"/>
  <p:tag name="KSO_WM_UNIT_LAYERLEVEL" val="1"/>
  <p:tag name="KSO_WM_UNIT_VALUE" val="111"/>
  <p:tag name="KSO_WM_UNIT_ISCONTENTSTITLE" val="0"/>
  <p:tag name="KSO_WM_UNIT_HIGHLIGHT" val="0"/>
  <p:tag name="KSO_WM_UNIT_COMPATIBLE" val="0"/>
  <p:tag name="KSO_WM_UNIT_PRESET_TEXT_INDEX" val="3"/>
  <p:tag name="KSO_WM_UNIT_PRESET_TEXT_LEN" val="17"/>
</p:tagLst>
</file>

<file path=ppt/tags/tag20.xml><?xml version="1.0" encoding="utf-8"?>
<p:tagLst xmlns:p="http://schemas.openxmlformats.org/presentationml/2006/main">
  <p:tag name="KSO_WM_TEMPLATE_CATEGORY" val="custom"/>
  <p:tag name="KSO_WM_TEMPLATE_INDEX" val="160162"/>
  <p:tag name="KSO_WM_TAG_VERSION" val="1.0"/>
  <p:tag name="KSO_WM_SLIDE_ID" val="custom160162_10"/>
  <p:tag name="KSO_WM_SLIDE_INDEX" val="10"/>
  <p:tag name="KSO_WM_SLIDE_ITEM_CNT" val="5"/>
  <p:tag name="KSO_WM_SLIDE_LAYOUT" val="a_b_l"/>
  <p:tag name="KSO_WM_SLIDE_LAYOUT_CNT" val="1_1_1"/>
  <p:tag name="KSO_WM_SLIDE_TYPE" val="contents"/>
  <p:tag name="KSO_WM_BEAUTIFY_FLAG" val="#wm#"/>
  <p:tag name="KSO_WM_DIAGRAM_GROUP_CODE" val="l1-1"/>
</p:tagLst>
</file>

<file path=ppt/tags/tag21.xml><?xml version="1.0" encoding="utf-8"?>
<p:tagLst xmlns:p="http://schemas.openxmlformats.org/presentationml/2006/main">
  <p:tag name="KSO_WM_TAG_VERSION" val="1.0"/>
  <p:tag name="KSO_WM_BEAUTIFY_FLAG" val="#wm#"/>
  <p:tag name="KSO_WM_TEMPLATE_CATEGORY" val="custom"/>
  <p:tag name="KSO_WM_TEMPLATE_INDEX" val="160162"/>
  <p:tag name="KSO_WM_UNIT_TYPE" val="a"/>
  <p:tag name="KSO_WM_UNIT_INDEX" val="1"/>
  <p:tag name="KSO_WM_UNIT_ID" val="custom160162_30*a*1"/>
  <p:tag name="KSO_WM_UNIT_CLEAR" val="1"/>
  <p:tag name="KSO_WM_UNIT_LAYERLEVEL" val="1"/>
  <p:tag name="KSO_WM_UNIT_VALUE" val="8"/>
  <p:tag name="KSO_WM_UNIT_ISCONTENTSTITLE" val="0"/>
  <p:tag name="KSO_WM_UNIT_HIGHLIGHT" val="0"/>
  <p:tag name="KSO_WM_UNIT_COMPATIBLE" val="0"/>
  <p:tag name="KSO_WM_UNIT_PRESET_TEXT" val="谢谢大家！"/>
</p:tagLst>
</file>

<file path=ppt/tags/tag22.xml><?xml version="1.0" encoding="utf-8"?>
<p:tagLst xmlns:p="http://schemas.openxmlformats.org/presentationml/2006/main">
  <p:tag name="KSO_WM_TEMPLATE_CATEGORY" val="custom"/>
  <p:tag name="KSO_WM_TEMPLATE_INDEX" val="160162"/>
  <p:tag name="KSO_WM_TAG_VERSION" val="1.0"/>
  <p:tag name="KSO_WM_SLIDE_ID" val="custom160162_29"/>
  <p:tag name="KSO_WM_SLIDE_INDEX" val="29"/>
  <p:tag name="KSO_WM_SLIDE_ITEM_CNT" val="1"/>
  <p:tag name="KSO_WM_SLIDE_LAYOUT" val="a"/>
  <p:tag name="KSO_WM_SLIDE_LAYOUT_CNT" val="1"/>
  <p:tag name="KSO_WM_SLIDE_TYPE" val="endPage"/>
  <p:tag name="KSO_WM_BEAUTIFY_FLAG" val="#wm#"/>
</p:tagLst>
</file>

<file path=ppt/tags/tag3.xml><?xml version="1.0" encoding="utf-8"?>
<p:tagLst xmlns:p="http://schemas.openxmlformats.org/presentationml/2006/main">
  <p:tag name="KSO_WM_TEMPLATE_THUMBS_INDEX" val="1、6、8、12、20、21、22、23、25"/>
  <p:tag name="KSO_WM_TEMPLATE_CATEGORY" val="custom"/>
  <p:tag name="KSO_WM_TEMPLATE_INDEX" val="160162"/>
  <p:tag name="KSO_WM_TAG_VERSION" val="1.0"/>
  <p:tag name="KSO_WM_SLIDE_ID" val="custom160162_1"/>
  <p:tag name="KSO_WM_SLIDE_INDEX" val="1"/>
  <p:tag name="KSO_WM_SLIDE_ITEM_CNT" val="2"/>
  <p:tag name="KSO_WM_SLIDE_LAYOUT" val="a_b"/>
  <p:tag name="KSO_WM_SLIDE_LAYOUT_CNT" val="1_1"/>
  <p:tag name="KSO_WM_SLIDE_TYPE" val="title"/>
  <p:tag name="KSO_WM_BEAUTIFY_FLAG" val="#wm#"/>
</p:tagLst>
</file>

<file path=ppt/tags/tag4.xml><?xml version="1.0" encoding="utf-8"?>
<p:tagLst xmlns:p="http://schemas.openxmlformats.org/presentationml/2006/main">
  <p:tag name="KSO_WM_TEMPLATE_CATEGORY" val="custom"/>
  <p:tag name="KSO_WM_TEMPLATE_INDEX" val="160162"/>
  <p:tag name="KSO_WM_TAG_VERSION" val="1.0"/>
  <p:tag name="KSO_WM_SLIDE_ID" val="custom160162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5.xml><?xml version="1.0" encoding="utf-8"?>
<p:tagLst xmlns:p="http://schemas.openxmlformats.org/presentationml/2006/main">
  <p:tag name="KSO_WM_TAG_VERSION" val="1.0"/>
  <p:tag name="KSO_WM_BEAUTIFY_FLAG" val="#wm#"/>
  <p:tag name="KSO_WM_TEMPLATE_CATEGORY" val="custom"/>
  <p:tag name="KSO_WM_TEMPLATE_INDEX" val="160162"/>
  <p:tag name="KSO_WM_UNIT_TYPE" val="a"/>
  <p:tag name="KSO_WM_UNIT_INDEX" val="1"/>
  <p:tag name="KSO_WM_UNIT_ID" val="custom160162_3*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6.xml><?xml version="1.0" encoding="utf-8"?>
<p:tagLst xmlns:p="http://schemas.openxmlformats.org/presentationml/2006/main">
  <p:tag name="KSO_WM_TEMPLATE_CATEGORY" val="custom"/>
  <p:tag name="KSO_WM_TEMPLATE_INDEX" val="160162"/>
  <p:tag name="KSO_WM_TAG_VERSION" val="1.0"/>
  <p:tag name="KSO_WM_SLIDE_ID" val="custom160162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43"/>
</p:tagLst>
</file>

<file path=ppt/tags/tag7.xml><?xml version="1.0" encoding="utf-8"?>
<p:tagLst xmlns:p="http://schemas.openxmlformats.org/presentationml/2006/main">
  <p:tag name="KSO_WM_TAG_VERSION" val="1.0"/>
  <p:tag name="KSO_WM_BEAUTIFY_FLAG" val="#wm#"/>
  <p:tag name="KSO_WM_TEMPLATE_CATEGORY" val="custom"/>
  <p:tag name="KSO_WM_TEMPLATE_INDEX" val="160162"/>
  <p:tag name="KSO_WM_UNIT_TYPE" val="a"/>
  <p:tag name="KSO_WM_UNIT_INDEX" val="1"/>
  <p:tag name="KSO_WM_UNIT_ID" val="custom160162_4*a*1"/>
  <p:tag name="KSO_WM_UNIT_CLEAR" val="1"/>
  <p:tag name="KSO_WM_UNIT_LAYERLEVEL" val="1"/>
  <p:tag name="KSO_WM_UNIT_VALUE" val="33"/>
  <p:tag name="KSO_WM_UNIT_ISCONTENTSTITLE" val="0"/>
  <p:tag name="KSO_WM_UNIT_HIGHLIGHT" val="0"/>
  <p:tag name="KSO_WM_UNIT_COMPATIBLE" val="0"/>
  <p:tag name="KSO_WM_UNIT_PRESET_TEXT_INDEX" val="3"/>
  <p:tag name="KSO_WM_UNIT_PRESET_TEXT_LEN" val="17"/>
</p:tagLst>
</file>

<file path=ppt/tags/tag8.xml><?xml version="1.0" encoding="utf-8"?>
<p:tagLst xmlns:p="http://schemas.openxmlformats.org/presentationml/2006/main">
  <p:tag name="KSO_WM_TAG_VERSION" val="1.0"/>
  <p:tag name="KSO_WM_BEAUTIFY_FLAG" val="#wm#"/>
  <p:tag name="KSO_WM_TEMPLATE_CATEGORY" val="custom"/>
  <p:tag name="KSO_WM_TEMPLATE_INDEX" val="160162"/>
  <p:tag name="KSO_WM_UNIT_TYPE" val="f"/>
  <p:tag name="KSO_WM_UNIT_INDEX" val="1"/>
  <p:tag name="KSO_WM_UNIT_ID" val="custom160162_4*f*1"/>
  <p:tag name="KSO_WM_UNIT_CLEAR" val="1"/>
  <p:tag name="KSO_WM_UNIT_LAYERLEVEL" val="1"/>
  <p:tag name="KSO_WM_UNIT_VALUE" val="180"/>
  <p:tag name="KSO_WM_UNIT_HIGHLIGHT" val="0"/>
  <p:tag name="KSO_WM_UNIT_COMPATIBLE" val="0"/>
  <p:tag name="KSO_WM_UNIT_PRESET_TEXT_INDEX" val="5"/>
  <p:tag name="KSO_WM_UNIT_PRESET_TEXT_LEN" val="232"/>
</p:tagLst>
</file>

<file path=ppt/tags/tag9.xml><?xml version="1.0" encoding="utf-8"?>
<p:tagLst xmlns:p="http://schemas.openxmlformats.org/presentationml/2006/main">
  <p:tag name="KSO_WM_TEMPLATE_CATEGORY" val="custom"/>
  <p:tag name="KSO_WM_TEMPLATE_INDEX" val="160162"/>
  <p:tag name="KSO_WM_TAG_VERSION" val="1.0"/>
  <p:tag name="KSO_WM_SLIDE_ID" val="custom160162_4"/>
  <p:tag name="KSO_WM_SLIDE_INDEX" val="4"/>
  <p:tag name="KSO_WM_SLIDE_ITEM_CNT" val="2"/>
  <p:tag name="KSO_WM_SLIDE_LAYOUT" val="a_f_d"/>
  <p:tag name="KSO_WM_SLIDE_LAYOUT_CNT" val="1_1_1"/>
  <p:tag name="KSO_WM_SLIDE_TYPE" val="text"/>
  <p:tag name="KSO_WM_BEAUTIFY_FLAG" val="#wm#"/>
  <p:tag name="KSO_WM_SLIDE_POSITION" val="66*36"/>
  <p:tag name="KSO_WM_SLIDE_SIZE" val="828*426"/>
</p:tagLst>
</file>

<file path=ppt/theme/theme1.xml><?xml version="1.0" encoding="utf-8"?>
<a:theme xmlns:a="http://schemas.openxmlformats.org/drawingml/2006/main" name="1_Office 主题">
  <a:themeElements>
    <a:clrScheme name="自定义 125">
      <a:dk1>
        <a:sysClr val="windowText" lastClr="000000"/>
      </a:dk1>
      <a:lt1>
        <a:sysClr val="window" lastClr="FFFFFF"/>
      </a:lt1>
      <a:dk2>
        <a:srgbClr val="44546A"/>
      </a:dk2>
      <a:lt2>
        <a:srgbClr val="E7E6E6"/>
      </a:lt2>
      <a:accent1>
        <a:srgbClr val="0070BE"/>
      </a:accent1>
      <a:accent2>
        <a:srgbClr val="7F7F7F"/>
      </a:accent2>
      <a:accent3>
        <a:srgbClr val="A5A5A5"/>
      </a:accent3>
      <a:accent4>
        <a:srgbClr val="FFC000"/>
      </a:accent4>
      <a:accent5>
        <a:srgbClr val="4472C4"/>
      </a:accent5>
      <a:accent6>
        <a:srgbClr val="70AD47"/>
      </a:accent6>
      <a:hlink>
        <a:srgbClr val="0563C1"/>
      </a:hlink>
      <a:folHlink>
        <a:srgbClr val="954F72"/>
      </a:folHlink>
    </a:clrScheme>
    <a:fontScheme name="自定义 50">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10490</Words>
  <Application>WPS 演示</Application>
  <PresentationFormat>宽屏</PresentationFormat>
  <Paragraphs>1248</Paragraphs>
  <Slides>42</Slides>
  <Notes>0</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1</vt:i4>
      </vt:variant>
      <vt:variant>
        <vt:lpstr>幻灯片标题</vt:lpstr>
      </vt:variant>
      <vt:variant>
        <vt:i4>42</vt:i4>
      </vt:variant>
    </vt:vector>
  </HeadingPairs>
  <TitlesOfParts>
    <vt:vector size="61" baseType="lpstr">
      <vt:lpstr>Arial</vt:lpstr>
      <vt:lpstr>宋体</vt:lpstr>
      <vt:lpstr>Wingdings</vt:lpstr>
      <vt:lpstr>黑体</vt:lpstr>
      <vt:lpstr>楷体</vt:lpstr>
      <vt:lpstr>Wingdings 2</vt:lpstr>
      <vt:lpstr>Times New Roman</vt:lpstr>
      <vt:lpstr>华文中宋</vt:lpstr>
      <vt:lpstr>微软雅黑</vt:lpstr>
      <vt:lpstr>Calibri</vt:lpstr>
      <vt:lpstr>Century Gothic</vt:lpstr>
      <vt:lpstr>楷体_GB2312</vt:lpstr>
      <vt:lpstr>华文楷体</vt:lpstr>
      <vt:lpstr>Constantia</vt:lpstr>
      <vt:lpstr>Courier New</vt:lpstr>
      <vt:lpstr>新宋体</vt:lpstr>
      <vt:lpstr>Source Sans Pro</vt:lpstr>
      <vt:lpstr>1_Office 主题</vt:lpstr>
      <vt:lpstr>Equation.DSMT4</vt:lpstr>
      <vt:lpstr>树与二叉树</vt:lpstr>
      <vt:lpstr>PowerPoint 演示文稿</vt:lpstr>
      <vt:lpstr>PowerPoint 演示文稿</vt:lpstr>
      <vt:lpstr>PowerPoint 演示文稿</vt:lpstr>
      <vt:lpstr>PowerPoint 演示文稿</vt:lpstr>
      <vt:lpstr>PowerPoint 演示文稿</vt:lpstr>
      <vt:lpstr>具体实现</vt:lpstr>
      <vt:lpstr>PowerPoint 演示文稿</vt:lpstr>
      <vt:lpstr>#include&lt;cstdio&gt; int fa[100010]; int main(){ 	int n; 	scanf("%d",&amp;n); 	int i,j; 	while(scanf("%d%d",&amp;i,&amp;j)==2){ 		fa[j]++; 	} 	int sum=0; 	for(int i=1;i&lt;=n;i++){ 		if(fa[i]==0){ 			sum++; 			fa[sum]=i; 		} 	} 	printf("%d\n",sum); 	for(int i=1;i&lt;sum;i++){ 		printf("%d ",fa[i]); 	} 	printf("%d",fa[sum]); 	return 0; } </vt:lpstr>
      <vt:lpstr>PowerPoint 演示文稿</vt:lpstr>
      <vt:lpstr>PowerPoint 演示文稿</vt:lpstr>
      <vt:lpstr>PowerPoint 演示文稿</vt:lpstr>
      <vt:lpstr>PowerPoint 演示文稿</vt:lpstr>
      <vt:lpstr>二叉树</vt:lpstr>
      <vt:lpstr>PowerPoint 演示文稿</vt:lpstr>
      <vt:lpstr>PowerPoint 演示文稿</vt:lpstr>
      <vt:lpstr>PowerPoint 演示文稿</vt:lpstr>
      <vt:lpstr>PowerPoint 演示文稿</vt:lpstr>
      <vt:lpstr>PowerPoint 演示文稿</vt:lpstr>
      <vt:lpstr>PowerPoint 演示文稿</vt:lpstr>
      <vt:lpstr>练习题</vt:lpstr>
      <vt:lpstr>二叉树的存储结构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训练题目</vt:lpstr>
      <vt:lpstr>谢谢大家！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hqh</dc:creator>
  <cp:lastModifiedBy>s1</cp:lastModifiedBy>
  <cp:revision>17</cp:revision>
  <dcterms:created xsi:type="dcterms:W3CDTF">2017-02-06T01:50:00Z</dcterms:created>
  <dcterms:modified xsi:type="dcterms:W3CDTF">2017-02-07T08:03:55Z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2052-10.1.0.6205</vt:lpwstr>
  </property>
</Properties>
</file>