
<file path=[Content_Types].xml><?xml version="1.0" encoding="utf-8"?>
<Types xmlns="http://schemas.openxmlformats.org/package/2006/content-types">
  <Default Extension="png" ContentType="image/png"/>
  <Default Extension="jpg&amp;ehk=u54jeUzIiHmbzm3lXLHIcQ&amp;pid=OfficeInsert" ContentType="image/jpeg"/>
  <Default Extension="jpeg" ContentType="image/jpeg"/>
  <Default Extension="jpg&amp;ehk=" ContentType="image/jpeg"/>
  <Default Extension="rels" ContentType="application/vnd.openxmlformats-package.relationships+xml"/>
  <Default Extension="xml" ContentType="application/xml"/>
  <Default Extension="jpg&amp;ehk=9UT2Rx3vmPuZKXLoc7ZioA&amp;pid=OfficeInsert" ContentType="image/jpeg"/>
  <Default Extension="jpg&amp;ehk=H" ContentType="image/jpeg"/>
  <Default Extension="ne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334" r:id="rId8"/>
    <p:sldId id="262" r:id="rId9"/>
    <p:sldId id="303" r:id="rId10"/>
    <p:sldId id="301" r:id="rId11"/>
    <p:sldId id="263" r:id="rId12"/>
    <p:sldId id="264" r:id="rId13"/>
    <p:sldId id="304" r:id="rId14"/>
    <p:sldId id="265" r:id="rId15"/>
    <p:sldId id="320" r:id="rId16"/>
    <p:sldId id="266" r:id="rId17"/>
    <p:sldId id="316" r:id="rId18"/>
    <p:sldId id="318" r:id="rId19"/>
    <p:sldId id="267" r:id="rId20"/>
    <p:sldId id="268" r:id="rId21"/>
    <p:sldId id="322" r:id="rId22"/>
    <p:sldId id="321" r:id="rId23"/>
    <p:sldId id="323" r:id="rId24"/>
    <p:sldId id="335" r:id="rId25"/>
    <p:sldId id="324" r:id="rId26"/>
    <p:sldId id="338" r:id="rId27"/>
    <p:sldId id="337" r:id="rId28"/>
    <p:sldId id="339" r:id="rId29"/>
    <p:sldId id="340" r:id="rId30"/>
    <p:sldId id="269" r:id="rId31"/>
    <p:sldId id="270" r:id="rId32"/>
    <p:sldId id="272" r:id="rId33"/>
    <p:sldId id="273" r:id="rId34"/>
    <p:sldId id="274" r:id="rId35"/>
    <p:sldId id="275" r:id="rId36"/>
    <p:sldId id="342" r:id="rId37"/>
    <p:sldId id="276" r:id="rId38"/>
    <p:sldId id="336" r:id="rId39"/>
    <p:sldId id="278" r:id="rId40"/>
    <p:sldId id="343" r:id="rId41"/>
    <p:sldId id="277" r:id="rId42"/>
    <p:sldId id="279" r:id="rId43"/>
    <p:sldId id="280" r:id="rId44"/>
    <p:sldId id="282" r:id="rId45"/>
    <p:sldId id="283" r:id="rId46"/>
    <p:sldId id="344" r:id="rId47"/>
    <p:sldId id="281" r:id="rId48"/>
    <p:sldId id="271" r:id="rId49"/>
    <p:sldId id="284" r:id="rId50"/>
    <p:sldId id="290" r:id="rId51"/>
    <p:sldId id="325" r:id="rId52"/>
    <p:sldId id="285" r:id="rId53"/>
    <p:sldId id="326" r:id="rId54"/>
    <p:sldId id="327" r:id="rId55"/>
    <p:sldId id="328" r:id="rId56"/>
    <p:sldId id="329" r:id="rId57"/>
    <p:sldId id="330" r:id="rId58"/>
    <p:sldId id="331" r:id="rId59"/>
    <p:sldId id="346" r:id="rId60"/>
    <p:sldId id="286" r:id="rId61"/>
    <p:sldId id="287" r:id="rId62"/>
    <p:sldId id="288" r:id="rId63"/>
    <p:sldId id="291" r:id="rId64"/>
    <p:sldId id="341" r:id="rId65"/>
    <p:sldId id="345" r:id="rId66"/>
    <p:sldId id="292" r:id="rId67"/>
    <p:sldId id="293" r:id="rId68"/>
    <p:sldId id="294" r:id="rId69"/>
    <p:sldId id="333" r:id="rId70"/>
    <p:sldId id="297" r:id="rId71"/>
    <p:sldId id="332" r:id="rId72"/>
    <p:sldId id="296" r:id="rId73"/>
    <p:sldId id="295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79920" autoAdjust="0"/>
  </p:normalViewPr>
  <p:slideViewPr>
    <p:cSldViewPr snapToGrid="0">
      <p:cViewPr varScale="1">
        <p:scale>
          <a:sx n="54" d="100"/>
          <a:sy n="5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C3EAB-B378-4AED-95E1-90EA97F9B28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3EFC5A1-B5D9-4A66-B441-627D8BDB2942}">
      <dgm:prSet phldrT="[文本]" custT="1"/>
      <dgm:spPr/>
      <dgm:t>
        <a:bodyPr/>
        <a:lstStyle/>
        <a:p>
          <a:r>
            <a:rPr lang="zh-CN" altLang="en-US" sz="2800" dirty="0"/>
            <a:t>数据结构</a:t>
          </a:r>
        </a:p>
      </dgm:t>
    </dgm:pt>
    <dgm:pt modelId="{1C3177FB-8E9B-45EE-849B-874ADB04E4CB}" type="parTrans" cxnId="{044CE57D-B279-48C4-9375-EFA34B2CBE37}">
      <dgm:prSet/>
      <dgm:spPr/>
      <dgm:t>
        <a:bodyPr/>
        <a:lstStyle/>
        <a:p>
          <a:endParaRPr lang="zh-CN" altLang="en-US" sz="3200"/>
        </a:p>
      </dgm:t>
    </dgm:pt>
    <dgm:pt modelId="{324517EC-4BBA-4116-8D06-5A0EED3C8B36}" type="sibTrans" cxnId="{044CE57D-B279-48C4-9375-EFA34B2CBE37}">
      <dgm:prSet/>
      <dgm:spPr/>
      <dgm:t>
        <a:bodyPr/>
        <a:lstStyle/>
        <a:p>
          <a:endParaRPr lang="zh-CN" altLang="en-US" sz="3200"/>
        </a:p>
      </dgm:t>
    </dgm:pt>
    <dgm:pt modelId="{51740456-C093-44EF-8E1C-B0996B187323}">
      <dgm:prSet phldrT="[文本]" custT="1"/>
      <dgm:spPr/>
      <dgm:t>
        <a:bodyPr/>
        <a:lstStyle/>
        <a:p>
          <a:r>
            <a:rPr lang="zh-CN" altLang="en-US" sz="3200" dirty="0"/>
            <a:t>线性结构</a:t>
          </a:r>
        </a:p>
      </dgm:t>
    </dgm:pt>
    <dgm:pt modelId="{D03D79C1-234A-470C-B799-B9F8A21CC219}" type="parTrans" cxnId="{C63EAD3C-E7E3-42E8-96E6-DC7455551184}">
      <dgm:prSet/>
      <dgm:spPr/>
      <dgm:t>
        <a:bodyPr/>
        <a:lstStyle/>
        <a:p>
          <a:endParaRPr lang="zh-CN" altLang="en-US" sz="3200"/>
        </a:p>
      </dgm:t>
    </dgm:pt>
    <dgm:pt modelId="{C99E7DE0-670F-4FD2-8DB9-82F7C0EFF883}" type="sibTrans" cxnId="{C63EAD3C-E7E3-42E8-96E6-DC7455551184}">
      <dgm:prSet/>
      <dgm:spPr/>
      <dgm:t>
        <a:bodyPr/>
        <a:lstStyle/>
        <a:p>
          <a:endParaRPr lang="zh-CN" altLang="en-US" sz="3200"/>
        </a:p>
      </dgm:t>
    </dgm:pt>
    <dgm:pt modelId="{AFA2392D-0271-45B6-83F6-1300759AB724}">
      <dgm:prSet phldrT="[文本]" custT="1"/>
      <dgm:spPr/>
      <dgm:t>
        <a:bodyPr/>
        <a:lstStyle/>
        <a:p>
          <a:r>
            <a:rPr lang="zh-CN" altLang="en-US" sz="3200" dirty="0"/>
            <a:t>存储方式</a:t>
          </a:r>
        </a:p>
      </dgm:t>
    </dgm:pt>
    <dgm:pt modelId="{9144C79D-33CC-44E2-A58C-CDE90DA4928C}" type="parTrans" cxnId="{562BF969-544F-4FE9-A88C-B6F74B071BF9}">
      <dgm:prSet/>
      <dgm:spPr/>
      <dgm:t>
        <a:bodyPr/>
        <a:lstStyle/>
        <a:p>
          <a:endParaRPr lang="zh-CN" altLang="en-US" sz="3200"/>
        </a:p>
      </dgm:t>
    </dgm:pt>
    <dgm:pt modelId="{EC9DB21C-9ED5-4CE8-863C-0B1011E1045B}" type="sibTrans" cxnId="{562BF969-544F-4FE9-A88C-B6F74B071BF9}">
      <dgm:prSet/>
      <dgm:spPr/>
      <dgm:t>
        <a:bodyPr/>
        <a:lstStyle/>
        <a:p>
          <a:endParaRPr lang="zh-CN" altLang="en-US" sz="3200"/>
        </a:p>
      </dgm:t>
    </dgm:pt>
    <dgm:pt modelId="{F556FCB6-E832-405D-B034-CED988D5D390}">
      <dgm:prSet phldrT="[文本]" custT="1"/>
      <dgm:spPr/>
      <dgm:t>
        <a:bodyPr/>
        <a:lstStyle/>
        <a:p>
          <a:r>
            <a:rPr lang="zh-CN" altLang="en-US" sz="3200" dirty="0"/>
            <a:t>访问方式</a:t>
          </a:r>
        </a:p>
      </dgm:t>
    </dgm:pt>
    <dgm:pt modelId="{7FA49D4A-B223-4347-A6B0-13846B4DA6E9}" type="parTrans" cxnId="{B17857EC-ADC9-405B-A1A5-2D75D90620A2}">
      <dgm:prSet/>
      <dgm:spPr/>
      <dgm:t>
        <a:bodyPr/>
        <a:lstStyle/>
        <a:p>
          <a:endParaRPr lang="zh-CN" altLang="en-US" sz="3200"/>
        </a:p>
      </dgm:t>
    </dgm:pt>
    <dgm:pt modelId="{0379BADC-E340-4776-9137-2C4751C79C07}" type="sibTrans" cxnId="{B17857EC-ADC9-405B-A1A5-2D75D90620A2}">
      <dgm:prSet/>
      <dgm:spPr/>
      <dgm:t>
        <a:bodyPr/>
        <a:lstStyle/>
        <a:p>
          <a:endParaRPr lang="zh-CN" altLang="en-US" sz="3200"/>
        </a:p>
      </dgm:t>
    </dgm:pt>
    <dgm:pt modelId="{6D99568C-81AC-4F6B-880E-0D91E8EAFD1E}">
      <dgm:prSet phldrT="[文本]" custT="1"/>
      <dgm:spPr/>
      <dgm:t>
        <a:bodyPr/>
        <a:lstStyle/>
        <a:p>
          <a:r>
            <a:rPr lang="zh-CN" altLang="en-US" sz="3200" dirty="0"/>
            <a:t>随机访问</a:t>
          </a:r>
        </a:p>
      </dgm:t>
    </dgm:pt>
    <dgm:pt modelId="{6BC0BFCB-80A1-4725-A3ED-848B9B638ACC}" type="parTrans" cxnId="{0EA38E77-97EB-4134-B822-2C339EAAACE5}">
      <dgm:prSet/>
      <dgm:spPr/>
      <dgm:t>
        <a:bodyPr/>
        <a:lstStyle/>
        <a:p>
          <a:endParaRPr lang="zh-CN" altLang="en-US" sz="3200"/>
        </a:p>
      </dgm:t>
    </dgm:pt>
    <dgm:pt modelId="{5E561C73-0179-4692-866D-8A18658FE3A8}" type="sibTrans" cxnId="{0EA38E77-97EB-4134-B822-2C339EAAACE5}">
      <dgm:prSet/>
      <dgm:spPr/>
      <dgm:t>
        <a:bodyPr/>
        <a:lstStyle/>
        <a:p>
          <a:endParaRPr lang="zh-CN" altLang="en-US" sz="3200"/>
        </a:p>
      </dgm:t>
    </dgm:pt>
    <dgm:pt modelId="{3FC20C2F-BF0F-4656-9B44-C894FB0D0118}">
      <dgm:prSet phldrT="[文本]" custT="1"/>
      <dgm:spPr/>
      <dgm:t>
        <a:bodyPr/>
        <a:lstStyle/>
        <a:p>
          <a:r>
            <a:rPr lang="zh-CN" altLang="en-US" sz="3200" dirty="0"/>
            <a:t>线性表</a:t>
          </a:r>
        </a:p>
      </dgm:t>
    </dgm:pt>
    <dgm:pt modelId="{0B51EE9E-54AA-4FB6-A153-F5033A337AF8}" type="parTrans" cxnId="{04599D9D-A579-4DF9-84BC-0348A396896D}">
      <dgm:prSet/>
      <dgm:spPr/>
      <dgm:t>
        <a:bodyPr/>
        <a:lstStyle/>
        <a:p>
          <a:endParaRPr lang="zh-CN" altLang="en-US" sz="3200"/>
        </a:p>
      </dgm:t>
    </dgm:pt>
    <dgm:pt modelId="{37AB6CDD-679F-4692-A810-AA8FC75DEB76}" type="sibTrans" cxnId="{04599D9D-A579-4DF9-84BC-0348A396896D}">
      <dgm:prSet/>
      <dgm:spPr/>
      <dgm:t>
        <a:bodyPr/>
        <a:lstStyle/>
        <a:p>
          <a:endParaRPr lang="zh-CN" altLang="en-US" sz="3200"/>
        </a:p>
      </dgm:t>
    </dgm:pt>
    <dgm:pt modelId="{B189AE99-6160-4741-96F7-BA381521F2A1}">
      <dgm:prSet phldrT="[文本]" custT="1"/>
      <dgm:spPr/>
      <dgm:t>
        <a:bodyPr/>
        <a:lstStyle/>
        <a:p>
          <a:r>
            <a:rPr lang="zh-CN" altLang="en-US" sz="3200" dirty="0"/>
            <a:t>先进先出</a:t>
          </a:r>
        </a:p>
      </dgm:t>
    </dgm:pt>
    <dgm:pt modelId="{FA5DADB3-AB7D-415A-AC50-E192A675715E}" type="parTrans" cxnId="{FCD9259E-9B65-4889-BA79-BA0CBA9A1CBC}">
      <dgm:prSet/>
      <dgm:spPr/>
      <dgm:t>
        <a:bodyPr/>
        <a:lstStyle/>
        <a:p>
          <a:endParaRPr lang="zh-CN" altLang="en-US" sz="3200"/>
        </a:p>
      </dgm:t>
    </dgm:pt>
    <dgm:pt modelId="{6AF6A791-7105-4708-88A9-A4E6D8E53759}" type="sibTrans" cxnId="{FCD9259E-9B65-4889-BA79-BA0CBA9A1CBC}">
      <dgm:prSet/>
      <dgm:spPr/>
      <dgm:t>
        <a:bodyPr/>
        <a:lstStyle/>
        <a:p>
          <a:endParaRPr lang="zh-CN" altLang="en-US" sz="3200"/>
        </a:p>
      </dgm:t>
    </dgm:pt>
    <dgm:pt modelId="{13E1FB75-C4FC-41A2-866A-18A04F06F777}">
      <dgm:prSet phldrT="[文本]" custT="1"/>
      <dgm:spPr/>
      <dgm:t>
        <a:bodyPr/>
        <a:lstStyle/>
        <a:p>
          <a:r>
            <a:rPr lang="zh-CN" altLang="en-US" sz="3200" dirty="0"/>
            <a:t>队列</a:t>
          </a:r>
        </a:p>
      </dgm:t>
    </dgm:pt>
    <dgm:pt modelId="{4BD0D0C0-177A-45D0-B26F-B1AFB11A606E}" type="parTrans" cxnId="{F197CDCB-C3AC-4864-A47B-7E889A6683FF}">
      <dgm:prSet/>
      <dgm:spPr/>
      <dgm:t>
        <a:bodyPr/>
        <a:lstStyle/>
        <a:p>
          <a:endParaRPr lang="zh-CN" altLang="en-US" sz="3200"/>
        </a:p>
      </dgm:t>
    </dgm:pt>
    <dgm:pt modelId="{E7CD60B5-70F8-43E3-A2B9-915233B46CD5}" type="sibTrans" cxnId="{F197CDCB-C3AC-4864-A47B-7E889A6683FF}">
      <dgm:prSet/>
      <dgm:spPr/>
      <dgm:t>
        <a:bodyPr/>
        <a:lstStyle/>
        <a:p>
          <a:endParaRPr lang="zh-CN" altLang="en-US" sz="3200"/>
        </a:p>
      </dgm:t>
    </dgm:pt>
    <dgm:pt modelId="{9D7DBD7A-BE3B-4F7C-96B0-11A3883CB90A}">
      <dgm:prSet phldrT="[文本]" custT="1"/>
      <dgm:spPr/>
      <dgm:t>
        <a:bodyPr/>
        <a:lstStyle/>
        <a:p>
          <a:r>
            <a:rPr lang="zh-CN" altLang="en-US" sz="3200" dirty="0"/>
            <a:t>先进后出</a:t>
          </a:r>
        </a:p>
      </dgm:t>
    </dgm:pt>
    <dgm:pt modelId="{15771345-5CE4-43E2-9A29-41604559F84A}" type="parTrans" cxnId="{C8982C90-CDF9-49B2-9CFC-F6005F192EC8}">
      <dgm:prSet/>
      <dgm:spPr/>
      <dgm:t>
        <a:bodyPr/>
        <a:lstStyle/>
        <a:p>
          <a:endParaRPr lang="zh-CN" altLang="en-US" sz="3200"/>
        </a:p>
      </dgm:t>
    </dgm:pt>
    <dgm:pt modelId="{21DCCD8F-745B-4767-B072-AA8D35E62883}" type="sibTrans" cxnId="{C8982C90-CDF9-49B2-9CFC-F6005F192EC8}">
      <dgm:prSet/>
      <dgm:spPr/>
      <dgm:t>
        <a:bodyPr/>
        <a:lstStyle/>
        <a:p>
          <a:endParaRPr lang="zh-CN" altLang="en-US" sz="3200"/>
        </a:p>
      </dgm:t>
    </dgm:pt>
    <dgm:pt modelId="{E39E329C-8CD9-4314-9F9A-BBC9098945C4}">
      <dgm:prSet phldrT="[文本]" custT="1"/>
      <dgm:spPr/>
      <dgm:t>
        <a:bodyPr/>
        <a:lstStyle/>
        <a:p>
          <a:r>
            <a:rPr lang="zh-CN" altLang="en-US" sz="3200" dirty="0"/>
            <a:t>栈</a:t>
          </a:r>
        </a:p>
      </dgm:t>
    </dgm:pt>
    <dgm:pt modelId="{F27EB5E3-9E06-4192-9FCB-C001406D378C}" type="parTrans" cxnId="{20FC28D6-5349-402D-96DF-3EEE4FE2D371}">
      <dgm:prSet/>
      <dgm:spPr/>
      <dgm:t>
        <a:bodyPr/>
        <a:lstStyle/>
        <a:p>
          <a:endParaRPr lang="zh-CN" altLang="en-US" sz="3200"/>
        </a:p>
      </dgm:t>
    </dgm:pt>
    <dgm:pt modelId="{16405FFD-804D-4E88-A81A-216A3F4578C1}" type="sibTrans" cxnId="{20FC28D6-5349-402D-96DF-3EEE4FE2D371}">
      <dgm:prSet/>
      <dgm:spPr/>
      <dgm:t>
        <a:bodyPr/>
        <a:lstStyle/>
        <a:p>
          <a:endParaRPr lang="zh-CN" altLang="en-US" sz="3200"/>
        </a:p>
      </dgm:t>
    </dgm:pt>
    <dgm:pt modelId="{4047D984-221E-4F07-ABC7-21DD53453717}">
      <dgm:prSet phldrT="[文本]" custT="1"/>
      <dgm:spPr/>
      <dgm:t>
        <a:bodyPr/>
        <a:lstStyle/>
        <a:p>
          <a:r>
            <a:rPr lang="zh-CN" altLang="en-US" sz="3200" dirty="0"/>
            <a:t>静态存储</a:t>
          </a:r>
        </a:p>
      </dgm:t>
    </dgm:pt>
    <dgm:pt modelId="{B50043C9-E4CA-406D-BBCC-8DD8C5F9EFA7}" type="parTrans" cxnId="{9B3DAD3A-4BC8-4062-81F5-573C49930CA1}">
      <dgm:prSet/>
      <dgm:spPr/>
      <dgm:t>
        <a:bodyPr/>
        <a:lstStyle/>
        <a:p>
          <a:endParaRPr lang="zh-CN" altLang="en-US" sz="3200"/>
        </a:p>
      </dgm:t>
    </dgm:pt>
    <dgm:pt modelId="{D256E26B-763F-4944-9E0B-BB4879793CE5}" type="sibTrans" cxnId="{9B3DAD3A-4BC8-4062-81F5-573C49930CA1}">
      <dgm:prSet/>
      <dgm:spPr/>
      <dgm:t>
        <a:bodyPr/>
        <a:lstStyle/>
        <a:p>
          <a:endParaRPr lang="zh-CN" altLang="en-US" sz="3200"/>
        </a:p>
      </dgm:t>
    </dgm:pt>
    <dgm:pt modelId="{90E3DBC1-E8FB-4531-988C-F1178C24691A}">
      <dgm:prSet phldrT="[文本]" custT="1"/>
      <dgm:spPr/>
      <dgm:t>
        <a:bodyPr/>
        <a:lstStyle/>
        <a:p>
          <a:r>
            <a:rPr lang="zh-CN" altLang="en-US" sz="3200" dirty="0"/>
            <a:t>动态存储</a:t>
          </a:r>
        </a:p>
      </dgm:t>
    </dgm:pt>
    <dgm:pt modelId="{73F4D2BF-C337-4E8B-8D5A-9AD5A004FB74}" type="parTrans" cxnId="{2AC581E7-AA84-4DD0-ACA2-346DE05257E6}">
      <dgm:prSet/>
      <dgm:spPr/>
      <dgm:t>
        <a:bodyPr/>
        <a:lstStyle/>
        <a:p>
          <a:endParaRPr lang="zh-CN" altLang="en-US" sz="3200"/>
        </a:p>
      </dgm:t>
    </dgm:pt>
    <dgm:pt modelId="{7DE49E52-CEE9-4558-B5D5-57A96E1068DC}" type="sibTrans" cxnId="{2AC581E7-AA84-4DD0-ACA2-346DE05257E6}">
      <dgm:prSet/>
      <dgm:spPr/>
      <dgm:t>
        <a:bodyPr/>
        <a:lstStyle/>
        <a:p>
          <a:endParaRPr lang="zh-CN" altLang="en-US" sz="3200"/>
        </a:p>
      </dgm:t>
    </dgm:pt>
    <dgm:pt modelId="{E498AF3B-C1E0-41FD-957D-22F869E51A98}">
      <dgm:prSet phldrT="[文本]" custT="1"/>
      <dgm:spPr/>
      <dgm:t>
        <a:bodyPr/>
        <a:lstStyle/>
        <a:p>
          <a:r>
            <a:rPr lang="zh-CN" altLang="en-US" sz="3200" dirty="0"/>
            <a:t>结构体指针</a:t>
          </a:r>
        </a:p>
      </dgm:t>
    </dgm:pt>
    <dgm:pt modelId="{CDF58C01-4D13-4411-AC45-4BD1D70F7B0C}" type="parTrans" cxnId="{2EAA6D4C-52CB-4ADF-8CC8-5FBAAFDF4D59}">
      <dgm:prSet/>
      <dgm:spPr/>
      <dgm:t>
        <a:bodyPr/>
        <a:lstStyle/>
        <a:p>
          <a:endParaRPr lang="zh-CN" altLang="en-US" sz="3200"/>
        </a:p>
      </dgm:t>
    </dgm:pt>
    <dgm:pt modelId="{0A36CAD7-0115-490E-963B-C15CA7BA6C9C}" type="sibTrans" cxnId="{2EAA6D4C-52CB-4ADF-8CC8-5FBAAFDF4D59}">
      <dgm:prSet/>
      <dgm:spPr/>
      <dgm:t>
        <a:bodyPr/>
        <a:lstStyle/>
        <a:p>
          <a:endParaRPr lang="zh-CN" altLang="en-US" sz="3200"/>
        </a:p>
      </dgm:t>
    </dgm:pt>
    <dgm:pt modelId="{641F36A6-F2D4-49D1-9705-E2367969CE72}">
      <dgm:prSet phldrT="[文本]" custT="1"/>
      <dgm:spPr/>
      <dgm:t>
        <a:bodyPr/>
        <a:lstStyle/>
        <a:p>
          <a:r>
            <a:rPr lang="zh-CN" altLang="en-US" sz="3200" dirty="0"/>
            <a:t>数组</a:t>
          </a:r>
        </a:p>
      </dgm:t>
    </dgm:pt>
    <dgm:pt modelId="{984328C4-AFC9-47A1-AD3D-953D21388C01}" type="parTrans" cxnId="{78240436-6977-4515-9475-94F7455540C7}">
      <dgm:prSet/>
      <dgm:spPr/>
      <dgm:t>
        <a:bodyPr/>
        <a:lstStyle/>
        <a:p>
          <a:endParaRPr lang="zh-CN" altLang="en-US" sz="3200"/>
        </a:p>
      </dgm:t>
    </dgm:pt>
    <dgm:pt modelId="{BF6516AD-13A8-44D0-9FF8-BA44D59B5363}" type="sibTrans" cxnId="{78240436-6977-4515-9475-94F7455540C7}">
      <dgm:prSet/>
      <dgm:spPr/>
      <dgm:t>
        <a:bodyPr/>
        <a:lstStyle/>
        <a:p>
          <a:endParaRPr lang="zh-CN" altLang="en-US" sz="3200"/>
        </a:p>
      </dgm:t>
    </dgm:pt>
    <dgm:pt modelId="{E2C6FB6A-85AE-48AB-AB75-FD7FA951E113}" type="pres">
      <dgm:prSet presAssocID="{209C3EAB-B378-4AED-95E1-90EA97F9B2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530133-B4B9-4BA0-AC5E-E002183B265E}" type="pres">
      <dgm:prSet presAssocID="{53EFC5A1-B5D9-4A66-B441-627D8BDB2942}" presName="hierRoot1" presStyleCnt="0">
        <dgm:presLayoutVars>
          <dgm:hierBranch val="init"/>
        </dgm:presLayoutVars>
      </dgm:prSet>
      <dgm:spPr/>
    </dgm:pt>
    <dgm:pt modelId="{7E755AE6-A789-436E-82E0-0129C1F22CAE}" type="pres">
      <dgm:prSet presAssocID="{53EFC5A1-B5D9-4A66-B441-627D8BDB2942}" presName="rootComposite1" presStyleCnt="0"/>
      <dgm:spPr/>
    </dgm:pt>
    <dgm:pt modelId="{83324113-51FD-435B-BB33-54E68476B83D}" type="pres">
      <dgm:prSet presAssocID="{53EFC5A1-B5D9-4A66-B441-627D8BDB2942}" presName="rootText1" presStyleLbl="node0" presStyleIdx="0" presStyleCnt="1" custScaleX="85860" custScaleY="38358">
        <dgm:presLayoutVars>
          <dgm:chPref val="3"/>
        </dgm:presLayoutVars>
      </dgm:prSet>
      <dgm:spPr/>
    </dgm:pt>
    <dgm:pt modelId="{A46FFDBD-22F0-4F28-A08A-69069387F10C}" type="pres">
      <dgm:prSet presAssocID="{53EFC5A1-B5D9-4A66-B441-627D8BDB2942}" presName="rootConnector1" presStyleLbl="node1" presStyleIdx="0" presStyleCnt="0"/>
      <dgm:spPr/>
    </dgm:pt>
    <dgm:pt modelId="{89738D3D-620B-4ACD-988E-D40A3EC34CF7}" type="pres">
      <dgm:prSet presAssocID="{53EFC5A1-B5D9-4A66-B441-627D8BDB2942}" presName="hierChild2" presStyleCnt="0"/>
      <dgm:spPr/>
    </dgm:pt>
    <dgm:pt modelId="{DA50C546-0F54-48DA-AF7F-75E95F1CE084}" type="pres">
      <dgm:prSet presAssocID="{D03D79C1-234A-470C-B799-B9F8A21CC219}" presName="Name37" presStyleLbl="parChTrans1D2" presStyleIdx="0" presStyleCnt="1"/>
      <dgm:spPr/>
    </dgm:pt>
    <dgm:pt modelId="{7C7EE381-9401-4F11-9C1F-9AD541D0A809}" type="pres">
      <dgm:prSet presAssocID="{51740456-C093-44EF-8E1C-B0996B187323}" presName="hierRoot2" presStyleCnt="0">
        <dgm:presLayoutVars>
          <dgm:hierBranch val="init"/>
        </dgm:presLayoutVars>
      </dgm:prSet>
      <dgm:spPr/>
    </dgm:pt>
    <dgm:pt modelId="{402B9954-F2D8-440B-8FCF-4DE16D6A628B}" type="pres">
      <dgm:prSet presAssocID="{51740456-C093-44EF-8E1C-B0996B187323}" presName="rootComposite" presStyleCnt="0"/>
      <dgm:spPr/>
    </dgm:pt>
    <dgm:pt modelId="{E1A851EE-1456-4F67-9300-EF17492E41EA}" type="pres">
      <dgm:prSet presAssocID="{51740456-C093-44EF-8E1C-B0996B187323}" presName="rootText" presStyleLbl="node2" presStyleIdx="0" presStyleCnt="1">
        <dgm:presLayoutVars>
          <dgm:chPref val="3"/>
        </dgm:presLayoutVars>
      </dgm:prSet>
      <dgm:spPr/>
    </dgm:pt>
    <dgm:pt modelId="{862A234D-7D6C-45E2-BE0D-EBD8D0F3A85A}" type="pres">
      <dgm:prSet presAssocID="{51740456-C093-44EF-8E1C-B0996B187323}" presName="rootConnector" presStyleLbl="node2" presStyleIdx="0" presStyleCnt="1"/>
      <dgm:spPr/>
    </dgm:pt>
    <dgm:pt modelId="{D5E2348E-196C-4C15-A1D7-F4470A60FF01}" type="pres">
      <dgm:prSet presAssocID="{51740456-C093-44EF-8E1C-B0996B187323}" presName="hierChild4" presStyleCnt="0"/>
      <dgm:spPr/>
    </dgm:pt>
    <dgm:pt modelId="{6A5D96FC-F0DE-45D1-A2D4-A6DC86289E0B}" type="pres">
      <dgm:prSet presAssocID="{9144C79D-33CC-44E2-A58C-CDE90DA4928C}" presName="Name37" presStyleLbl="parChTrans1D3" presStyleIdx="0" presStyleCnt="2"/>
      <dgm:spPr/>
    </dgm:pt>
    <dgm:pt modelId="{8BF928F1-360B-4059-B320-DB442E1CB06F}" type="pres">
      <dgm:prSet presAssocID="{AFA2392D-0271-45B6-83F6-1300759AB724}" presName="hierRoot2" presStyleCnt="0">
        <dgm:presLayoutVars>
          <dgm:hierBranch val="init"/>
        </dgm:presLayoutVars>
      </dgm:prSet>
      <dgm:spPr/>
    </dgm:pt>
    <dgm:pt modelId="{14AAEADC-ACF8-4408-BCDF-91E67A0D68BB}" type="pres">
      <dgm:prSet presAssocID="{AFA2392D-0271-45B6-83F6-1300759AB724}" presName="rootComposite" presStyleCnt="0"/>
      <dgm:spPr/>
    </dgm:pt>
    <dgm:pt modelId="{8EF6C651-C091-47E6-8A5D-55867A068A2B}" type="pres">
      <dgm:prSet presAssocID="{AFA2392D-0271-45B6-83F6-1300759AB724}" presName="rootText" presStyleLbl="node3" presStyleIdx="0" presStyleCnt="2">
        <dgm:presLayoutVars>
          <dgm:chPref val="3"/>
        </dgm:presLayoutVars>
      </dgm:prSet>
      <dgm:spPr/>
    </dgm:pt>
    <dgm:pt modelId="{D6736C72-C528-41AA-A6C4-9D7E62B6F86A}" type="pres">
      <dgm:prSet presAssocID="{AFA2392D-0271-45B6-83F6-1300759AB724}" presName="rootConnector" presStyleLbl="node3" presStyleIdx="0" presStyleCnt="2"/>
      <dgm:spPr/>
    </dgm:pt>
    <dgm:pt modelId="{EB857225-DF07-4215-8799-0944476BF41B}" type="pres">
      <dgm:prSet presAssocID="{AFA2392D-0271-45B6-83F6-1300759AB724}" presName="hierChild4" presStyleCnt="0"/>
      <dgm:spPr/>
    </dgm:pt>
    <dgm:pt modelId="{ED66E157-4DBF-4635-A906-4787312BCEB5}" type="pres">
      <dgm:prSet presAssocID="{B50043C9-E4CA-406D-BBCC-8DD8C5F9EFA7}" presName="Name37" presStyleLbl="parChTrans1D4" presStyleIdx="0" presStyleCnt="10"/>
      <dgm:spPr/>
    </dgm:pt>
    <dgm:pt modelId="{CA4F427D-A1F1-414B-911B-BD57296CEBB1}" type="pres">
      <dgm:prSet presAssocID="{4047D984-221E-4F07-ABC7-21DD53453717}" presName="hierRoot2" presStyleCnt="0">
        <dgm:presLayoutVars>
          <dgm:hierBranch val="init"/>
        </dgm:presLayoutVars>
      </dgm:prSet>
      <dgm:spPr/>
    </dgm:pt>
    <dgm:pt modelId="{2FB78AEC-21AD-4F5E-9E3A-A0EEF8D7CD06}" type="pres">
      <dgm:prSet presAssocID="{4047D984-221E-4F07-ABC7-21DD53453717}" presName="rootComposite" presStyleCnt="0"/>
      <dgm:spPr/>
    </dgm:pt>
    <dgm:pt modelId="{B689F8CE-F450-4836-A4B7-9B5CDBD3615A}" type="pres">
      <dgm:prSet presAssocID="{4047D984-221E-4F07-ABC7-21DD53453717}" presName="rootText" presStyleLbl="node4" presStyleIdx="0" presStyleCnt="10">
        <dgm:presLayoutVars>
          <dgm:chPref val="3"/>
        </dgm:presLayoutVars>
      </dgm:prSet>
      <dgm:spPr/>
    </dgm:pt>
    <dgm:pt modelId="{183B93EF-22A1-45C3-BB93-CAD377ADD1A9}" type="pres">
      <dgm:prSet presAssocID="{4047D984-221E-4F07-ABC7-21DD53453717}" presName="rootConnector" presStyleLbl="node4" presStyleIdx="0" presStyleCnt="10"/>
      <dgm:spPr/>
    </dgm:pt>
    <dgm:pt modelId="{70B6805C-F1B4-4AED-8EEB-81BBE60375E2}" type="pres">
      <dgm:prSet presAssocID="{4047D984-221E-4F07-ABC7-21DD53453717}" presName="hierChild4" presStyleCnt="0"/>
      <dgm:spPr/>
    </dgm:pt>
    <dgm:pt modelId="{F3349414-62B1-4ECB-91C7-B47D8DB7E57E}" type="pres">
      <dgm:prSet presAssocID="{984328C4-AFC9-47A1-AD3D-953D21388C01}" presName="Name37" presStyleLbl="parChTrans1D4" presStyleIdx="1" presStyleCnt="10"/>
      <dgm:spPr/>
    </dgm:pt>
    <dgm:pt modelId="{A0199F81-84C9-49D5-BE7B-80F3CC7A7FB6}" type="pres">
      <dgm:prSet presAssocID="{641F36A6-F2D4-49D1-9705-E2367969CE72}" presName="hierRoot2" presStyleCnt="0">
        <dgm:presLayoutVars>
          <dgm:hierBranch val="init"/>
        </dgm:presLayoutVars>
      </dgm:prSet>
      <dgm:spPr/>
    </dgm:pt>
    <dgm:pt modelId="{2CF04357-81FE-441A-BD3F-590494C87EFF}" type="pres">
      <dgm:prSet presAssocID="{641F36A6-F2D4-49D1-9705-E2367969CE72}" presName="rootComposite" presStyleCnt="0"/>
      <dgm:spPr/>
    </dgm:pt>
    <dgm:pt modelId="{776BE99A-F40B-4D8F-B765-E735DBD029B2}" type="pres">
      <dgm:prSet presAssocID="{641F36A6-F2D4-49D1-9705-E2367969CE72}" presName="rootText" presStyleLbl="node4" presStyleIdx="1" presStyleCnt="10">
        <dgm:presLayoutVars>
          <dgm:chPref val="3"/>
        </dgm:presLayoutVars>
      </dgm:prSet>
      <dgm:spPr/>
    </dgm:pt>
    <dgm:pt modelId="{580BF9B2-7101-470D-AA42-6D375E32E621}" type="pres">
      <dgm:prSet presAssocID="{641F36A6-F2D4-49D1-9705-E2367969CE72}" presName="rootConnector" presStyleLbl="node4" presStyleIdx="1" presStyleCnt="10"/>
      <dgm:spPr/>
    </dgm:pt>
    <dgm:pt modelId="{7D644649-3959-48D6-BCFF-B86925E823A1}" type="pres">
      <dgm:prSet presAssocID="{641F36A6-F2D4-49D1-9705-E2367969CE72}" presName="hierChild4" presStyleCnt="0"/>
      <dgm:spPr/>
    </dgm:pt>
    <dgm:pt modelId="{A46E44B3-AD1B-4108-ABEB-A2AADF2BE75D}" type="pres">
      <dgm:prSet presAssocID="{641F36A6-F2D4-49D1-9705-E2367969CE72}" presName="hierChild5" presStyleCnt="0"/>
      <dgm:spPr/>
    </dgm:pt>
    <dgm:pt modelId="{0C5CA040-174B-42AA-9161-67043CEF6DB6}" type="pres">
      <dgm:prSet presAssocID="{4047D984-221E-4F07-ABC7-21DD53453717}" presName="hierChild5" presStyleCnt="0"/>
      <dgm:spPr/>
    </dgm:pt>
    <dgm:pt modelId="{2011C9E0-C3E3-4418-A515-7F6A985A64E5}" type="pres">
      <dgm:prSet presAssocID="{73F4D2BF-C337-4E8B-8D5A-9AD5A004FB74}" presName="Name37" presStyleLbl="parChTrans1D4" presStyleIdx="2" presStyleCnt="10"/>
      <dgm:spPr/>
    </dgm:pt>
    <dgm:pt modelId="{767665DE-6B3D-4652-B165-6FCAAD9A066E}" type="pres">
      <dgm:prSet presAssocID="{90E3DBC1-E8FB-4531-988C-F1178C24691A}" presName="hierRoot2" presStyleCnt="0">
        <dgm:presLayoutVars>
          <dgm:hierBranch val="init"/>
        </dgm:presLayoutVars>
      </dgm:prSet>
      <dgm:spPr/>
    </dgm:pt>
    <dgm:pt modelId="{1A700A44-5B88-47D5-9A2E-9A80A3CF858D}" type="pres">
      <dgm:prSet presAssocID="{90E3DBC1-E8FB-4531-988C-F1178C24691A}" presName="rootComposite" presStyleCnt="0"/>
      <dgm:spPr/>
    </dgm:pt>
    <dgm:pt modelId="{817D9FF9-8144-46B0-B023-7EDEDD26BAD7}" type="pres">
      <dgm:prSet presAssocID="{90E3DBC1-E8FB-4531-988C-F1178C24691A}" presName="rootText" presStyleLbl="node4" presStyleIdx="2" presStyleCnt="10">
        <dgm:presLayoutVars>
          <dgm:chPref val="3"/>
        </dgm:presLayoutVars>
      </dgm:prSet>
      <dgm:spPr/>
    </dgm:pt>
    <dgm:pt modelId="{E10D4BEE-1201-49ED-BA37-1BF1BC37A8BF}" type="pres">
      <dgm:prSet presAssocID="{90E3DBC1-E8FB-4531-988C-F1178C24691A}" presName="rootConnector" presStyleLbl="node4" presStyleIdx="2" presStyleCnt="10"/>
      <dgm:spPr/>
    </dgm:pt>
    <dgm:pt modelId="{8389A1D1-2781-4BF4-AD93-DA52714B5C8D}" type="pres">
      <dgm:prSet presAssocID="{90E3DBC1-E8FB-4531-988C-F1178C24691A}" presName="hierChild4" presStyleCnt="0"/>
      <dgm:spPr/>
    </dgm:pt>
    <dgm:pt modelId="{1D1AD9BB-DBE3-4B80-99F2-A901AA78D69F}" type="pres">
      <dgm:prSet presAssocID="{CDF58C01-4D13-4411-AC45-4BD1D70F7B0C}" presName="Name37" presStyleLbl="parChTrans1D4" presStyleIdx="3" presStyleCnt="10"/>
      <dgm:spPr/>
    </dgm:pt>
    <dgm:pt modelId="{3D53AC55-768D-4170-B2CF-2E54C30A2B46}" type="pres">
      <dgm:prSet presAssocID="{E498AF3B-C1E0-41FD-957D-22F869E51A98}" presName="hierRoot2" presStyleCnt="0">
        <dgm:presLayoutVars>
          <dgm:hierBranch val="init"/>
        </dgm:presLayoutVars>
      </dgm:prSet>
      <dgm:spPr/>
    </dgm:pt>
    <dgm:pt modelId="{1615D998-77E1-4547-B445-2FA389142CD3}" type="pres">
      <dgm:prSet presAssocID="{E498AF3B-C1E0-41FD-957D-22F869E51A98}" presName="rootComposite" presStyleCnt="0"/>
      <dgm:spPr/>
    </dgm:pt>
    <dgm:pt modelId="{0F8E8024-63A8-429C-99EB-288FE292F245}" type="pres">
      <dgm:prSet presAssocID="{E498AF3B-C1E0-41FD-957D-22F869E51A98}" presName="rootText" presStyleLbl="node4" presStyleIdx="3" presStyleCnt="10">
        <dgm:presLayoutVars>
          <dgm:chPref val="3"/>
        </dgm:presLayoutVars>
      </dgm:prSet>
      <dgm:spPr/>
    </dgm:pt>
    <dgm:pt modelId="{6D3344D7-EB30-451D-AF34-C9428C813F8E}" type="pres">
      <dgm:prSet presAssocID="{E498AF3B-C1E0-41FD-957D-22F869E51A98}" presName="rootConnector" presStyleLbl="node4" presStyleIdx="3" presStyleCnt="10"/>
      <dgm:spPr/>
    </dgm:pt>
    <dgm:pt modelId="{16613920-4B32-4200-8275-C1A44290DF3D}" type="pres">
      <dgm:prSet presAssocID="{E498AF3B-C1E0-41FD-957D-22F869E51A98}" presName="hierChild4" presStyleCnt="0"/>
      <dgm:spPr/>
    </dgm:pt>
    <dgm:pt modelId="{36C4085A-9207-413C-8A89-B0118244800D}" type="pres">
      <dgm:prSet presAssocID="{E498AF3B-C1E0-41FD-957D-22F869E51A98}" presName="hierChild5" presStyleCnt="0"/>
      <dgm:spPr/>
    </dgm:pt>
    <dgm:pt modelId="{527860D4-0986-4E85-8C85-68245E1D7E5B}" type="pres">
      <dgm:prSet presAssocID="{90E3DBC1-E8FB-4531-988C-F1178C24691A}" presName="hierChild5" presStyleCnt="0"/>
      <dgm:spPr/>
    </dgm:pt>
    <dgm:pt modelId="{989A2D61-57BE-46C0-AF4E-16C4CCF75A14}" type="pres">
      <dgm:prSet presAssocID="{AFA2392D-0271-45B6-83F6-1300759AB724}" presName="hierChild5" presStyleCnt="0"/>
      <dgm:spPr/>
    </dgm:pt>
    <dgm:pt modelId="{A1EF4134-A8F5-44D6-9C8D-7E1E1D9D5877}" type="pres">
      <dgm:prSet presAssocID="{7FA49D4A-B223-4347-A6B0-13846B4DA6E9}" presName="Name37" presStyleLbl="parChTrans1D3" presStyleIdx="1" presStyleCnt="2"/>
      <dgm:spPr/>
    </dgm:pt>
    <dgm:pt modelId="{996BC49B-4E22-41F8-B3FA-BB05C43D58C0}" type="pres">
      <dgm:prSet presAssocID="{F556FCB6-E832-405D-B034-CED988D5D390}" presName="hierRoot2" presStyleCnt="0">
        <dgm:presLayoutVars>
          <dgm:hierBranch val="init"/>
        </dgm:presLayoutVars>
      </dgm:prSet>
      <dgm:spPr/>
    </dgm:pt>
    <dgm:pt modelId="{D64DA4A6-EE39-461B-A6E0-A1E7C433E809}" type="pres">
      <dgm:prSet presAssocID="{F556FCB6-E832-405D-B034-CED988D5D390}" presName="rootComposite" presStyleCnt="0"/>
      <dgm:spPr/>
    </dgm:pt>
    <dgm:pt modelId="{2D6F3057-4F07-4713-B9C3-DD965F56B13E}" type="pres">
      <dgm:prSet presAssocID="{F556FCB6-E832-405D-B034-CED988D5D390}" presName="rootText" presStyleLbl="node3" presStyleIdx="1" presStyleCnt="2">
        <dgm:presLayoutVars>
          <dgm:chPref val="3"/>
        </dgm:presLayoutVars>
      </dgm:prSet>
      <dgm:spPr/>
    </dgm:pt>
    <dgm:pt modelId="{8F23DD1A-8FD2-4648-9C0C-6CE9619C1199}" type="pres">
      <dgm:prSet presAssocID="{F556FCB6-E832-405D-B034-CED988D5D390}" presName="rootConnector" presStyleLbl="node3" presStyleIdx="1" presStyleCnt="2"/>
      <dgm:spPr/>
    </dgm:pt>
    <dgm:pt modelId="{E7842B5C-67F9-4F67-90D5-1BF831ACF2B5}" type="pres">
      <dgm:prSet presAssocID="{F556FCB6-E832-405D-B034-CED988D5D390}" presName="hierChild4" presStyleCnt="0"/>
      <dgm:spPr/>
    </dgm:pt>
    <dgm:pt modelId="{0ED70340-24CB-4409-BAC0-2FF2882F6640}" type="pres">
      <dgm:prSet presAssocID="{6BC0BFCB-80A1-4725-A3ED-848B9B638ACC}" presName="Name37" presStyleLbl="parChTrans1D4" presStyleIdx="4" presStyleCnt="10"/>
      <dgm:spPr/>
    </dgm:pt>
    <dgm:pt modelId="{01924031-A665-49AC-89BE-9C947D3DBA29}" type="pres">
      <dgm:prSet presAssocID="{6D99568C-81AC-4F6B-880E-0D91E8EAFD1E}" presName="hierRoot2" presStyleCnt="0">
        <dgm:presLayoutVars>
          <dgm:hierBranch val="init"/>
        </dgm:presLayoutVars>
      </dgm:prSet>
      <dgm:spPr/>
    </dgm:pt>
    <dgm:pt modelId="{D6D9186B-1F3C-4238-ADC7-EC240BB84352}" type="pres">
      <dgm:prSet presAssocID="{6D99568C-81AC-4F6B-880E-0D91E8EAFD1E}" presName="rootComposite" presStyleCnt="0"/>
      <dgm:spPr/>
    </dgm:pt>
    <dgm:pt modelId="{4E88EB53-9782-4BAB-A6D3-C40EBE2E4ED4}" type="pres">
      <dgm:prSet presAssocID="{6D99568C-81AC-4F6B-880E-0D91E8EAFD1E}" presName="rootText" presStyleLbl="node4" presStyleIdx="4" presStyleCnt="10">
        <dgm:presLayoutVars>
          <dgm:chPref val="3"/>
        </dgm:presLayoutVars>
      </dgm:prSet>
      <dgm:spPr/>
    </dgm:pt>
    <dgm:pt modelId="{906A99EE-68F4-4152-9B38-E2A039F6E7B4}" type="pres">
      <dgm:prSet presAssocID="{6D99568C-81AC-4F6B-880E-0D91E8EAFD1E}" presName="rootConnector" presStyleLbl="node4" presStyleIdx="4" presStyleCnt="10"/>
      <dgm:spPr/>
    </dgm:pt>
    <dgm:pt modelId="{2AF4B85E-FA93-43E5-B6BF-0EF07E73B5D8}" type="pres">
      <dgm:prSet presAssocID="{6D99568C-81AC-4F6B-880E-0D91E8EAFD1E}" presName="hierChild4" presStyleCnt="0"/>
      <dgm:spPr/>
    </dgm:pt>
    <dgm:pt modelId="{2CCB46F8-5919-4DFB-BEF2-1596BA2E72EE}" type="pres">
      <dgm:prSet presAssocID="{0B51EE9E-54AA-4FB6-A153-F5033A337AF8}" presName="Name37" presStyleLbl="parChTrans1D4" presStyleIdx="5" presStyleCnt="10"/>
      <dgm:spPr/>
    </dgm:pt>
    <dgm:pt modelId="{7EFC717A-B3E2-4E73-B560-B3873C236BF8}" type="pres">
      <dgm:prSet presAssocID="{3FC20C2F-BF0F-4656-9B44-C894FB0D0118}" presName="hierRoot2" presStyleCnt="0">
        <dgm:presLayoutVars>
          <dgm:hierBranch val="init"/>
        </dgm:presLayoutVars>
      </dgm:prSet>
      <dgm:spPr/>
    </dgm:pt>
    <dgm:pt modelId="{036C9B04-B0B4-4988-8A9A-DDD1F6D0356D}" type="pres">
      <dgm:prSet presAssocID="{3FC20C2F-BF0F-4656-9B44-C894FB0D0118}" presName="rootComposite" presStyleCnt="0"/>
      <dgm:spPr/>
    </dgm:pt>
    <dgm:pt modelId="{2E9F7A34-3D8E-4C99-9F95-CE58815F3DF6}" type="pres">
      <dgm:prSet presAssocID="{3FC20C2F-BF0F-4656-9B44-C894FB0D0118}" presName="rootText" presStyleLbl="node4" presStyleIdx="5" presStyleCnt="10">
        <dgm:presLayoutVars>
          <dgm:chPref val="3"/>
        </dgm:presLayoutVars>
      </dgm:prSet>
      <dgm:spPr/>
    </dgm:pt>
    <dgm:pt modelId="{9A8149FF-5D51-4D88-BE43-DEE2C185A285}" type="pres">
      <dgm:prSet presAssocID="{3FC20C2F-BF0F-4656-9B44-C894FB0D0118}" presName="rootConnector" presStyleLbl="node4" presStyleIdx="5" presStyleCnt="10"/>
      <dgm:spPr/>
    </dgm:pt>
    <dgm:pt modelId="{AF15F599-9B13-4331-820D-13C66A1484D7}" type="pres">
      <dgm:prSet presAssocID="{3FC20C2F-BF0F-4656-9B44-C894FB0D0118}" presName="hierChild4" presStyleCnt="0"/>
      <dgm:spPr/>
    </dgm:pt>
    <dgm:pt modelId="{8C657400-88B6-4577-9A7A-77C629147014}" type="pres">
      <dgm:prSet presAssocID="{3FC20C2F-BF0F-4656-9B44-C894FB0D0118}" presName="hierChild5" presStyleCnt="0"/>
      <dgm:spPr/>
    </dgm:pt>
    <dgm:pt modelId="{BE62E0AB-2730-4FD5-B85C-CC5D672A807C}" type="pres">
      <dgm:prSet presAssocID="{6D99568C-81AC-4F6B-880E-0D91E8EAFD1E}" presName="hierChild5" presStyleCnt="0"/>
      <dgm:spPr/>
    </dgm:pt>
    <dgm:pt modelId="{9F557C43-FE08-4AF1-9F11-EC9034AAE462}" type="pres">
      <dgm:prSet presAssocID="{FA5DADB3-AB7D-415A-AC50-E192A675715E}" presName="Name37" presStyleLbl="parChTrans1D4" presStyleIdx="6" presStyleCnt="10"/>
      <dgm:spPr/>
    </dgm:pt>
    <dgm:pt modelId="{4CFA7E9E-530D-4ADF-AFA4-E0303A27AEFE}" type="pres">
      <dgm:prSet presAssocID="{B189AE99-6160-4741-96F7-BA381521F2A1}" presName="hierRoot2" presStyleCnt="0">
        <dgm:presLayoutVars>
          <dgm:hierBranch val="init"/>
        </dgm:presLayoutVars>
      </dgm:prSet>
      <dgm:spPr/>
    </dgm:pt>
    <dgm:pt modelId="{142420DA-9266-4A65-965C-5AB1327BB208}" type="pres">
      <dgm:prSet presAssocID="{B189AE99-6160-4741-96F7-BA381521F2A1}" presName="rootComposite" presStyleCnt="0"/>
      <dgm:spPr/>
    </dgm:pt>
    <dgm:pt modelId="{3EACDE8F-A0A0-4A56-8DDB-6DBF669D31CE}" type="pres">
      <dgm:prSet presAssocID="{B189AE99-6160-4741-96F7-BA381521F2A1}" presName="rootText" presStyleLbl="node4" presStyleIdx="6" presStyleCnt="10">
        <dgm:presLayoutVars>
          <dgm:chPref val="3"/>
        </dgm:presLayoutVars>
      </dgm:prSet>
      <dgm:spPr/>
    </dgm:pt>
    <dgm:pt modelId="{5368FC3D-759D-4847-A34B-80FD23341C41}" type="pres">
      <dgm:prSet presAssocID="{B189AE99-6160-4741-96F7-BA381521F2A1}" presName="rootConnector" presStyleLbl="node4" presStyleIdx="6" presStyleCnt="10"/>
      <dgm:spPr/>
    </dgm:pt>
    <dgm:pt modelId="{8284E8D6-EB08-459D-BCBB-0BE26235AA75}" type="pres">
      <dgm:prSet presAssocID="{B189AE99-6160-4741-96F7-BA381521F2A1}" presName="hierChild4" presStyleCnt="0"/>
      <dgm:spPr/>
    </dgm:pt>
    <dgm:pt modelId="{F1816E26-CAA3-46D2-BA09-7BAAEC762E60}" type="pres">
      <dgm:prSet presAssocID="{4BD0D0C0-177A-45D0-B26F-B1AFB11A606E}" presName="Name37" presStyleLbl="parChTrans1D4" presStyleIdx="7" presStyleCnt="10"/>
      <dgm:spPr/>
    </dgm:pt>
    <dgm:pt modelId="{DAEAF0C8-FBF4-4397-8D8C-2BCB49816289}" type="pres">
      <dgm:prSet presAssocID="{13E1FB75-C4FC-41A2-866A-18A04F06F777}" presName="hierRoot2" presStyleCnt="0">
        <dgm:presLayoutVars>
          <dgm:hierBranch val="init"/>
        </dgm:presLayoutVars>
      </dgm:prSet>
      <dgm:spPr/>
    </dgm:pt>
    <dgm:pt modelId="{8F9E0A0F-3664-48A0-ACB3-632EF6A0050B}" type="pres">
      <dgm:prSet presAssocID="{13E1FB75-C4FC-41A2-866A-18A04F06F777}" presName="rootComposite" presStyleCnt="0"/>
      <dgm:spPr/>
    </dgm:pt>
    <dgm:pt modelId="{DAC667E1-B6D1-42E7-B56F-9CC8D7C7AD99}" type="pres">
      <dgm:prSet presAssocID="{13E1FB75-C4FC-41A2-866A-18A04F06F777}" presName="rootText" presStyleLbl="node4" presStyleIdx="7" presStyleCnt="10">
        <dgm:presLayoutVars>
          <dgm:chPref val="3"/>
        </dgm:presLayoutVars>
      </dgm:prSet>
      <dgm:spPr/>
    </dgm:pt>
    <dgm:pt modelId="{7ECD6CD4-23A8-4F1E-BB38-AC760CDAB281}" type="pres">
      <dgm:prSet presAssocID="{13E1FB75-C4FC-41A2-866A-18A04F06F777}" presName="rootConnector" presStyleLbl="node4" presStyleIdx="7" presStyleCnt="10"/>
      <dgm:spPr/>
    </dgm:pt>
    <dgm:pt modelId="{A07652E6-D64D-4AD9-BFF4-271934A4F77F}" type="pres">
      <dgm:prSet presAssocID="{13E1FB75-C4FC-41A2-866A-18A04F06F777}" presName="hierChild4" presStyleCnt="0"/>
      <dgm:spPr/>
    </dgm:pt>
    <dgm:pt modelId="{5ECD5825-C05C-42D3-A811-EDB699CC8F04}" type="pres">
      <dgm:prSet presAssocID="{13E1FB75-C4FC-41A2-866A-18A04F06F777}" presName="hierChild5" presStyleCnt="0"/>
      <dgm:spPr/>
    </dgm:pt>
    <dgm:pt modelId="{6B95A3A8-D5CA-444C-BB27-E2AC488565E1}" type="pres">
      <dgm:prSet presAssocID="{B189AE99-6160-4741-96F7-BA381521F2A1}" presName="hierChild5" presStyleCnt="0"/>
      <dgm:spPr/>
    </dgm:pt>
    <dgm:pt modelId="{5320FDD6-05C6-4769-B473-1AF06DBA5C56}" type="pres">
      <dgm:prSet presAssocID="{15771345-5CE4-43E2-9A29-41604559F84A}" presName="Name37" presStyleLbl="parChTrans1D4" presStyleIdx="8" presStyleCnt="10"/>
      <dgm:spPr/>
    </dgm:pt>
    <dgm:pt modelId="{7672C393-746E-45D9-8E22-B994FA78EFE3}" type="pres">
      <dgm:prSet presAssocID="{9D7DBD7A-BE3B-4F7C-96B0-11A3883CB90A}" presName="hierRoot2" presStyleCnt="0">
        <dgm:presLayoutVars>
          <dgm:hierBranch val="init"/>
        </dgm:presLayoutVars>
      </dgm:prSet>
      <dgm:spPr/>
    </dgm:pt>
    <dgm:pt modelId="{3E3A337C-94C7-408B-A2A7-08B08CCE9619}" type="pres">
      <dgm:prSet presAssocID="{9D7DBD7A-BE3B-4F7C-96B0-11A3883CB90A}" presName="rootComposite" presStyleCnt="0"/>
      <dgm:spPr/>
    </dgm:pt>
    <dgm:pt modelId="{5C84789C-9EBF-4DE5-89AC-8BDE87CC765D}" type="pres">
      <dgm:prSet presAssocID="{9D7DBD7A-BE3B-4F7C-96B0-11A3883CB90A}" presName="rootText" presStyleLbl="node4" presStyleIdx="8" presStyleCnt="10">
        <dgm:presLayoutVars>
          <dgm:chPref val="3"/>
        </dgm:presLayoutVars>
      </dgm:prSet>
      <dgm:spPr/>
    </dgm:pt>
    <dgm:pt modelId="{27401D65-77D5-4307-AF41-DBF814926275}" type="pres">
      <dgm:prSet presAssocID="{9D7DBD7A-BE3B-4F7C-96B0-11A3883CB90A}" presName="rootConnector" presStyleLbl="node4" presStyleIdx="8" presStyleCnt="10"/>
      <dgm:spPr/>
    </dgm:pt>
    <dgm:pt modelId="{13C678C8-DC5B-490B-AC97-66D02D2FE8A3}" type="pres">
      <dgm:prSet presAssocID="{9D7DBD7A-BE3B-4F7C-96B0-11A3883CB90A}" presName="hierChild4" presStyleCnt="0"/>
      <dgm:spPr/>
    </dgm:pt>
    <dgm:pt modelId="{73AD2DB2-E40D-43BB-B6C0-7A16924E7082}" type="pres">
      <dgm:prSet presAssocID="{F27EB5E3-9E06-4192-9FCB-C001406D378C}" presName="Name37" presStyleLbl="parChTrans1D4" presStyleIdx="9" presStyleCnt="10"/>
      <dgm:spPr/>
    </dgm:pt>
    <dgm:pt modelId="{54EA64D4-2C11-4F7A-86A3-B4E79DD45428}" type="pres">
      <dgm:prSet presAssocID="{E39E329C-8CD9-4314-9F9A-BBC9098945C4}" presName="hierRoot2" presStyleCnt="0">
        <dgm:presLayoutVars>
          <dgm:hierBranch val="init"/>
        </dgm:presLayoutVars>
      </dgm:prSet>
      <dgm:spPr/>
    </dgm:pt>
    <dgm:pt modelId="{1190264F-704C-47F4-A890-337A74A8B8CE}" type="pres">
      <dgm:prSet presAssocID="{E39E329C-8CD9-4314-9F9A-BBC9098945C4}" presName="rootComposite" presStyleCnt="0"/>
      <dgm:spPr/>
    </dgm:pt>
    <dgm:pt modelId="{4CF66BCB-D549-4B1E-A243-A26B4D98EB9F}" type="pres">
      <dgm:prSet presAssocID="{E39E329C-8CD9-4314-9F9A-BBC9098945C4}" presName="rootText" presStyleLbl="node4" presStyleIdx="9" presStyleCnt="10">
        <dgm:presLayoutVars>
          <dgm:chPref val="3"/>
        </dgm:presLayoutVars>
      </dgm:prSet>
      <dgm:spPr/>
    </dgm:pt>
    <dgm:pt modelId="{2F42140F-22F8-4189-A994-5E4688F6F7B2}" type="pres">
      <dgm:prSet presAssocID="{E39E329C-8CD9-4314-9F9A-BBC9098945C4}" presName="rootConnector" presStyleLbl="node4" presStyleIdx="9" presStyleCnt="10"/>
      <dgm:spPr/>
    </dgm:pt>
    <dgm:pt modelId="{6275A498-0B52-4BE4-86FD-AFCE1556DC56}" type="pres">
      <dgm:prSet presAssocID="{E39E329C-8CD9-4314-9F9A-BBC9098945C4}" presName="hierChild4" presStyleCnt="0"/>
      <dgm:spPr/>
    </dgm:pt>
    <dgm:pt modelId="{BD61039A-2574-4760-8B53-9141CC6B69F6}" type="pres">
      <dgm:prSet presAssocID="{E39E329C-8CD9-4314-9F9A-BBC9098945C4}" presName="hierChild5" presStyleCnt="0"/>
      <dgm:spPr/>
    </dgm:pt>
    <dgm:pt modelId="{D554BC32-5EBD-435B-BCC5-BF711581604E}" type="pres">
      <dgm:prSet presAssocID="{9D7DBD7A-BE3B-4F7C-96B0-11A3883CB90A}" presName="hierChild5" presStyleCnt="0"/>
      <dgm:spPr/>
    </dgm:pt>
    <dgm:pt modelId="{ECD1F571-1E35-45F0-AD76-BF095A787286}" type="pres">
      <dgm:prSet presAssocID="{F556FCB6-E832-405D-B034-CED988D5D390}" presName="hierChild5" presStyleCnt="0"/>
      <dgm:spPr/>
    </dgm:pt>
    <dgm:pt modelId="{3542E3B1-8E42-48B8-A973-7EB63BD051D9}" type="pres">
      <dgm:prSet presAssocID="{51740456-C093-44EF-8E1C-B0996B187323}" presName="hierChild5" presStyleCnt="0"/>
      <dgm:spPr/>
    </dgm:pt>
    <dgm:pt modelId="{9F9C54D3-9FA0-4CE4-A608-2DA96FFBA6AF}" type="pres">
      <dgm:prSet presAssocID="{53EFC5A1-B5D9-4A66-B441-627D8BDB2942}" presName="hierChild3" presStyleCnt="0"/>
      <dgm:spPr/>
    </dgm:pt>
  </dgm:ptLst>
  <dgm:cxnLst>
    <dgm:cxn modelId="{562BF969-544F-4FE9-A88C-B6F74B071BF9}" srcId="{51740456-C093-44EF-8E1C-B0996B187323}" destId="{AFA2392D-0271-45B6-83F6-1300759AB724}" srcOrd="0" destOrd="0" parTransId="{9144C79D-33CC-44E2-A58C-CDE90DA4928C}" sibTransId="{EC9DB21C-9ED5-4CE8-863C-0B1011E1045B}"/>
    <dgm:cxn modelId="{AA6318D9-AE39-4BFD-9B9A-020FE8594BDA}" type="presOf" srcId="{641F36A6-F2D4-49D1-9705-E2367969CE72}" destId="{776BE99A-F40B-4D8F-B765-E735DBD029B2}" srcOrd="0" destOrd="0" presId="urn:microsoft.com/office/officeart/2005/8/layout/orgChart1"/>
    <dgm:cxn modelId="{4607A5B2-D204-4FB2-BA37-25B8D99E664C}" type="presOf" srcId="{51740456-C093-44EF-8E1C-B0996B187323}" destId="{E1A851EE-1456-4F67-9300-EF17492E41EA}" srcOrd="0" destOrd="0" presId="urn:microsoft.com/office/officeart/2005/8/layout/orgChart1"/>
    <dgm:cxn modelId="{AC100119-C815-4356-9C14-11BD7FC20D76}" type="presOf" srcId="{53EFC5A1-B5D9-4A66-B441-627D8BDB2942}" destId="{83324113-51FD-435B-BB33-54E68476B83D}" srcOrd="0" destOrd="0" presId="urn:microsoft.com/office/officeart/2005/8/layout/orgChart1"/>
    <dgm:cxn modelId="{9F286956-ED2D-4E4E-BF0D-BA39507F9B03}" type="presOf" srcId="{53EFC5A1-B5D9-4A66-B441-627D8BDB2942}" destId="{A46FFDBD-22F0-4F28-A08A-69069387F10C}" srcOrd="1" destOrd="0" presId="urn:microsoft.com/office/officeart/2005/8/layout/orgChart1"/>
    <dgm:cxn modelId="{63645934-EFBE-4C3A-946E-A94C156148F0}" type="presOf" srcId="{AFA2392D-0271-45B6-83F6-1300759AB724}" destId="{8EF6C651-C091-47E6-8A5D-55867A068A2B}" srcOrd="0" destOrd="0" presId="urn:microsoft.com/office/officeart/2005/8/layout/orgChart1"/>
    <dgm:cxn modelId="{B772A588-CBEC-4A31-AC8E-CDDE9502458C}" type="presOf" srcId="{D03D79C1-234A-470C-B799-B9F8A21CC219}" destId="{DA50C546-0F54-48DA-AF7F-75E95F1CE084}" srcOrd="0" destOrd="0" presId="urn:microsoft.com/office/officeart/2005/8/layout/orgChart1"/>
    <dgm:cxn modelId="{2FC3CF8E-6083-41D8-8073-A7E167FEEE0B}" type="presOf" srcId="{0B51EE9E-54AA-4FB6-A153-F5033A337AF8}" destId="{2CCB46F8-5919-4DFB-BEF2-1596BA2E72EE}" srcOrd="0" destOrd="0" presId="urn:microsoft.com/office/officeart/2005/8/layout/orgChart1"/>
    <dgm:cxn modelId="{82D6B6EA-7AB7-4E52-A06E-3C608689E65D}" type="presOf" srcId="{AFA2392D-0271-45B6-83F6-1300759AB724}" destId="{D6736C72-C528-41AA-A6C4-9D7E62B6F86A}" srcOrd="1" destOrd="0" presId="urn:microsoft.com/office/officeart/2005/8/layout/orgChart1"/>
    <dgm:cxn modelId="{F9DDD3F5-7460-4298-9D6E-E40E827ADE56}" type="presOf" srcId="{4047D984-221E-4F07-ABC7-21DD53453717}" destId="{183B93EF-22A1-45C3-BB93-CAD377ADD1A9}" srcOrd="1" destOrd="0" presId="urn:microsoft.com/office/officeart/2005/8/layout/orgChart1"/>
    <dgm:cxn modelId="{710B04EC-FF84-4977-8CEB-7581FBF7342F}" type="presOf" srcId="{FA5DADB3-AB7D-415A-AC50-E192A675715E}" destId="{9F557C43-FE08-4AF1-9F11-EC9034AAE462}" srcOrd="0" destOrd="0" presId="urn:microsoft.com/office/officeart/2005/8/layout/orgChart1"/>
    <dgm:cxn modelId="{9B3DAD3A-4BC8-4062-81F5-573C49930CA1}" srcId="{AFA2392D-0271-45B6-83F6-1300759AB724}" destId="{4047D984-221E-4F07-ABC7-21DD53453717}" srcOrd="0" destOrd="0" parTransId="{B50043C9-E4CA-406D-BBCC-8DD8C5F9EFA7}" sibTransId="{D256E26B-763F-4944-9E0B-BB4879793CE5}"/>
    <dgm:cxn modelId="{20FC28D6-5349-402D-96DF-3EEE4FE2D371}" srcId="{9D7DBD7A-BE3B-4F7C-96B0-11A3883CB90A}" destId="{E39E329C-8CD9-4314-9F9A-BBC9098945C4}" srcOrd="0" destOrd="0" parTransId="{F27EB5E3-9E06-4192-9FCB-C001406D378C}" sibTransId="{16405FFD-804D-4E88-A81A-216A3F4578C1}"/>
    <dgm:cxn modelId="{FCD9259E-9B65-4889-BA79-BA0CBA9A1CBC}" srcId="{F556FCB6-E832-405D-B034-CED988D5D390}" destId="{B189AE99-6160-4741-96F7-BA381521F2A1}" srcOrd="1" destOrd="0" parTransId="{FA5DADB3-AB7D-415A-AC50-E192A675715E}" sibTransId="{6AF6A791-7105-4708-88A9-A4E6D8E53759}"/>
    <dgm:cxn modelId="{755576B4-182B-4A56-AA38-25A2B6C11EBE}" type="presOf" srcId="{15771345-5CE4-43E2-9A29-41604559F84A}" destId="{5320FDD6-05C6-4769-B473-1AF06DBA5C56}" srcOrd="0" destOrd="0" presId="urn:microsoft.com/office/officeart/2005/8/layout/orgChart1"/>
    <dgm:cxn modelId="{E75FC646-1617-404D-A486-A7C1D71DA6E9}" type="presOf" srcId="{9144C79D-33CC-44E2-A58C-CDE90DA4928C}" destId="{6A5D96FC-F0DE-45D1-A2D4-A6DC86289E0B}" srcOrd="0" destOrd="0" presId="urn:microsoft.com/office/officeart/2005/8/layout/orgChart1"/>
    <dgm:cxn modelId="{C504C418-515D-4B05-90E9-63CB857C785A}" type="presOf" srcId="{CDF58C01-4D13-4411-AC45-4BD1D70F7B0C}" destId="{1D1AD9BB-DBE3-4B80-99F2-A901AA78D69F}" srcOrd="0" destOrd="0" presId="urn:microsoft.com/office/officeart/2005/8/layout/orgChart1"/>
    <dgm:cxn modelId="{BE113B50-51AB-4741-9A4D-6BFCC181F148}" type="presOf" srcId="{7FA49D4A-B223-4347-A6B0-13846B4DA6E9}" destId="{A1EF4134-A8F5-44D6-9C8D-7E1E1D9D5877}" srcOrd="0" destOrd="0" presId="urn:microsoft.com/office/officeart/2005/8/layout/orgChart1"/>
    <dgm:cxn modelId="{A74CE987-EEB2-4FCB-A3A0-2714A7B6772A}" type="presOf" srcId="{F556FCB6-E832-405D-B034-CED988D5D390}" destId="{8F23DD1A-8FD2-4648-9C0C-6CE9619C1199}" srcOrd="1" destOrd="0" presId="urn:microsoft.com/office/officeart/2005/8/layout/orgChart1"/>
    <dgm:cxn modelId="{1AE27018-B9E0-4C3A-9D8C-32F8B80BAFB7}" type="presOf" srcId="{9D7DBD7A-BE3B-4F7C-96B0-11A3883CB90A}" destId="{5C84789C-9EBF-4DE5-89AC-8BDE87CC765D}" srcOrd="0" destOrd="0" presId="urn:microsoft.com/office/officeart/2005/8/layout/orgChart1"/>
    <dgm:cxn modelId="{FF532D67-281A-4C38-B21E-DD960CA1F8CB}" type="presOf" srcId="{B50043C9-E4CA-406D-BBCC-8DD8C5F9EFA7}" destId="{ED66E157-4DBF-4635-A906-4787312BCEB5}" srcOrd="0" destOrd="0" presId="urn:microsoft.com/office/officeart/2005/8/layout/orgChart1"/>
    <dgm:cxn modelId="{B17857EC-ADC9-405B-A1A5-2D75D90620A2}" srcId="{51740456-C093-44EF-8E1C-B0996B187323}" destId="{F556FCB6-E832-405D-B034-CED988D5D390}" srcOrd="1" destOrd="0" parTransId="{7FA49D4A-B223-4347-A6B0-13846B4DA6E9}" sibTransId="{0379BADC-E340-4776-9137-2C4751C79C07}"/>
    <dgm:cxn modelId="{18C53ACF-85DB-4D79-BD94-E408C5A91A95}" type="presOf" srcId="{984328C4-AFC9-47A1-AD3D-953D21388C01}" destId="{F3349414-62B1-4ECB-91C7-B47D8DB7E57E}" srcOrd="0" destOrd="0" presId="urn:microsoft.com/office/officeart/2005/8/layout/orgChart1"/>
    <dgm:cxn modelId="{C8982C90-CDF9-49B2-9CFC-F6005F192EC8}" srcId="{F556FCB6-E832-405D-B034-CED988D5D390}" destId="{9D7DBD7A-BE3B-4F7C-96B0-11A3883CB90A}" srcOrd="2" destOrd="0" parTransId="{15771345-5CE4-43E2-9A29-41604559F84A}" sibTransId="{21DCCD8F-745B-4767-B072-AA8D35E62883}"/>
    <dgm:cxn modelId="{38270945-43A2-454D-B8C6-502B4650016B}" type="presOf" srcId="{6D99568C-81AC-4F6B-880E-0D91E8EAFD1E}" destId="{906A99EE-68F4-4152-9B38-E2A039F6E7B4}" srcOrd="1" destOrd="0" presId="urn:microsoft.com/office/officeart/2005/8/layout/orgChart1"/>
    <dgm:cxn modelId="{681FC4E1-FF98-4454-8935-911545C492A6}" type="presOf" srcId="{13E1FB75-C4FC-41A2-866A-18A04F06F777}" destId="{DAC667E1-B6D1-42E7-B56F-9CC8D7C7AD99}" srcOrd="0" destOrd="0" presId="urn:microsoft.com/office/officeart/2005/8/layout/orgChart1"/>
    <dgm:cxn modelId="{78240436-6977-4515-9475-94F7455540C7}" srcId="{4047D984-221E-4F07-ABC7-21DD53453717}" destId="{641F36A6-F2D4-49D1-9705-E2367969CE72}" srcOrd="0" destOrd="0" parTransId="{984328C4-AFC9-47A1-AD3D-953D21388C01}" sibTransId="{BF6516AD-13A8-44D0-9FF8-BA44D59B5363}"/>
    <dgm:cxn modelId="{F197CDCB-C3AC-4864-A47B-7E889A6683FF}" srcId="{B189AE99-6160-4741-96F7-BA381521F2A1}" destId="{13E1FB75-C4FC-41A2-866A-18A04F06F777}" srcOrd="0" destOrd="0" parTransId="{4BD0D0C0-177A-45D0-B26F-B1AFB11A606E}" sibTransId="{E7CD60B5-70F8-43E3-A2B9-915233B46CD5}"/>
    <dgm:cxn modelId="{7B6CA085-22FB-4A7F-83FC-2FFB1B5271A3}" type="presOf" srcId="{F556FCB6-E832-405D-B034-CED988D5D390}" destId="{2D6F3057-4F07-4713-B9C3-DD965F56B13E}" srcOrd="0" destOrd="0" presId="urn:microsoft.com/office/officeart/2005/8/layout/orgChart1"/>
    <dgm:cxn modelId="{2EAA6D4C-52CB-4ADF-8CC8-5FBAAFDF4D59}" srcId="{90E3DBC1-E8FB-4531-988C-F1178C24691A}" destId="{E498AF3B-C1E0-41FD-957D-22F869E51A98}" srcOrd="0" destOrd="0" parTransId="{CDF58C01-4D13-4411-AC45-4BD1D70F7B0C}" sibTransId="{0A36CAD7-0115-490E-963B-C15CA7BA6C9C}"/>
    <dgm:cxn modelId="{C63EAD3C-E7E3-42E8-96E6-DC7455551184}" srcId="{53EFC5A1-B5D9-4A66-B441-627D8BDB2942}" destId="{51740456-C093-44EF-8E1C-B0996B187323}" srcOrd="0" destOrd="0" parTransId="{D03D79C1-234A-470C-B799-B9F8A21CC219}" sibTransId="{C99E7DE0-670F-4FD2-8DB9-82F7C0EFF883}"/>
    <dgm:cxn modelId="{BA0ED456-5BEB-4528-BEF4-DE4D5164ECA4}" type="presOf" srcId="{B189AE99-6160-4741-96F7-BA381521F2A1}" destId="{5368FC3D-759D-4847-A34B-80FD23341C41}" srcOrd="1" destOrd="0" presId="urn:microsoft.com/office/officeart/2005/8/layout/orgChart1"/>
    <dgm:cxn modelId="{A1DFDBDE-B841-481F-9DD8-FC7DEA487E34}" type="presOf" srcId="{E498AF3B-C1E0-41FD-957D-22F869E51A98}" destId="{6D3344D7-EB30-451D-AF34-C9428C813F8E}" srcOrd="1" destOrd="0" presId="urn:microsoft.com/office/officeart/2005/8/layout/orgChart1"/>
    <dgm:cxn modelId="{3B142A81-8991-43C8-AA8D-2B9638D8D78A}" type="presOf" srcId="{B189AE99-6160-4741-96F7-BA381521F2A1}" destId="{3EACDE8F-A0A0-4A56-8DDB-6DBF669D31CE}" srcOrd="0" destOrd="0" presId="urn:microsoft.com/office/officeart/2005/8/layout/orgChart1"/>
    <dgm:cxn modelId="{0EA38E77-97EB-4134-B822-2C339EAAACE5}" srcId="{F556FCB6-E832-405D-B034-CED988D5D390}" destId="{6D99568C-81AC-4F6B-880E-0D91E8EAFD1E}" srcOrd="0" destOrd="0" parTransId="{6BC0BFCB-80A1-4725-A3ED-848B9B638ACC}" sibTransId="{5E561C73-0179-4692-866D-8A18658FE3A8}"/>
    <dgm:cxn modelId="{02830CDA-2D6F-431B-A06E-07C94D1563B5}" type="presOf" srcId="{90E3DBC1-E8FB-4531-988C-F1178C24691A}" destId="{E10D4BEE-1201-49ED-BA37-1BF1BC37A8BF}" srcOrd="1" destOrd="0" presId="urn:microsoft.com/office/officeart/2005/8/layout/orgChart1"/>
    <dgm:cxn modelId="{6A79A48B-9CF0-4361-80C0-006875142CCA}" type="presOf" srcId="{3FC20C2F-BF0F-4656-9B44-C894FB0D0118}" destId="{9A8149FF-5D51-4D88-BE43-DEE2C185A285}" srcOrd="1" destOrd="0" presId="urn:microsoft.com/office/officeart/2005/8/layout/orgChart1"/>
    <dgm:cxn modelId="{4523CE2D-24AE-41D6-9038-08D131D7470B}" type="presOf" srcId="{51740456-C093-44EF-8E1C-B0996B187323}" destId="{862A234D-7D6C-45E2-BE0D-EBD8D0F3A85A}" srcOrd="1" destOrd="0" presId="urn:microsoft.com/office/officeart/2005/8/layout/orgChart1"/>
    <dgm:cxn modelId="{2F602181-2B42-43D2-B498-3FFF47E18E06}" type="presOf" srcId="{F27EB5E3-9E06-4192-9FCB-C001406D378C}" destId="{73AD2DB2-E40D-43BB-B6C0-7A16924E7082}" srcOrd="0" destOrd="0" presId="urn:microsoft.com/office/officeart/2005/8/layout/orgChart1"/>
    <dgm:cxn modelId="{A52D0753-4598-46A1-B961-98757BF788E0}" type="presOf" srcId="{641F36A6-F2D4-49D1-9705-E2367969CE72}" destId="{580BF9B2-7101-470D-AA42-6D375E32E621}" srcOrd="1" destOrd="0" presId="urn:microsoft.com/office/officeart/2005/8/layout/orgChart1"/>
    <dgm:cxn modelId="{2AC581E7-AA84-4DD0-ACA2-346DE05257E6}" srcId="{AFA2392D-0271-45B6-83F6-1300759AB724}" destId="{90E3DBC1-E8FB-4531-988C-F1178C24691A}" srcOrd="1" destOrd="0" parTransId="{73F4D2BF-C337-4E8B-8D5A-9AD5A004FB74}" sibTransId="{7DE49E52-CEE9-4558-B5D5-57A96E1068DC}"/>
    <dgm:cxn modelId="{FC0E0529-BE99-4C69-93F2-A7818EFE9EEF}" type="presOf" srcId="{E39E329C-8CD9-4314-9F9A-BBC9098945C4}" destId="{2F42140F-22F8-4189-A994-5E4688F6F7B2}" srcOrd="1" destOrd="0" presId="urn:microsoft.com/office/officeart/2005/8/layout/orgChart1"/>
    <dgm:cxn modelId="{3F1E5F2B-22E3-4184-B22B-B2EF2B96B678}" type="presOf" srcId="{4BD0D0C0-177A-45D0-B26F-B1AFB11A606E}" destId="{F1816E26-CAA3-46D2-BA09-7BAAEC762E60}" srcOrd="0" destOrd="0" presId="urn:microsoft.com/office/officeart/2005/8/layout/orgChart1"/>
    <dgm:cxn modelId="{0BD0EBBE-A651-4606-A467-30F227455D27}" type="presOf" srcId="{209C3EAB-B378-4AED-95E1-90EA97F9B281}" destId="{E2C6FB6A-85AE-48AB-AB75-FD7FA951E113}" srcOrd="0" destOrd="0" presId="urn:microsoft.com/office/officeart/2005/8/layout/orgChart1"/>
    <dgm:cxn modelId="{22E8ABA2-FF26-4D5A-9F63-20872CC1FA17}" type="presOf" srcId="{9D7DBD7A-BE3B-4F7C-96B0-11A3883CB90A}" destId="{27401D65-77D5-4307-AF41-DBF814926275}" srcOrd="1" destOrd="0" presId="urn:microsoft.com/office/officeart/2005/8/layout/orgChart1"/>
    <dgm:cxn modelId="{A0BE46D9-7787-4ECC-8FE0-E25B52C0623E}" type="presOf" srcId="{73F4D2BF-C337-4E8B-8D5A-9AD5A004FB74}" destId="{2011C9E0-C3E3-4418-A515-7F6A985A64E5}" srcOrd="0" destOrd="0" presId="urn:microsoft.com/office/officeart/2005/8/layout/orgChart1"/>
    <dgm:cxn modelId="{7C253C87-90A8-41CB-97D6-E8F4DFDEBD11}" type="presOf" srcId="{E39E329C-8CD9-4314-9F9A-BBC9098945C4}" destId="{4CF66BCB-D549-4B1E-A243-A26B4D98EB9F}" srcOrd="0" destOrd="0" presId="urn:microsoft.com/office/officeart/2005/8/layout/orgChart1"/>
    <dgm:cxn modelId="{2EAF7B49-AF7E-419D-B265-E2B33026839E}" type="presOf" srcId="{E498AF3B-C1E0-41FD-957D-22F869E51A98}" destId="{0F8E8024-63A8-429C-99EB-288FE292F245}" srcOrd="0" destOrd="0" presId="urn:microsoft.com/office/officeart/2005/8/layout/orgChart1"/>
    <dgm:cxn modelId="{04599D9D-A579-4DF9-84BC-0348A396896D}" srcId="{6D99568C-81AC-4F6B-880E-0D91E8EAFD1E}" destId="{3FC20C2F-BF0F-4656-9B44-C894FB0D0118}" srcOrd="0" destOrd="0" parTransId="{0B51EE9E-54AA-4FB6-A153-F5033A337AF8}" sibTransId="{37AB6CDD-679F-4692-A810-AA8FC75DEB76}"/>
    <dgm:cxn modelId="{EC5BAB1D-152B-4237-B4CF-63E0E066CA47}" type="presOf" srcId="{90E3DBC1-E8FB-4531-988C-F1178C24691A}" destId="{817D9FF9-8144-46B0-B023-7EDEDD26BAD7}" srcOrd="0" destOrd="0" presId="urn:microsoft.com/office/officeart/2005/8/layout/orgChart1"/>
    <dgm:cxn modelId="{2E67FB8E-14B6-4C86-919D-CC554AF23A2C}" type="presOf" srcId="{6BC0BFCB-80A1-4725-A3ED-848B9B638ACC}" destId="{0ED70340-24CB-4409-BAC0-2FF2882F6640}" srcOrd="0" destOrd="0" presId="urn:microsoft.com/office/officeart/2005/8/layout/orgChart1"/>
    <dgm:cxn modelId="{6ACCD792-20C3-416E-982D-D42B4EF5C19E}" type="presOf" srcId="{4047D984-221E-4F07-ABC7-21DD53453717}" destId="{B689F8CE-F450-4836-A4B7-9B5CDBD3615A}" srcOrd="0" destOrd="0" presId="urn:microsoft.com/office/officeart/2005/8/layout/orgChart1"/>
    <dgm:cxn modelId="{59424425-B9CC-43E1-9B61-7233A517A159}" type="presOf" srcId="{13E1FB75-C4FC-41A2-866A-18A04F06F777}" destId="{7ECD6CD4-23A8-4F1E-BB38-AC760CDAB281}" srcOrd="1" destOrd="0" presId="urn:microsoft.com/office/officeart/2005/8/layout/orgChart1"/>
    <dgm:cxn modelId="{DE1932C3-3C8B-4806-A7B0-786E2303B2FC}" type="presOf" srcId="{3FC20C2F-BF0F-4656-9B44-C894FB0D0118}" destId="{2E9F7A34-3D8E-4C99-9F95-CE58815F3DF6}" srcOrd="0" destOrd="0" presId="urn:microsoft.com/office/officeart/2005/8/layout/orgChart1"/>
    <dgm:cxn modelId="{DA3E17C0-88F3-415D-B2CB-280BDE245DA9}" type="presOf" srcId="{6D99568C-81AC-4F6B-880E-0D91E8EAFD1E}" destId="{4E88EB53-9782-4BAB-A6D3-C40EBE2E4ED4}" srcOrd="0" destOrd="0" presId="urn:microsoft.com/office/officeart/2005/8/layout/orgChart1"/>
    <dgm:cxn modelId="{044CE57D-B279-48C4-9375-EFA34B2CBE37}" srcId="{209C3EAB-B378-4AED-95E1-90EA97F9B281}" destId="{53EFC5A1-B5D9-4A66-B441-627D8BDB2942}" srcOrd="0" destOrd="0" parTransId="{1C3177FB-8E9B-45EE-849B-874ADB04E4CB}" sibTransId="{324517EC-4BBA-4116-8D06-5A0EED3C8B36}"/>
    <dgm:cxn modelId="{84DDD137-4349-4983-B2BC-8D10D148B778}" type="presParOf" srcId="{E2C6FB6A-85AE-48AB-AB75-FD7FA951E113}" destId="{B8530133-B4B9-4BA0-AC5E-E002183B265E}" srcOrd="0" destOrd="0" presId="urn:microsoft.com/office/officeart/2005/8/layout/orgChart1"/>
    <dgm:cxn modelId="{133FCDC9-BBF3-45EC-BFB1-468AFC68BB42}" type="presParOf" srcId="{B8530133-B4B9-4BA0-AC5E-E002183B265E}" destId="{7E755AE6-A789-436E-82E0-0129C1F22CAE}" srcOrd="0" destOrd="0" presId="urn:microsoft.com/office/officeart/2005/8/layout/orgChart1"/>
    <dgm:cxn modelId="{9542CD7D-ED22-47E8-BB84-87808FA43E03}" type="presParOf" srcId="{7E755AE6-A789-436E-82E0-0129C1F22CAE}" destId="{83324113-51FD-435B-BB33-54E68476B83D}" srcOrd="0" destOrd="0" presId="urn:microsoft.com/office/officeart/2005/8/layout/orgChart1"/>
    <dgm:cxn modelId="{889DB83B-DB48-4138-A276-E454FC07EB1E}" type="presParOf" srcId="{7E755AE6-A789-436E-82E0-0129C1F22CAE}" destId="{A46FFDBD-22F0-4F28-A08A-69069387F10C}" srcOrd="1" destOrd="0" presId="urn:microsoft.com/office/officeart/2005/8/layout/orgChart1"/>
    <dgm:cxn modelId="{B55DA8D7-A5BE-4F8F-B66A-AB8EAEDDE69D}" type="presParOf" srcId="{B8530133-B4B9-4BA0-AC5E-E002183B265E}" destId="{89738D3D-620B-4ACD-988E-D40A3EC34CF7}" srcOrd="1" destOrd="0" presId="urn:microsoft.com/office/officeart/2005/8/layout/orgChart1"/>
    <dgm:cxn modelId="{B13D8A3B-DD34-4D1B-9D19-1EFC41777AFD}" type="presParOf" srcId="{89738D3D-620B-4ACD-988E-D40A3EC34CF7}" destId="{DA50C546-0F54-48DA-AF7F-75E95F1CE084}" srcOrd="0" destOrd="0" presId="urn:microsoft.com/office/officeart/2005/8/layout/orgChart1"/>
    <dgm:cxn modelId="{41B8BAC4-C4DD-4FE3-A36C-6FE9E5D0C664}" type="presParOf" srcId="{89738D3D-620B-4ACD-988E-D40A3EC34CF7}" destId="{7C7EE381-9401-4F11-9C1F-9AD541D0A809}" srcOrd="1" destOrd="0" presId="urn:microsoft.com/office/officeart/2005/8/layout/orgChart1"/>
    <dgm:cxn modelId="{CC286B35-6B6E-4605-AFE0-B0BC127B1FBB}" type="presParOf" srcId="{7C7EE381-9401-4F11-9C1F-9AD541D0A809}" destId="{402B9954-F2D8-440B-8FCF-4DE16D6A628B}" srcOrd="0" destOrd="0" presId="urn:microsoft.com/office/officeart/2005/8/layout/orgChart1"/>
    <dgm:cxn modelId="{7CF47E16-6C1E-41A5-B9AF-9A170648FECB}" type="presParOf" srcId="{402B9954-F2D8-440B-8FCF-4DE16D6A628B}" destId="{E1A851EE-1456-4F67-9300-EF17492E41EA}" srcOrd="0" destOrd="0" presId="urn:microsoft.com/office/officeart/2005/8/layout/orgChart1"/>
    <dgm:cxn modelId="{B87DCCA9-3123-40CF-8A28-83516ABE95FE}" type="presParOf" srcId="{402B9954-F2D8-440B-8FCF-4DE16D6A628B}" destId="{862A234D-7D6C-45E2-BE0D-EBD8D0F3A85A}" srcOrd="1" destOrd="0" presId="urn:microsoft.com/office/officeart/2005/8/layout/orgChart1"/>
    <dgm:cxn modelId="{AE15E25A-7B1C-40D5-BD52-A048887351CF}" type="presParOf" srcId="{7C7EE381-9401-4F11-9C1F-9AD541D0A809}" destId="{D5E2348E-196C-4C15-A1D7-F4470A60FF01}" srcOrd="1" destOrd="0" presId="urn:microsoft.com/office/officeart/2005/8/layout/orgChart1"/>
    <dgm:cxn modelId="{07DA16EA-2C6F-444A-B371-421C75F8A592}" type="presParOf" srcId="{D5E2348E-196C-4C15-A1D7-F4470A60FF01}" destId="{6A5D96FC-F0DE-45D1-A2D4-A6DC86289E0B}" srcOrd="0" destOrd="0" presId="urn:microsoft.com/office/officeart/2005/8/layout/orgChart1"/>
    <dgm:cxn modelId="{C64DAEA3-B050-4BA6-AD83-0CB7E55ECAFE}" type="presParOf" srcId="{D5E2348E-196C-4C15-A1D7-F4470A60FF01}" destId="{8BF928F1-360B-4059-B320-DB442E1CB06F}" srcOrd="1" destOrd="0" presId="urn:microsoft.com/office/officeart/2005/8/layout/orgChart1"/>
    <dgm:cxn modelId="{17E761B0-D668-427D-8AC3-008211B67A41}" type="presParOf" srcId="{8BF928F1-360B-4059-B320-DB442E1CB06F}" destId="{14AAEADC-ACF8-4408-BCDF-91E67A0D68BB}" srcOrd="0" destOrd="0" presId="urn:microsoft.com/office/officeart/2005/8/layout/orgChart1"/>
    <dgm:cxn modelId="{59D6BE2C-AC88-4BFA-8150-C854B1FEEC26}" type="presParOf" srcId="{14AAEADC-ACF8-4408-BCDF-91E67A0D68BB}" destId="{8EF6C651-C091-47E6-8A5D-55867A068A2B}" srcOrd="0" destOrd="0" presId="urn:microsoft.com/office/officeart/2005/8/layout/orgChart1"/>
    <dgm:cxn modelId="{4A2104B3-7B90-48EE-9FD1-4819CF2035F3}" type="presParOf" srcId="{14AAEADC-ACF8-4408-BCDF-91E67A0D68BB}" destId="{D6736C72-C528-41AA-A6C4-9D7E62B6F86A}" srcOrd="1" destOrd="0" presId="urn:microsoft.com/office/officeart/2005/8/layout/orgChart1"/>
    <dgm:cxn modelId="{E5826496-CF85-4B99-AD70-2C32EC8C1D47}" type="presParOf" srcId="{8BF928F1-360B-4059-B320-DB442E1CB06F}" destId="{EB857225-DF07-4215-8799-0944476BF41B}" srcOrd="1" destOrd="0" presId="urn:microsoft.com/office/officeart/2005/8/layout/orgChart1"/>
    <dgm:cxn modelId="{715D4F3F-19FC-4F3D-AE05-8D580C560BB2}" type="presParOf" srcId="{EB857225-DF07-4215-8799-0944476BF41B}" destId="{ED66E157-4DBF-4635-A906-4787312BCEB5}" srcOrd="0" destOrd="0" presId="urn:microsoft.com/office/officeart/2005/8/layout/orgChart1"/>
    <dgm:cxn modelId="{B4D4801B-68C4-4957-8370-6362C646EEDE}" type="presParOf" srcId="{EB857225-DF07-4215-8799-0944476BF41B}" destId="{CA4F427D-A1F1-414B-911B-BD57296CEBB1}" srcOrd="1" destOrd="0" presId="urn:microsoft.com/office/officeart/2005/8/layout/orgChart1"/>
    <dgm:cxn modelId="{38EB5FF6-2832-471D-AE1C-3870F1BC3D73}" type="presParOf" srcId="{CA4F427D-A1F1-414B-911B-BD57296CEBB1}" destId="{2FB78AEC-21AD-4F5E-9E3A-A0EEF8D7CD06}" srcOrd="0" destOrd="0" presId="urn:microsoft.com/office/officeart/2005/8/layout/orgChart1"/>
    <dgm:cxn modelId="{F073B518-6901-47D9-A231-5E6138A31FA2}" type="presParOf" srcId="{2FB78AEC-21AD-4F5E-9E3A-A0EEF8D7CD06}" destId="{B689F8CE-F450-4836-A4B7-9B5CDBD3615A}" srcOrd="0" destOrd="0" presId="urn:microsoft.com/office/officeart/2005/8/layout/orgChart1"/>
    <dgm:cxn modelId="{12200657-6D8A-4300-A3ED-060D9D48B2BE}" type="presParOf" srcId="{2FB78AEC-21AD-4F5E-9E3A-A0EEF8D7CD06}" destId="{183B93EF-22A1-45C3-BB93-CAD377ADD1A9}" srcOrd="1" destOrd="0" presId="urn:microsoft.com/office/officeart/2005/8/layout/orgChart1"/>
    <dgm:cxn modelId="{8931456E-7AAF-44F6-A3F9-44E57D7CAE57}" type="presParOf" srcId="{CA4F427D-A1F1-414B-911B-BD57296CEBB1}" destId="{70B6805C-F1B4-4AED-8EEB-81BBE60375E2}" srcOrd="1" destOrd="0" presId="urn:microsoft.com/office/officeart/2005/8/layout/orgChart1"/>
    <dgm:cxn modelId="{CC9CF901-25A5-4D3B-AF64-884764630C50}" type="presParOf" srcId="{70B6805C-F1B4-4AED-8EEB-81BBE60375E2}" destId="{F3349414-62B1-4ECB-91C7-B47D8DB7E57E}" srcOrd="0" destOrd="0" presId="urn:microsoft.com/office/officeart/2005/8/layout/orgChart1"/>
    <dgm:cxn modelId="{3A391697-75E7-42BF-B4DB-785662FAE11B}" type="presParOf" srcId="{70B6805C-F1B4-4AED-8EEB-81BBE60375E2}" destId="{A0199F81-84C9-49D5-BE7B-80F3CC7A7FB6}" srcOrd="1" destOrd="0" presId="urn:microsoft.com/office/officeart/2005/8/layout/orgChart1"/>
    <dgm:cxn modelId="{211B8AEB-EDE6-485A-BAE4-285589A67CFC}" type="presParOf" srcId="{A0199F81-84C9-49D5-BE7B-80F3CC7A7FB6}" destId="{2CF04357-81FE-441A-BD3F-590494C87EFF}" srcOrd="0" destOrd="0" presId="urn:microsoft.com/office/officeart/2005/8/layout/orgChart1"/>
    <dgm:cxn modelId="{FB8ABAE6-076F-42E2-B81B-9C2BA907590F}" type="presParOf" srcId="{2CF04357-81FE-441A-BD3F-590494C87EFF}" destId="{776BE99A-F40B-4D8F-B765-E735DBD029B2}" srcOrd="0" destOrd="0" presId="urn:microsoft.com/office/officeart/2005/8/layout/orgChart1"/>
    <dgm:cxn modelId="{7C5CDB24-7AA2-47BB-8997-150B3EF61D17}" type="presParOf" srcId="{2CF04357-81FE-441A-BD3F-590494C87EFF}" destId="{580BF9B2-7101-470D-AA42-6D375E32E621}" srcOrd="1" destOrd="0" presId="urn:microsoft.com/office/officeart/2005/8/layout/orgChart1"/>
    <dgm:cxn modelId="{7E067EBB-974B-43EE-8E64-D4DB67A013F5}" type="presParOf" srcId="{A0199F81-84C9-49D5-BE7B-80F3CC7A7FB6}" destId="{7D644649-3959-48D6-BCFF-B86925E823A1}" srcOrd="1" destOrd="0" presId="urn:microsoft.com/office/officeart/2005/8/layout/orgChart1"/>
    <dgm:cxn modelId="{ADD894F3-F6FF-43FE-8089-9B0F4EA55E3F}" type="presParOf" srcId="{A0199F81-84C9-49D5-BE7B-80F3CC7A7FB6}" destId="{A46E44B3-AD1B-4108-ABEB-A2AADF2BE75D}" srcOrd="2" destOrd="0" presId="urn:microsoft.com/office/officeart/2005/8/layout/orgChart1"/>
    <dgm:cxn modelId="{4D7A5914-C477-437A-9D45-6199B174532B}" type="presParOf" srcId="{CA4F427D-A1F1-414B-911B-BD57296CEBB1}" destId="{0C5CA040-174B-42AA-9161-67043CEF6DB6}" srcOrd="2" destOrd="0" presId="urn:microsoft.com/office/officeart/2005/8/layout/orgChart1"/>
    <dgm:cxn modelId="{577E7805-DCFC-435E-92F3-13DE65E2B170}" type="presParOf" srcId="{EB857225-DF07-4215-8799-0944476BF41B}" destId="{2011C9E0-C3E3-4418-A515-7F6A985A64E5}" srcOrd="2" destOrd="0" presId="urn:microsoft.com/office/officeart/2005/8/layout/orgChart1"/>
    <dgm:cxn modelId="{C174A307-4FC4-42B0-9D69-568E5160B174}" type="presParOf" srcId="{EB857225-DF07-4215-8799-0944476BF41B}" destId="{767665DE-6B3D-4652-B165-6FCAAD9A066E}" srcOrd="3" destOrd="0" presId="urn:microsoft.com/office/officeart/2005/8/layout/orgChart1"/>
    <dgm:cxn modelId="{F8F5E00A-A5BE-4FB9-AEF7-3B2F2BB5BFF7}" type="presParOf" srcId="{767665DE-6B3D-4652-B165-6FCAAD9A066E}" destId="{1A700A44-5B88-47D5-9A2E-9A80A3CF858D}" srcOrd="0" destOrd="0" presId="urn:microsoft.com/office/officeart/2005/8/layout/orgChart1"/>
    <dgm:cxn modelId="{D6EDC459-0170-4108-96FB-8B4D81A646FA}" type="presParOf" srcId="{1A700A44-5B88-47D5-9A2E-9A80A3CF858D}" destId="{817D9FF9-8144-46B0-B023-7EDEDD26BAD7}" srcOrd="0" destOrd="0" presId="urn:microsoft.com/office/officeart/2005/8/layout/orgChart1"/>
    <dgm:cxn modelId="{A9D7D751-A74B-448D-B5AC-094D6D7D98AF}" type="presParOf" srcId="{1A700A44-5B88-47D5-9A2E-9A80A3CF858D}" destId="{E10D4BEE-1201-49ED-BA37-1BF1BC37A8BF}" srcOrd="1" destOrd="0" presId="urn:microsoft.com/office/officeart/2005/8/layout/orgChart1"/>
    <dgm:cxn modelId="{08B764FD-9FA0-4AF6-A5B8-D76060428020}" type="presParOf" srcId="{767665DE-6B3D-4652-B165-6FCAAD9A066E}" destId="{8389A1D1-2781-4BF4-AD93-DA52714B5C8D}" srcOrd="1" destOrd="0" presId="urn:microsoft.com/office/officeart/2005/8/layout/orgChart1"/>
    <dgm:cxn modelId="{9DEF0D9B-C7B3-4B94-83AD-0A029ECB9A6F}" type="presParOf" srcId="{8389A1D1-2781-4BF4-AD93-DA52714B5C8D}" destId="{1D1AD9BB-DBE3-4B80-99F2-A901AA78D69F}" srcOrd="0" destOrd="0" presId="urn:microsoft.com/office/officeart/2005/8/layout/orgChart1"/>
    <dgm:cxn modelId="{CDFC4158-7C51-4DA6-BF25-3C088543FE73}" type="presParOf" srcId="{8389A1D1-2781-4BF4-AD93-DA52714B5C8D}" destId="{3D53AC55-768D-4170-B2CF-2E54C30A2B46}" srcOrd="1" destOrd="0" presId="urn:microsoft.com/office/officeart/2005/8/layout/orgChart1"/>
    <dgm:cxn modelId="{C18AE78B-D374-437D-90D0-7120DA58D13B}" type="presParOf" srcId="{3D53AC55-768D-4170-B2CF-2E54C30A2B46}" destId="{1615D998-77E1-4547-B445-2FA389142CD3}" srcOrd="0" destOrd="0" presId="urn:microsoft.com/office/officeart/2005/8/layout/orgChart1"/>
    <dgm:cxn modelId="{6CF7A09A-648E-48B5-A4D3-AA5B6248533F}" type="presParOf" srcId="{1615D998-77E1-4547-B445-2FA389142CD3}" destId="{0F8E8024-63A8-429C-99EB-288FE292F245}" srcOrd="0" destOrd="0" presId="urn:microsoft.com/office/officeart/2005/8/layout/orgChart1"/>
    <dgm:cxn modelId="{F7B982A9-B1CE-48FE-899E-2A08E8AD827D}" type="presParOf" srcId="{1615D998-77E1-4547-B445-2FA389142CD3}" destId="{6D3344D7-EB30-451D-AF34-C9428C813F8E}" srcOrd="1" destOrd="0" presId="urn:microsoft.com/office/officeart/2005/8/layout/orgChart1"/>
    <dgm:cxn modelId="{50232B30-7CD2-4CE9-8AB5-69BCE23A9E9E}" type="presParOf" srcId="{3D53AC55-768D-4170-B2CF-2E54C30A2B46}" destId="{16613920-4B32-4200-8275-C1A44290DF3D}" srcOrd="1" destOrd="0" presId="urn:microsoft.com/office/officeart/2005/8/layout/orgChart1"/>
    <dgm:cxn modelId="{2CE6B3EE-5238-40DE-B335-200E3DDCFE51}" type="presParOf" srcId="{3D53AC55-768D-4170-B2CF-2E54C30A2B46}" destId="{36C4085A-9207-413C-8A89-B0118244800D}" srcOrd="2" destOrd="0" presId="urn:microsoft.com/office/officeart/2005/8/layout/orgChart1"/>
    <dgm:cxn modelId="{3DE0857C-3C07-49A8-A21B-FF3BCFEC498E}" type="presParOf" srcId="{767665DE-6B3D-4652-B165-6FCAAD9A066E}" destId="{527860D4-0986-4E85-8C85-68245E1D7E5B}" srcOrd="2" destOrd="0" presId="urn:microsoft.com/office/officeart/2005/8/layout/orgChart1"/>
    <dgm:cxn modelId="{298CCFD0-8F1B-4F70-B8A4-EC734B019E60}" type="presParOf" srcId="{8BF928F1-360B-4059-B320-DB442E1CB06F}" destId="{989A2D61-57BE-46C0-AF4E-16C4CCF75A14}" srcOrd="2" destOrd="0" presId="urn:microsoft.com/office/officeart/2005/8/layout/orgChart1"/>
    <dgm:cxn modelId="{C3B469D4-2032-4A3E-820E-AD85CC9B814E}" type="presParOf" srcId="{D5E2348E-196C-4C15-A1D7-F4470A60FF01}" destId="{A1EF4134-A8F5-44D6-9C8D-7E1E1D9D5877}" srcOrd="2" destOrd="0" presId="urn:microsoft.com/office/officeart/2005/8/layout/orgChart1"/>
    <dgm:cxn modelId="{430018DD-5835-42A4-8321-6578C3821C1A}" type="presParOf" srcId="{D5E2348E-196C-4C15-A1D7-F4470A60FF01}" destId="{996BC49B-4E22-41F8-B3FA-BB05C43D58C0}" srcOrd="3" destOrd="0" presId="urn:microsoft.com/office/officeart/2005/8/layout/orgChart1"/>
    <dgm:cxn modelId="{31F5B1E7-7455-4503-B641-2CAD5275F0D5}" type="presParOf" srcId="{996BC49B-4E22-41F8-B3FA-BB05C43D58C0}" destId="{D64DA4A6-EE39-461B-A6E0-A1E7C433E809}" srcOrd="0" destOrd="0" presId="urn:microsoft.com/office/officeart/2005/8/layout/orgChart1"/>
    <dgm:cxn modelId="{9DA2427B-75A3-4A6B-9B27-DF8DEC686981}" type="presParOf" srcId="{D64DA4A6-EE39-461B-A6E0-A1E7C433E809}" destId="{2D6F3057-4F07-4713-B9C3-DD965F56B13E}" srcOrd="0" destOrd="0" presId="urn:microsoft.com/office/officeart/2005/8/layout/orgChart1"/>
    <dgm:cxn modelId="{1F208746-C76B-4856-9459-16AA58671C6C}" type="presParOf" srcId="{D64DA4A6-EE39-461B-A6E0-A1E7C433E809}" destId="{8F23DD1A-8FD2-4648-9C0C-6CE9619C1199}" srcOrd="1" destOrd="0" presId="urn:microsoft.com/office/officeart/2005/8/layout/orgChart1"/>
    <dgm:cxn modelId="{46741C48-8896-461F-95E2-EBAF43C460FB}" type="presParOf" srcId="{996BC49B-4E22-41F8-B3FA-BB05C43D58C0}" destId="{E7842B5C-67F9-4F67-90D5-1BF831ACF2B5}" srcOrd="1" destOrd="0" presId="urn:microsoft.com/office/officeart/2005/8/layout/orgChart1"/>
    <dgm:cxn modelId="{70825765-38E2-489E-879D-F0598D912EAF}" type="presParOf" srcId="{E7842B5C-67F9-4F67-90D5-1BF831ACF2B5}" destId="{0ED70340-24CB-4409-BAC0-2FF2882F6640}" srcOrd="0" destOrd="0" presId="urn:microsoft.com/office/officeart/2005/8/layout/orgChart1"/>
    <dgm:cxn modelId="{FDC77BE5-1D29-4258-9B4D-DFBEE371997E}" type="presParOf" srcId="{E7842B5C-67F9-4F67-90D5-1BF831ACF2B5}" destId="{01924031-A665-49AC-89BE-9C947D3DBA29}" srcOrd="1" destOrd="0" presId="urn:microsoft.com/office/officeart/2005/8/layout/orgChart1"/>
    <dgm:cxn modelId="{7FCFF747-0286-4412-9B84-DDDB99DD37EE}" type="presParOf" srcId="{01924031-A665-49AC-89BE-9C947D3DBA29}" destId="{D6D9186B-1F3C-4238-ADC7-EC240BB84352}" srcOrd="0" destOrd="0" presId="urn:microsoft.com/office/officeart/2005/8/layout/orgChart1"/>
    <dgm:cxn modelId="{A7919CE1-A5DA-4521-98EE-44F4B7939142}" type="presParOf" srcId="{D6D9186B-1F3C-4238-ADC7-EC240BB84352}" destId="{4E88EB53-9782-4BAB-A6D3-C40EBE2E4ED4}" srcOrd="0" destOrd="0" presId="urn:microsoft.com/office/officeart/2005/8/layout/orgChart1"/>
    <dgm:cxn modelId="{092357C4-8F40-4594-999D-9D901D16A271}" type="presParOf" srcId="{D6D9186B-1F3C-4238-ADC7-EC240BB84352}" destId="{906A99EE-68F4-4152-9B38-E2A039F6E7B4}" srcOrd="1" destOrd="0" presId="urn:microsoft.com/office/officeart/2005/8/layout/orgChart1"/>
    <dgm:cxn modelId="{8A506D33-9A28-47A9-A23B-210C090870AF}" type="presParOf" srcId="{01924031-A665-49AC-89BE-9C947D3DBA29}" destId="{2AF4B85E-FA93-43E5-B6BF-0EF07E73B5D8}" srcOrd="1" destOrd="0" presId="urn:microsoft.com/office/officeart/2005/8/layout/orgChart1"/>
    <dgm:cxn modelId="{4CAEA702-4EE6-481A-BDF1-7077E444D7B6}" type="presParOf" srcId="{2AF4B85E-FA93-43E5-B6BF-0EF07E73B5D8}" destId="{2CCB46F8-5919-4DFB-BEF2-1596BA2E72EE}" srcOrd="0" destOrd="0" presId="urn:microsoft.com/office/officeart/2005/8/layout/orgChart1"/>
    <dgm:cxn modelId="{081E79C5-6D6C-40D8-8B32-A5C643A5D934}" type="presParOf" srcId="{2AF4B85E-FA93-43E5-B6BF-0EF07E73B5D8}" destId="{7EFC717A-B3E2-4E73-B560-B3873C236BF8}" srcOrd="1" destOrd="0" presId="urn:microsoft.com/office/officeart/2005/8/layout/orgChart1"/>
    <dgm:cxn modelId="{DD057224-E40D-45BB-8339-A0D75EAFB59C}" type="presParOf" srcId="{7EFC717A-B3E2-4E73-B560-B3873C236BF8}" destId="{036C9B04-B0B4-4988-8A9A-DDD1F6D0356D}" srcOrd="0" destOrd="0" presId="urn:microsoft.com/office/officeart/2005/8/layout/orgChart1"/>
    <dgm:cxn modelId="{B2DD3467-20DC-4182-9678-0B8C4FA5EE22}" type="presParOf" srcId="{036C9B04-B0B4-4988-8A9A-DDD1F6D0356D}" destId="{2E9F7A34-3D8E-4C99-9F95-CE58815F3DF6}" srcOrd="0" destOrd="0" presId="urn:microsoft.com/office/officeart/2005/8/layout/orgChart1"/>
    <dgm:cxn modelId="{21377A53-27A4-454C-AC43-9DA1B34A6580}" type="presParOf" srcId="{036C9B04-B0B4-4988-8A9A-DDD1F6D0356D}" destId="{9A8149FF-5D51-4D88-BE43-DEE2C185A285}" srcOrd="1" destOrd="0" presId="urn:microsoft.com/office/officeart/2005/8/layout/orgChart1"/>
    <dgm:cxn modelId="{79383E68-A03F-475B-9BDA-6D0E81280D21}" type="presParOf" srcId="{7EFC717A-B3E2-4E73-B560-B3873C236BF8}" destId="{AF15F599-9B13-4331-820D-13C66A1484D7}" srcOrd="1" destOrd="0" presId="urn:microsoft.com/office/officeart/2005/8/layout/orgChart1"/>
    <dgm:cxn modelId="{24358598-6350-49AD-A2F8-20315E102230}" type="presParOf" srcId="{7EFC717A-B3E2-4E73-B560-B3873C236BF8}" destId="{8C657400-88B6-4577-9A7A-77C629147014}" srcOrd="2" destOrd="0" presId="urn:microsoft.com/office/officeart/2005/8/layout/orgChart1"/>
    <dgm:cxn modelId="{E2DCCEEF-715B-4904-8369-97A27D17A43A}" type="presParOf" srcId="{01924031-A665-49AC-89BE-9C947D3DBA29}" destId="{BE62E0AB-2730-4FD5-B85C-CC5D672A807C}" srcOrd="2" destOrd="0" presId="urn:microsoft.com/office/officeart/2005/8/layout/orgChart1"/>
    <dgm:cxn modelId="{D86A27D5-3D6D-4BD8-8D27-6EF0F593AD0A}" type="presParOf" srcId="{E7842B5C-67F9-4F67-90D5-1BF831ACF2B5}" destId="{9F557C43-FE08-4AF1-9F11-EC9034AAE462}" srcOrd="2" destOrd="0" presId="urn:microsoft.com/office/officeart/2005/8/layout/orgChart1"/>
    <dgm:cxn modelId="{47BF31BA-5A5E-41E0-8899-4214A2218EE2}" type="presParOf" srcId="{E7842B5C-67F9-4F67-90D5-1BF831ACF2B5}" destId="{4CFA7E9E-530D-4ADF-AFA4-E0303A27AEFE}" srcOrd="3" destOrd="0" presId="urn:microsoft.com/office/officeart/2005/8/layout/orgChart1"/>
    <dgm:cxn modelId="{B55AA094-5585-409E-A3E5-94F0C6E7FF09}" type="presParOf" srcId="{4CFA7E9E-530D-4ADF-AFA4-E0303A27AEFE}" destId="{142420DA-9266-4A65-965C-5AB1327BB208}" srcOrd="0" destOrd="0" presId="urn:microsoft.com/office/officeart/2005/8/layout/orgChart1"/>
    <dgm:cxn modelId="{7A68A6A2-4C41-4BF8-AECE-350F9AC93F5B}" type="presParOf" srcId="{142420DA-9266-4A65-965C-5AB1327BB208}" destId="{3EACDE8F-A0A0-4A56-8DDB-6DBF669D31CE}" srcOrd="0" destOrd="0" presId="urn:microsoft.com/office/officeart/2005/8/layout/orgChart1"/>
    <dgm:cxn modelId="{89E1506E-F304-46E1-ACAB-D994FE3BD563}" type="presParOf" srcId="{142420DA-9266-4A65-965C-5AB1327BB208}" destId="{5368FC3D-759D-4847-A34B-80FD23341C41}" srcOrd="1" destOrd="0" presId="urn:microsoft.com/office/officeart/2005/8/layout/orgChart1"/>
    <dgm:cxn modelId="{BDFB862C-FDB0-4E53-BC8D-BF3882BD18FE}" type="presParOf" srcId="{4CFA7E9E-530D-4ADF-AFA4-E0303A27AEFE}" destId="{8284E8D6-EB08-459D-BCBB-0BE26235AA75}" srcOrd="1" destOrd="0" presId="urn:microsoft.com/office/officeart/2005/8/layout/orgChart1"/>
    <dgm:cxn modelId="{F4F5A279-CC2E-4E04-89B4-33E049539780}" type="presParOf" srcId="{8284E8D6-EB08-459D-BCBB-0BE26235AA75}" destId="{F1816E26-CAA3-46D2-BA09-7BAAEC762E60}" srcOrd="0" destOrd="0" presId="urn:microsoft.com/office/officeart/2005/8/layout/orgChart1"/>
    <dgm:cxn modelId="{B465C8FD-9FCD-4790-9C0A-BBD0549FD0CD}" type="presParOf" srcId="{8284E8D6-EB08-459D-BCBB-0BE26235AA75}" destId="{DAEAF0C8-FBF4-4397-8D8C-2BCB49816289}" srcOrd="1" destOrd="0" presId="urn:microsoft.com/office/officeart/2005/8/layout/orgChart1"/>
    <dgm:cxn modelId="{FCD51018-1AC4-459C-B262-90EBE1203D47}" type="presParOf" srcId="{DAEAF0C8-FBF4-4397-8D8C-2BCB49816289}" destId="{8F9E0A0F-3664-48A0-ACB3-632EF6A0050B}" srcOrd="0" destOrd="0" presId="urn:microsoft.com/office/officeart/2005/8/layout/orgChart1"/>
    <dgm:cxn modelId="{E48DA68E-B61C-4157-A2C8-3879BACC7DCE}" type="presParOf" srcId="{8F9E0A0F-3664-48A0-ACB3-632EF6A0050B}" destId="{DAC667E1-B6D1-42E7-B56F-9CC8D7C7AD99}" srcOrd="0" destOrd="0" presId="urn:microsoft.com/office/officeart/2005/8/layout/orgChart1"/>
    <dgm:cxn modelId="{20CFD9C7-9FBD-4B95-8B7A-AADDBD5CF6C0}" type="presParOf" srcId="{8F9E0A0F-3664-48A0-ACB3-632EF6A0050B}" destId="{7ECD6CD4-23A8-4F1E-BB38-AC760CDAB281}" srcOrd="1" destOrd="0" presId="urn:microsoft.com/office/officeart/2005/8/layout/orgChart1"/>
    <dgm:cxn modelId="{77FD4762-1076-4A3E-855F-3F82D3225A9F}" type="presParOf" srcId="{DAEAF0C8-FBF4-4397-8D8C-2BCB49816289}" destId="{A07652E6-D64D-4AD9-BFF4-271934A4F77F}" srcOrd="1" destOrd="0" presId="urn:microsoft.com/office/officeart/2005/8/layout/orgChart1"/>
    <dgm:cxn modelId="{9972392E-E912-4883-A7F1-33FDCFCD6A0A}" type="presParOf" srcId="{DAEAF0C8-FBF4-4397-8D8C-2BCB49816289}" destId="{5ECD5825-C05C-42D3-A811-EDB699CC8F04}" srcOrd="2" destOrd="0" presId="urn:microsoft.com/office/officeart/2005/8/layout/orgChart1"/>
    <dgm:cxn modelId="{CE67EBA8-5B15-48DD-B620-6AA439DBBB64}" type="presParOf" srcId="{4CFA7E9E-530D-4ADF-AFA4-E0303A27AEFE}" destId="{6B95A3A8-D5CA-444C-BB27-E2AC488565E1}" srcOrd="2" destOrd="0" presId="urn:microsoft.com/office/officeart/2005/8/layout/orgChart1"/>
    <dgm:cxn modelId="{06468CA5-DF35-4AD4-9183-57B13686D043}" type="presParOf" srcId="{E7842B5C-67F9-4F67-90D5-1BF831ACF2B5}" destId="{5320FDD6-05C6-4769-B473-1AF06DBA5C56}" srcOrd="4" destOrd="0" presId="urn:microsoft.com/office/officeart/2005/8/layout/orgChart1"/>
    <dgm:cxn modelId="{BA02C3F0-49A9-41FD-A633-D877EDC880FB}" type="presParOf" srcId="{E7842B5C-67F9-4F67-90D5-1BF831ACF2B5}" destId="{7672C393-746E-45D9-8E22-B994FA78EFE3}" srcOrd="5" destOrd="0" presId="urn:microsoft.com/office/officeart/2005/8/layout/orgChart1"/>
    <dgm:cxn modelId="{028AB4BF-D3E2-41A3-BB79-F8642B1C9EEA}" type="presParOf" srcId="{7672C393-746E-45D9-8E22-B994FA78EFE3}" destId="{3E3A337C-94C7-408B-A2A7-08B08CCE9619}" srcOrd="0" destOrd="0" presId="urn:microsoft.com/office/officeart/2005/8/layout/orgChart1"/>
    <dgm:cxn modelId="{3220E63C-F479-4480-8E48-A6D543D3599D}" type="presParOf" srcId="{3E3A337C-94C7-408B-A2A7-08B08CCE9619}" destId="{5C84789C-9EBF-4DE5-89AC-8BDE87CC765D}" srcOrd="0" destOrd="0" presId="urn:microsoft.com/office/officeart/2005/8/layout/orgChart1"/>
    <dgm:cxn modelId="{6AC56883-F0E0-40D2-8595-06006E05C23C}" type="presParOf" srcId="{3E3A337C-94C7-408B-A2A7-08B08CCE9619}" destId="{27401D65-77D5-4307-AF41-DBF814926275}" srcOrd="1" destOrd="0" presId="urn:microsoft.com/office/officeart/2005/8/layout/orgChart1"/>
    <dgm:cxn modelId="{51CC007A-AB90-45DF-A6FE-3B82382A4A7E}" type="presParOf" srcId="{7672C393-746E-45D9-8E22-B994FA78EFE3}" destId="{13C678C8-DC5B-490B-AC97-66D02D2FE8A3}" srcOrd="1" destOrd="0" presId="urn:microsoft.com/office/officeart/2005/8/layout/orgChart1"/>
    <dgm:cxn modelId="{AC439B41-BD65-49BB-8826-D7DFF93AFB32}" type="presParOf" srcId="{13C678C8-DC5B-490B-AC97-66D02D2FE8A3}" destId="{73AD2DB2-E40D-43BB-B6C0-7A16924E7082}" srcOrd="0" destOrd="0" presId="urn:microsoft.com/office/officeart/2005/8/layout/orgChart1"/>
    <dgm:cxn modelId="{AD9C3BFE-4690-41E3-BB2A-E397F39D67DA}" type="presParOf" srcId="{13C678C8-DC5B-490B-AC97-66D02D2FE8A3}" destId="{54EA64D4-2C11-4F7A-86A3-B4E79DD45428}" srcOrd="1" destOrd="0" presId="urn:microsoft.com/office/officeart/2005/8/layout/orgChart1"/>
    <dgm:cxn modelId="{F7612BB9-5149-4001-8578-148F919DD9B7}" type="presParOf" srcId="{54EA64D4-2C11-4F7A-86A3-B4E79DD45428}" destId="{1190264F-704C-47F4-A890-337A74A8B8CE}" srcOrd="0" destOrd="0" presId="urn:microsoft.com/office/officeart/2005/8/layout/orgChart1"/>
    <dgm:cxn modelId="{F39C0A6C-B5DB-4241-AA50-47C1C112D56D}" type="presParOf" srcId="{1190264F-704C-47F4-A890-337A74A8B8CE}" destId="{4CF66BCB-D549-4B1E-A243-A26B4D98EB9F}" srcOrd="0" destOrd="0" presId="urn:microsoft.com/office/officeart/2005/8/layout/orgChart1"/>
    <dgm:cxn modelId="{A2D50262-12D6-40FB-B078-3B12EE5B9EAF}" type="presParOf" srcId="{1190264F-704C-47F4-A890-337A74A8B8CE}" destId="{2F42140F-22F8-4189-A994-5E4688F6F7B2}" srcOrd="1" destOrd="0" presId="urn:microsoft.com/office/officeart/2005/8/layout/orgChart1"/>
    <dgm:cxn modelId="{4083A955-58C9-40B4-A04B-FDC32027200C}" type="presParOf" srcId="{54EA64D4-2C11-4F7A-86A3-B4E79DD45428}" destId="{6275A498-0B52-4BE4-86FD-AFCE1556DC56}" srcOrd="1" destOrd="0" presId="urn:microsoft.com/office/officeart/2005/8/layout/orgChart1"/>
    <dgm:cxn modelId="{744BD317-6039-4A1E-AD21-3326E3B1AD0D}" type="presParOf" srcId="{54EA64D4-2C11-4F7A-86A3-B4E79DD45428}" destId="{BD61039A-2574-4760-8B53-9141CC6B69F6}" srcOrd="2" destOrd="0" presId="urn:microsoft.com/office/officeart/2005/8/layout/orgChart1"/>
    <dgm:cxn modelId="{B6961579-3A55-499E-BBD1-7B45E9C667A9}" type="presParOf" srcId="{7672C393-746E-45D9-8E22-B994FA78EFE3}" destId="{D554BC32-5EBD-435B-BCC5-BF711581604E}" srcOrd="2" destOrd="0" presId="urn:microsoft.com/office/officeart/2005/8/layout/orgChart1"/>
    <dgm:cxn modelId="{172FE911-DE64-48D4-BD01-0FF5ABEE2756}" type="presParOf" srcId="{996BC49B-4E22-41F8-B3FA-BB05C43D58C0}" destId="{ECD1F571-1E35-45F0-AD76-BF095A787286}" srcOrd="2" destOrd="0" presId="urn:microsoft.com/office/officeart/2005/8/layout/orgChart1"/>
    <dgm:cxn modelId="{DF69DC34-55F5-4836-B962-566C3B2E0313}" type="presParOf" srcId="{7C7EE381-9401-4F11-9C1F-9AD541D0A809}" destId="{3542E3B1-8E42-48B8-A973-7EB63BD051D9}" srcOrd="2" destOrd="0" presId="urn:microsoft.com/office/officeart/2005/8/layout/orgChart1"/>
    <dgm:cxn modelId="{8A54EFB6-5121-4099-9DAC-1A855CBB14E2}" type="presParOf" srcId="{B8530133-B4B9-4BA0-AC5E-E002183B265E}" destId="{9F9C54D3-9FA0-4CE4-A608-2DA96FFBA6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76767-D100-4556-BF54-44CC4BEC0A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53BE84-438A-4FD2-93B1-C69F8E1A2246}">
      <dgm:prSet phldrT="[文本]"/>
      <dgm:spPr/>
      <dgm:t>
        <a:bodyPr/>
        <a:lstStyle/>
        <a:p>
          <a:r>
            <a:rPr lang="en-US" altLang="zh-CN" dirty="0"/>
            <a:t>233</a:t>
          </a:r>
          <a:endParaRPr lang="zh-CN" altLang="en-US" dirty="0"/>
        </a:p>
      </dgm:t>
    </dgm:pt>
    <dgm:pt modelId="{4C501239-5FED-4F19-AF87-1DD039716C3A}" type="parTrans" cxnId="{0B97E205-54D0-45EF-A986-192CB35ABE9A}">
      <dgm:prSet/>
      <dgm:spPr/>
      <dgm:t>
        <a:bodyPr/>
        <a:lstStyle/>
        <a:p>
          <a:endParaRPr lang="zh-CN" altLang="en-US"/>
        </a:p>
      </dgm:t>
    </dgm:pt>
    <dgm:pt modelId="{B2475AF2-AA66-4890-B147-0A03114CBAE1}" type="sibTrans" cxnId="{0B97E205-54D0-45EF-A986-192CB35ABE9A}">
      <dgm:prSet/>
      <dgm:spPr/>
      <dgm:t>
        <a:bodyPr/>
        <a:lstStyle/>
        <a:p>
          <a:endParaRPr lang="zh-CN" altLang="en-US"/>
        </a:p>
      </dgm:t>
    </dgm:pt>
    <dgm:pt modelId="{77F04DA2-45E4-4CBF-914A-806B2CAD3448}">
      <dgm:prSet phldrT="[文本]"/>
      <dgm:spPr/>
      <dgm:t>
        <a:bodyPr/>
        <a:lstStyle/>
        <a:p>
          <a:r>
            <a:rPr lang="zh-CN" altLang="en-US" dirty="0"/>
            <a:t>初状态</a:t>
          </a:r>
        </a:p>
      </dgm:t>
    </dgm:pt>
    <dgm:pt modelId="{6D209374-C5CF-4119-B958-A2A083CCE4BA}" type="parTrans" cxnId="{82394E81-4DC9-4EAE-AF78-6F980317FF4D}">
      <dgm:prSet/>
      <dgm:spPr/>
      <dgm:t>
        <a:bodyPr/>
        <a:lstStyle/>
        <a:p>
          <a:endParaRPr lang="zh-CN" altLang="en-US"/>
        </a:p>
      </dgm:t>
    </dgm:pt>
    <dgm:pt modelId="{79C53CA6-2B39-41DC-BC13-DBD818278B9B}" type="sibTrans" cxnId="{82394E81-4DC9-4EAE-AF78-6F980317FF4D}">
      <dgm:prSet/>
      <dgm:spPr/>
      <dgm:t>
        <a:bodyPr/>
        <a:lstStyle/>
        <a:p>
          <a:endParaRPr lang="zh-CN" altLang="en-US"/>
        </a:p>
      </dgm:t>
    </dgm:pt>
    <dgm:pt modelId="{EC352A19-BBD1-4D17-95E4-3AF0039CCFAC}">
      <dgm:prSet phldrT="[文本]"/>
      <dgm:spPr/>
      <dgm:t>
        <a:bodyPr/>
        <a:lstStyle/>
        <a:p>
          <a:r>
            <a:rPr lang="zh-CN" altLang="en-US" dirty="0"/>
            <a:t>第一次</a:t>
          </a:r>
        </a:p>
      </dgm:t>
    </dgm:pt>
    <dgm:pt modelId="{15B7B240-C819-4468-BFD7-5216276C6C1B}" type="parTrans" cxnId="{68AAD9EC-0B1F-4AAF-83AF-BCF09D2F4E52}">
      <dgm:prSet/>
      <dgm:spPr/>
      <dgm:t>
        <a:bodyPr/>
        <a:lstStyle/>
        <a:p>
          <a:endParaRPr lang="zh-CN" altLang="en-US"/>
        </a:p>
      </dgm:t>
    </dgm:pt>
    <dgm:pt modelId="{232867FF-96EA-4A5B-8B86-F53755B9C2D4}" type="sibTrans" cxnId="{68AAD9EC-0B1F-4AAF-83AF-BCF09D2F4E52}">
      <dgm:prSet/>
      <dgm:spPr/>
      <dgm:t>
        <a:bodyPr/>
        <a:lstStyle/>
        <a:p>
          <a:endParaRPr lang="zh-CN" altLang="en-US"/>
        </a:p>
      </dgm:t>
    </dgm:pt>
    <dgm:pt modelId="{33671676-DE9A-4C94-8CF7-C3024055A31E}">
      <dgm:prSet phldrT="[文本]"/>
      <dgm:spPr/>
      <dgm:t>
        <a:bodyPr/>
        <a:lstStyle/>
        <a:p>
          <a:r>
            <a:rPr lang="zh-CN" altLang="en-US" dirty="0"/>
            <a:t>第二次</a:t>
          </a:r>
        </a:p>
      </dgm:t>
    </dgm:pt>
    <dgm:pt modelId="{331050DB-16B9-446D-96AD-64839E5FC798}" type="parTrans" cxnId="{3D04B75E-6E27-4961-8729-1AEB14D210FD}">
      <dgm:prSet/>
      <dgm:spPr/>
      <dgm:t>
        <a:bodyPr/>
        <a:lstStyle/>
        <a:p>
          <a:endParaRPr lang="zh-CN" altLang="en-US"/>
        </a:p>
      </dgm:t>
    </dgm:pt>
    <dgm:pt modelId="{A5D021BB-FDBD-4AFA-A7D7-C6380FA84A97}" type="sibTrans" cxnId="{3D04B75E-6E27-4961-8729-1AEB14D210FD}">
      <dgm:prSet/>
      <dgm:spPr/>
      <dgm:t>
        <a:bodyPr/>
        <a:lstStyle/>
        <a:p>
          <a:endParaRPr lang="zh-CN" altLang="en-US"/>
        </a:p>
      </dgm:t>
    </dgm:pt>
    <dgm:pt modelId="{BD05B7A4-7B4D-46FD-AA89-B01F4BC149EF}">
      <dgm:prSet phldrT="[文本]"/>
      <dgm:spPr/>
      <dgm:t>
        <a:bodyPr/>
        <a:lstStyle/>
        <a:p>
          <a:r>
            <a:rPr lang="zh-CN" altLang="en-US" dirty="0"/>
            <a:t>第</a:t>
          </a:r>
          <a:r>
            <a:rPr lang="en-US" altLang="zh-CN" dirty="0"/>
            <a:t>N</a:t>
          </a:r>
          <a:r>
            <a:rPr lang="zh-CN" altLang="en-US" dirty="0"/>
            <a:t>次</a:t>
          </a:r>
        </a:p>
      </dgm:t>
    </dgm:pt>
    <dgm:pt modelId="{81053EC0-A7DF-4A3E-8FBB-DF374FFCE9DC}" type="parTrans" cxnId="{06E0248B-D311-4285-A560-F9BA7130EEFB}">
      <dgm:prSet/>
      <dgm:spPr/>
      <dgm:t>
        <a:bodyPr/>
        <a:lstStyle/>
        <a:p>
          <a:endParaRPr lang="zh-CN" altLang="en-US"/>
        </a:p>
      </dgm:t>
    </dgm:pt>
    <dgm:pt modelId="{BD996F8D-372D-4D07-8E26-F6DFEDBA1828}" type="sibTrans" cxnId="{06E0248B-D311-4285-A560-F9BA7130EEFB}">
      <dgm:prSet/>
      <dgm:spPr/>
      <dgm:t>
        <a:bodyPr/>
        <a:lstStyle/>
        <a:p>
          <a:endParaRPr lang="zh-CN" altLang="en-US"/>
        </a:p>
      </dgm:t>
    </dgm:pt>
    <dgm:pt modelId="{3BE2150E-D50A-44F8-A0F8-56F04D86D039}">
      <dgm:prSet/>
      <dgm:spPr/>
      <dgm:t>
        <a:bodyPr/>
        <a:lstStyle/>
        <a:p>
          <a:r>
            <a:rPr lang="en-US" altLang="zh-CN" dirty="0"/>
            <a:t>234</a:t>
          </a:r>
        </a:p>
      </dgm:t>
    </dgm:pt>
    <dgm:pt modelId="{02779D49-E9E7-4D26-BA5E-DB738B29DAAF}" type="parTrans" cxnId="{F293AA2B-236F-45E8-800F-493E61D00DFF}">
      <dgm:prSet/>
      <dgm:spPr/>
      <dgm:t>
        <a:bodyPr/>
        <a:lstStyle/>
        <a:p>
          <a:endParaRPr lang="zh-CN" altLang="en-US"/>
        </a:p>
      </dgm:t>
    </dgm:pt>
    <dgm:pt modelId="{FD9273D7-F08E-4CD3-82A4-DA44DEE403FA}" type="sibTrans" cxnId="{F293AA2B-236F-45E8-800F-493E61D00DFF}">
      <dgm:prSet/>
      <dgm:spPr/>
      <dgm:t>
        <a:bodyPr/>
        <a:lstStyle/>
        <a:p>
          <a:endParaRPr lang="zh-CN" altLang="en-US"/>
        </a:p>
      </dgm:t>
    </dgm:pt>
    <dgm:pt modelId="{7EE54770-585B-4963-B24B-F639A22E4B0C}">
      <dgm:prSet/>
      <dgm:spPr/>
      <dgm:t>
        <a:bodyPr/>
        <a:lstStyle/>
        <a:p>
          <a:r>
            <a:rPr lang="en-US" altLang="zh-CN" dirty="0"/>
            <a:t>235</a:t>
          </a:r>
        </a:p>
      </dgm:t>
    </dgm:pt>
    <dgm:pt modelId="{FBDCCBBF-358B-47F1-91DF-0F92BDB8C461}" type="parTrans" cxnId="{3467E7BC-C065-4D5B-AA84-6BFD4D479F6F}">
      <dgm:prSet/>
      <dgm:spPr/>
      <dgm:t>
        <a:bodyPr/>
        <a:lstStyle/>
        <a:p>
          <a:endParaRPr lang="zh-CN" altLang="en-US"/>
        </a:p>
      </dgm:t>
    </dgm:pt>
    <dgm:pt modelId="{0BA4772B-FEE4-4001-9113-87A7FEB5F2D3}" type="sibTrans" cxnId="{3467E7BC-C065-4D5B-AA84-6BFD4D479F6F}">
      <dgm:prSet/>
      <dgm:spPr/>
      <dgm:t>
        <a:bodyPr/>
        <a:lstStyle/>
        <a:p>
          <a:endParaRPr lang="zh-CN" altLang="en-US"/>
        </a:p>
      </dgm:t>
    </dgm:pt>
    <dgm:pt modelId="{884B110F-CD8C-42E3-A501-050A8C5F36AD}">
      <dgm:prSet/>
      <dgm:spPr/>
      <dgm:t>
        <a:bodyPr/>
        <a:lstStyle/>
        <a:p>
          <a:r>
            <a:rPr lang="en-US" altLang="zh-CN" dirty="0"/>
            <a:t>468</a:t>
          </a:r>
        </a:p>
      </dgm:t>
    </dgm:pt>
    <dgm:pt modelId="{B8A06D71-3AF6-4229-A7A5-B389B182871F}" type="parTrans" cxnId="{C766992E-12D1-4D21-941B-B6DCB25895B9}">
      <dgm:prSet/>
      <dgm:spPr/>
      <dgm:t>
        <a:bodyPr/>
        <a:lstStyle/>
        <a:p>
          <a:endParaRPr lang="zh-CN" altLang="en-US"/>
        </a:p>
      </dgm:t>
    </dgm:pt>
    <dgm:pt modelId="{944C3A06-C16F-4FB3-9EE9-51FC0410B144}" type="sibTrans" cxnId="{C766992E-12D1-4D21-941B-B6DCB25895B9}">
      <dgm:prSet/>
      <dgm:spPr/>
      <dgm:t>
        <a:bodyPr/>
        <a:lstStyle/>
        <a:p>
          <a:endParaRPr lang="zh-CN" altLang="en-US"/>
        </a:p>
      </dgm:t>
    </dgm:pt>
    <dgm:pt modelId="{84EAF374-016B-4936-8CB2-BC5DD8D65B9A}">
      <dgm:prSet/>
      <dgm:spPr/>
      <dgm:t>
        <a:bodyPr/>
        <a:lstStyle/>
        <a:p>
          <a:r>
            <a:rPr lang="en-US" altLang="zh-CN" dirty="0"/>
            <a:t>232</a:t>
          </a:r>
        </a:p>
      </dgm:t>
    </dgm:pt>
    <dgm:pt modelId="{6E98D5D4-9202-427C-BC6F-B7F5C151577A}" type="parTrans" cxnId="{62F9781E-341B-4B0D-B8C8-7B284498A4CE}">
      <dgm:prSet/>
      <dgm:spPr/>
      <dgm:t>
        <a:bodyPr/>
        <a:lstStyle/>
        <a:p>
          <a:endParaRPr lang="zh-CN" altLang="en-US"/>
        </a:p>
      </dgm:t>
    </dgm:pt>
    <dgm:pt modelId="{21D19CC2-90F6-4274-A417-BC4EA098D33F}" type="sibTrans" cxnId="{62F9781E-341B-4B0D-B8C8-7B284498A4CE}">
      <dgm:prSet/>
      <dgm:spPr/>
      <dgm:t>
        <a:bodyPr/>
        <a:lstStyle/>
        <a:p>
          <a:endParaRPr lang="zh-CN" altLang="en-US"/>
        </a:p>
      </dgm:t>
    </dgm:pt>
    <dgm:pt modelId="{580ADF43-73EE-4401-BBC7-879B4EAB73A8}">
      <dgm:prSet/>
      <dgm:spPr/>
      <dgm:t>
        <a:bodyPr/>
        <a:lstStyle/>
        <a:p>
          <a:r>
            <a:rPr lang="en-US" altLang="zh-CN" dirty="0"/>
            <a:t>234</a:t>
          </a:r>
        </a:p>
      </dgm:t>
    </dgm:pt>
    <dgm:pt modelId="{A97EA151-6AFF-41DB-926C-FD089893EE22}" type="parTrans" cxnId="{F3B1CB2A-A816-4211-9B05-EFE87E06CFCB}">
      <dgm:prSet/>
      <dgm:spPr/>
      <dgm:t>
        <a:bodyPr/>
        <a:lstStyle/>
        <a:p>
          <a:endParaRPr lang="zh-CN" altLang="en-US"/>
        </a:p>
      </dgm:t>
    </dgm:pt>
    <dgm:pt modelId="{5CE11283-82ED-42C0-B723-BEF502FA8FD9}" type="sibTrans" cxnId="{F3B1CB2A-A816-4211-9B05-EFE87E06CFCB}">
      <dgm:prSet/>
      <dgm:spPr/>
      <dgm:t>
        <a:bodyPr/>
        <a:lstStyle/>
        <a:p>
          <a:endParaRPr lang="zh-CN" altLang="en-US"/>
        </a:p>
      </dgm:t>
    </dgm:pt>
    <dgm:pt modelId="{677E724C-E845-4A1D-9181-38B3614E8925}">
      <dgm:prSet/>
      <dgm:spPr/>
      <dgm:t>
        <a:bodyPr/>
        <a:lstStyle/>
        <a:p>
          <a:r>
            <a:rPr lang="en-US" altLang="zh-CN" dirty="0"/>
            <a:t>464</a:t>
          </a:r>
        </a:p>
      </dgm:t>
    </dgm:pt>
    <dgm:pt modelId="{641B4D23-0291-4A98-8948-6C4328EA2445}" type="parTrans" cxnId="{6439D539-7DCB-43CE-B49C-0F34887B6AEE}">
      <dgm:prSet/>
      <dgm:spPr/>
      <dgm:t>
        <a:bodyPr/>
        <a:lstStyle/>
        <a:p>
          <a:endParaRPr lang="zh-CN" altLang="en-US"/>
        </a:p>
      </dgm:t>
    </dgm:pt>
    <dgm:pt modelId="{AEE077D1-7C3E-444E-8391-A878AE8B13C1}" type="sibTrans" cxnId="{6439D539-7DCB-43CE-B49C-0F34887B6AEE}">
      <dgm:prSet/>
      <dgm:spPr/>
      <dgm:t>
        <a:bodyPr/>
        <a:lstStyle/>
        <a:p>
          <a:endParaRPr lang="zh-CN" altLang="en-US"/>
        </a:p>
      </dgm:t>
    </dgm:pt>
    <dgm:pt modelId="{CFCF465D-74A5-4AB4-BD99-16896EBFF200}">
      <dgm:prSet/>
      <dgm:spPr/>
      <dgm:t>
        <a:bodyPr/>
        <a:lstStyle/>
        <a:p>
          <a:r>
            <a:rPr lang="en-US" altLang="zh-CN" dirty="0"/>
            <a:t>466</a:t>
          </a:r>
        </a:p>
      </dgm:t>
    </dgm:pt>
    <dgm:pt modelId="{3E1CA843-6834-45DD-9A99-D9B02005C2D4}" type="parTrans" cxnId="{160EFECE-6483-4CF0-AD91-AFFD66CA6D2E}">
      <dgm:prSet/>
      <dgm:spPr/>
      <dgm:t>
        <a:bodyPr/>
        <a:lstStyle/>
        <a:p>
          <a:endParaRPr lang="zh-CN" altLang="en-US"/>
        </a:p>
      </dgm:t>
    </dgm:pt>
    <dgm:pt modelId="{2C8DCF34-9F13-4E29-BD0E-49818BE62221}" type="sibTrans" cxnId="{160EFECE-6483-4CF0-AD91-AFFD66CA6D2E}">
      <dgm:prSet/>
      <dgm:spPr/>
      <dgm:t>
        <a:bodyPr/>
        <a:lstStyle/>
        <a:p>
          <a:endParaRPr lang="zh-CN" altLang="en-US"/>
        </a:p>
      </dgm:t>
    </dgm:pt>
    <dgm:pt modelId="{8773E060-4A18-462B-B94B-18D63069C7EC}">
      <dgm:prSet/>
      <dgm:spPr/>
      <dgm:t>
        <a:bodyPr/>
        <a:lstStyle/>
        <a:p>
          <a:r>
            <a:rPr lang="en-US" altLang="zh-CN" dirty="0"/>
            <a:t>465</a:t>
          </a:r>
        </a:p>
      </dgm:t>
    </dgm:pt>
    <dgm:pt modelId="{1D25C6E2-6D0D-4036-91E2-8C990911BAED}" type="parTrans" cxnId="{D170E2F1-30D6-444C-9486-FC576B9F1609}">
      <dgm:prSet/>
      <dgm:spPr/>
      <dgm:t>
        <a:bodyPr/>
        <a:lstStyle/>
        <a:p>
          <a:endParaRPr lang="zh-CN" altLang="en-US"/>
        </a:p>
      </dgm:t>
    </dgm:pt>
    <dgm:pt modelId="{A58EF1FD-DA3D-44CB-8C23-4D5BCF320884}" type="sibTrans" cxnId="{D170E2F1-30D6-444C-9486-FC576B9F1609}">
      <dgm:prSet/>
      <dgm:spPr/>
      <dgm:t>
        <a:bodyPr/>
        <a:lstStyle/>
        <a:p>
          <a:endParaRPr lang="zh-CN" altLang="en-US"/>
        </a:p>
      </dgm:t>
    </dgm:pt>
    <dgm:pt modelId="{A2BC0FFE-DF3C-447F-B4BC-81D152A9EB37}">
      <dgm:prSet/>
      <dgm:spPr/>
      <dgm:t>
        <a:bodyPr/>
        <a:lstStyle/>
        <a:p>
          <a:r>
            <a:rPr lang="en-US" altLang="zh-CN" dirty="0"/>
            <a:t>467</a:t>
          </a:r>
        </a:p>
      </dgm:t>
    </dgm:pt>
    <dgm:pt modelId="{8EAB4BF8-673D-44A7-A1E1-CCD3B26F048F}" type="parTrans" cxnId="{4E179578-3E44-472B-AD09-C7CF30290D31}">
      <dgm:prSet/>
      <dgm:spPr/>
      <dgm:t>
        <a:bodyPr/>
        <a:lstStyle/>
        <a:p>
          <a:endParaRPr lang="zh-CN" altLang="en-US"/>
        </a:p>
      </dgm:t>
    </dgm:pt>
    <dgm:pt modelId="{1B216A77-8D1E-48EA-AAA9-97E5F44009DE}" type="sibTrans" cxnId="{4E179578-3E44-472B-AD09-C7CF30290D31}">
      <dgm:prSet/>
      <dgm:spPr/>
      <dgm:t>
        <a:bodyPr/>
        <a:lstStyle/>
        <a:p>
          <a:endParaRPr lang="zh-CN" altLang="en-US"/>
        </a:p>
      </dgm:t>
    </dgm:pt>
    <dgm:pt modelId="{93B02627-42A0-4A94-9E4F-48961E4B3878}">
      <dgm:prSet/>
      <dgm:spPr/>
      <dgm:t>
        <a:bodyPr/>
        <a:lstStyle/>
        <a:p>
          <a:r>
            <a:rPr lang="en-US" altLang="zh-CN" dirty="0"/>
            <a:t>932</a:t>
          </a:r>
        </a:p>
      </dgm:t>
    </dgm:pt>
    <dgm:pt modelId="{E18ECF49-2889-4336-B536-877424657F27}" type="parTrans" cxnId="{28062DC5-FFB2-4C34-9498-916FA58910C4}">
      <dgm:prSet/>
      <dgm:spPr/>
      <dgm:t>
        <a:bodyPr/>
        <a:lstStyle/>
        <a:p>
          <a:endParaRPr lang="zh-CN" altLang="en-US"/>
        </a:p>
      </dgm:t>
    </dgm:pt>
    <dgm:pt modelId="{6DDE2547-BFE8-419C-BF62-4B1A6DC2772C}" type="sibTrans" cxnId="{28062DC5-FFB2-4C34-9498-916FA58910C4}">
      <dgm:prSet/>
      <dgm:spPr/>
      <dgm:t>
        <a:bodyPr/>
        <a:lstStyle/>
        <a:p>
          <a:endParaRPr lang="zh-CN" altLang="en-US"/>
        </a:p>
      </dgm:t>
    </dgm:pt>
    <dgm:pt modelId="{53CF2185-A31C-4E79-90F6-65EB9F71E11E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0FF9A187-D6CE-4C0B-875F-E79185092D3D}" type="parTrans" cxnId="{B4F7DC4F-47C7-4A10-8965-E9DAB01558E5}">
      <dgm:prSet/>
      <dgm:spPr/>
      <dgm:t>
        <a:bodyPr/>
        <a:lstStyle/>
        <a:p>
          <a:endParaRPr lang="zh-CN" altLang="en-US"/>
        </a:p>
      </dgm:t>
    </dgm:pt>
    <dgm:pt modelId="{2AD646A0-0F45-48C1-AE13-7642B4B29634}" type="sibTrans" cxnId="{B4F7DC4F-47C7-4A10-8965-E9DAB01558E5}">
      <dgm:prSet/>
      <dgm:spPr/>
      <dgm:t>
        <a:bodyPr/>
        <a:lstStyle/>
        <a:p>
          <a:endParaRPr lang="zh-CN" altLang="en-US"/>
        </a:p>
      </dgm:t>
    </dgm:pt>
    <dgm:pt modelId="{507CE042-5317-4CF9-9A91-882DA61D3543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95FAF281-B442-4031-93EC-6D1490909798}" type="parTrans" cxnId="{54A42B2D-7C47-47BC-80AE-8D53D47C104F}">
      <dgm:prSet/>
      <dgm:spPr/>
      <dgm:t>
        <a:bodyPr/>
        <a:lstStyle/>
        <a:p>
          <a:endParaRPr lang="zh-CN" altLang="en-US"/>
        </a:p>
      </dgm:t>
    </dgm:pt>
    <dgm:pt modelId="{27A65F4F-5CEE-4D21-B5EA-075A9299923D}" type="sibTrans" cxnId="{54A42B2D-7C47-47BC-80AE-8D53D47C104F}">
      <dgm:prSet/>
      <dgm:spPr/>
      <dgm:t>
        <a:bodyPr/>
        <a:lstStyle/>
        <a:p>
          <a:endParaRPr lang="zh-CN" altLang="en-US"/>
        </a:p>
      </dgm:t>
    </dgm:pt>
    <dgm:pt modelId="{CC034C14-F974-4CB1-9CD0-A97E062A9588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2532725D-3BFB-4583-9316-9E62000B5D1C}" type="parTrans" cxnId="{A42BE86D-0C32-4DC3-A490-CB39D3176D06}">
      <dgm:prSet/>
      <dgm:spPr/>
      <dgm:t>
        <a:bodyPr/>
        <a:lstStyle/>
        <a:p>
          <a:endParaRPr lang="zh-CN" altLang="en-US"/>
        </a:p>
      </dgm:t>
    </dgm:pt>
    <dgm:pt modelId="{9366B9E8-64A4-47F2-BED9-C0D5C2CF7A0A}" type="sibTrans" cxnId="{A42BE86D-0C32-4DC3-A490-CB39D3176D06}">
      <dgm:prSet/>
      <dgm:spPr/>
      <dgm:t>
        <a:bodyPr/>
        <a:lstStyle/>
        <a:p>
          <a:endParaRPr lang="zh-CN" altLang="en-US"/>
        </a:p>
      </dgm:t>
    </dgm:pt>
    <dgm:pt modelId="{5B9E4D9B-DCEF-4AC7-B1D1-88216A18A47C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F8ED45C9-1A7C-4E00-8C8A-B4DDB9A0EEC9}" type="parTrans" cxnId="{7A53ACC8-E513-4FFA-95BD-04DBA85D560B}">
      <dgm:prSet/>
      <dgm:spPr/>
      <dgm:t>
        <a:bodyPr/>
        <a:lstStyle/>
        <a:p>
          <a:endParaRPr lang="zh-CN" altLang="en-US"/>
        </a:p>
      </dgm:t>
    </dgm:pt>
    <dgm:pt modelId="{16E41532-90D8-4B8E-A453-9B75C4515F01}" type="sibTrans" cxnId="{7A53ACC8-E513-4FFA-95BD-04DBA85D560B}">
      <dgm:prSet/>
      <dgm:spPr/>
      <dgm:t>
        <a:bodyPr/>
        <a:lstStyle/>
        <a:p>
          <a:endParaRPr lang="zh-CN" altLang="en-US"/>
        </a:p>
      </dgm:t>
    </dgm:pt>
    <dgm:pt modelId="{5FBAB038-E62D-4E17-AFFF-98EB592C79DB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BE875C9F-2D3E-4AF0-B904-FD151171D916}" type="parTrans" cxnId="{72D2052C-FBFF-4C8F-8612-5747B9373A59}">
      <dgm:prSet/>
      <dgm:spPr/>
      <dgm:t>
        <a:bodyPr/>
        <a:lstStyle/>
        <a:p>
          <a:endParaRPr lang="zh-CN" altLang="en-US"/>
        </a:p>
      </dgm:t>
    </dgm:pt>
    <dgm:pt modelId="{19E04941-1058-438E-B0AB-B179C664DCC0}" type="sibTrans" cxnId="{72D2052C-FBFF-4C8F-8612-5747B9373A59}">
      <dgm:prSet/>
      <dgm:spPr/>
      <dgm:t>
        <a:bodyPr/>
        <a:lstStyle/>
        <a:p>
          <a:endParaRPr lang="zh-CN" altLang="en-US"/>
        </a:p>
      </dgm:t>
    </dgm:pt>
    <dgm:pt modelId="{6786E370-5F6B-4662-8A8E-072B2EBF0D6B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AB670F02-B031-4BC4-AB58-30A02B5B1BCC}" type="parTrans" cxnId="{BA28F504-BD30-4898-A97C-5AA517B594F1}">
      <dgm:prSet/>
      <dgm:spPr/>
      <dgm:t>
        <a:bodyPr/>
        <a:lstStyle/>
        <a:p>
          <a:endParaRPr lang="zh-CN" altLang="en-US"/>
        </a:p>
      </dgm:t>
    </dgm:pt>
    <dgm:pt modelId="{E0EC4EF6-D172-4297-A240-E58F558E19B3}" type="sibTrans" cxnId="{BA28F504-BD30-4898-A97C-5AA517B594F1}">
      <dgm:prSet/>
      <dgm:spPr/>
      <dgm:t>
        <a:bodyPr/>
        <a:lstStyle/>
        <a:p>
          <a:endParaRPr lang="zh-CN" altLang="en-US"/>
        </a:p>
      </dgm:t>
    </dgm:pt>
    <dgm:pt modelId="{5E3EEEEB-33B0-4A0A-BDED-DA2014C6B2EF}">
      <dgm:prSet/>
      <dgm:spPr/>
      <dgm:t>
        <a:bodyPr/>
        <a:lstStyle/>
        <a:p>
          <a:r>
            <a:rPr lang="en-US" altLang="zh-CN" dirty="0"/>
            <a:t>……</a:t>
          </a:r>
        </a:p>
      </dgm:t>
    </dgm:pt>
    <dgm:pt modelId="{C4C0970D-DC89-4E9C-B7AE-843CBC85ED23}" type="parTrans" cxnId="{EF1E7858-DC48-4981-A68A-CF009379972F}">
      <dgm:prSet/>
      <dgm:spPr/>
      <dgm:t>
        <a:bodyPr/>
        <a:lstStyle/>
        <a:p>
          <a:endParaRPr lang="zh-CN" altLang="en-US"/>
        </a:p>
      </dgm:t>
    </dgm:pt>
    <dgm:pt modelId="{CFF173E6-B8D0-4EDD-B3F4-61C48A725F94}" type="sibTrans" cxnId="{EF1E7858-DC48-4981-A68A-CF009379972F}">
      <dgm:prSet/>
      <dgm:spPr/>
      <dgm:t>
        <a:bodyPr/>
        <a:lstStyle/>
        <a:p>
          <a:endParaRPr lang="zh-CN" altLang="en-US"/>
        </a:p>
      </dgm:t>
    </dgm:pt>
    <dgm:pt modelId="{8EEBE847-981A-4796-A9A6-2F553655C674}" type="pres">
      <dgm:prSet presAssocID="{22776767-D100-4556-BF54-44CC4BEC0A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A58075-5952-4DAE-82D5-4BB098033BB2}" type="pres">
      <dgm:prSet presAssocID="{22776767-D100-4556-BF54-44CC4BEC0A97}" presName="hierFlow" presStyleCnt="0"/>
      <dgm:spPr/>
    </dgm:pt>
    <dgm:pt modelId="{D46BB6C6-E378-4953-B4E9-CFE24229F0AF}" type="pres">
      <dgm:prSet presAssocID="{22776767-D100-4556-BF54-44CC4BEC0A97}" presName="firstBuf" presStyleCnt="0"/>
      <dgm:spPr/>
    </dgm:pt>
    <dgm:pt modelId="{FF16D78C-DF20-4B4D-94C7-245E733DCC37}" type="pres">
      <dgm:prSet presAssocID="{22776767-D100-4556-BF54-44CC4BEC0A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5F32342-6382-4E94-9F04-A267530F6462}" type="pres">
      <dgm:prSet presAssocID="{A253BE84-438A-4FD2-93B1-C69F8E1A2246}" presName="Name14" presStyleCnt="0"/>
      <dgm:spPr/>
    </dgm:pt>
    <dgm:pt modelId="{F9901BE1-E759-42A4-AE3C-3BF651C8CA56}" type="pres">
      <dgm:prSet presAssocID="{A253BE84-438A-4FD2-93B1-C69F8E1A2246}" presName="level1Shape" presStyleLbl="node0" presStyleIdx="0" presStyleCnt="1">
        <dgm:presLayoutVars>
          <dgm:chPref val="3"/>
        </dgm:presLayoutVars>
      </dgm:prSet>
      <dgm:spPr/>
    </dgm:pt>
    <dgm:pt modelId="{8F78410A-3A24-443F-9A95-2A046C18268E}" type="pres">
      <dgm:prSet presAssocID="{A253BE84-438A-4FD2-93B1-C69F8E1A2246}" presName="hierChild2" presStyleCnt="0"/>
      <dgm:spPr/>
    </dgm:pt>
    <dgm:pt modelId="{E2F4AE49-C28E-4D56-8E13-18E5F487E75E}" type="pres">
      <dgm:prSet presAssocID="{02779D49-E9E7-4D26-BA5E-DB738B29DAAF}" presName="Name19" presStyleLbl="parChTrans1D2" presStyleIdx="0" presStyleCnt="3"/>
      <dgm:spPr/>
    </dgm:pt>
    <dgm:pt modelId="{F0061105-53DE-4943-835C-1180D33135CA}" type="pres">
      <dgm:prSet presAssocID="{3BE2150E-D50A-44F8-A0F8-56F04D86D039}" presName="Name21" presStyleCnt="0"/>
      <dgm:spPr/>
    </dgm:pt>
    <dgm:pt modelId="{EE9BFCC9-A638-4BB7-89DE-18DC3F14C5DF}" type="pres">
      <dgm:prSet presAssocID="{3BE2150E-D50A-44F8-A0F8-56F04D86D039}" presName="level2Shape" presStyleLbl="node2" presStyleIdx="0" presStyleCnt="3"/>
      <dgm:spPr/>
    </dgm:pt>
    <dgm:pt modelId="{78D3D7EE-32A1-482F-A1E0-80A9C41A3EC2}" type="pres">
      <dgm:prSet presAssocID="{3BE2150E-D50A-44F8-A0F8-56F04D86D039}" presName="hierChild3" presStyleCnt="0"/>
      <dgm:spPr/>
    </dgm:pt>
    <dgm:pt modelId="{05F53A32-9847-48CF-8B5B-D5A1E629B080}" type="pres">
      <dgm:prSet presAssocID="{FBDCCBBF-358B-47F1-91DF-0F92BDB8C461}" presName="Name19" presStyleLbl="parChTrans1D3" presStyleIdx="0" presStyleCnt="7"/>
      <dgm:spPr/>
    </dgm:pt>
    <dgm:pt modelId="{4E25F219-0B39-4AEE-BBF4-EC08A38321B8}" type="pres">
      <dgm:prSet presAssocID="{7EE54770-585B-4963-B24B-F639A22E4B0C}" presName="Name21" presStyleCnt="0"/>
      <dgm:spPr/>
    </dgm:pt>
    <dgm:pt modelId="{783CB8EC-305A-4151-ACFF-8CAC30C8134B}" type="pres">
      <dgm:prSet presAssocID="{7EE54770-585B-4963-B24B-F639A22E4B0C}" presName="level2Shape" presStyleLbl="node3" presStyleIdx="0" presStyleCnt="7"/>
      <dgm:spPr/>
    </dgm:pt>
    <dgm:pt modelId="{A0DD26AF-8451-4494-9F83-368159D9726A}" type="pres">
      <dgm:prSet presAssocID="{7EE54770-585B-4963-B24B-F639A22E4B0C}" presName="hierChild3" presStyleCnt="0"/>
      <dgm:spPr/>
    </dgm:pt>
    <dgm:pt modelId="{1D455A13-0BE4-403C-983B-9A5F97C68430}" type="pres">
      <dgm:prSet presAssocID="{0FF9A187-D6CE-4C0B-875F-E79185092D3D}" presName="Name19" presStyleLbl="parChTrans1D4" presStyleIdx="0" presStyleCnt="7"/>
      <dgm:spPr/>
    </dgm:pt>
    <dgm:pt modelId="{5948B608-CD87-4B1A-BDE4-F830CE31C579}" type="pres">
      <dgm:prSet presAssocID="{53CF2185-A31C-4E79-90F6-65EB9F71E11E}" presName="Name21" presStyleCnt="0"/>
      <dgm:spPr/>
    </dgm:pt>
    <dgm:pt modelId="{5D85F873-F4A0-49E6-A5D1-39C7BD938D66}" type="pres">
      <dgm:prSet presAssocID="{53CF2185-A31C-4E79-90F6-65EB9F71E11E}" presName="level2Shape" presStyleLbl="node4" presStyleIdx="0" presStyleCnt="7"/>
      <dgm:spPr/>
    </dgm:pt>
    <dgm:pt modelId="{8CA77E90-E22D-4AAA-B43A-A0A205CBFAE2}" type="pres">
      <dgm:prSet presAssocID="{53CF2185-A31C-4E79-90F6-65EB9F71E11E}" presName="hierChild3" presStyleCnt="0"/>
      <dgm:spPr/>
    </dgm:pt>
    <dgm:pt modelId="{3B6CD2A9-20A4-4B77-AF7A-AEF538C351AA}" type="pres">
      <dgm:prSet presAssocID="{B8A06D71-3AF6-4229-A7A5-B389B182871F}" presName="Name19" presStyleLbl="parChTrans1D3" presStyleIdx="1" presStyleCnt="7"/>
      <dgm:spPr/>
    </dgm:pt>
    <dgm:pt modelId="{4392B195-0229-441C-84A8-5674DE159CA5}" type="pres">
      <dgm:prSet presAssocID="{884B110F-CD8C-42E3-A501-050A8C5F36AD}" presName="Name21" presStyleCnt="0"/>
      <dgm:spPr/>
    </dgm:pt>
    <dgm:pt modelId="{285E13C0-380B-4372-A09B-3812A4112EB0}" type="pres">
      <dgm:prSet presAssocID="{884B110F-CD8C-42E3-A501-050A8C5F36AD}" presName="level2Shape" presStyleLbl="node3" presStyleIdx="1" presStyleCnt="7"/>
      <dgm:spPr/>
    </dgm:pt>
    <dgm:pt modelId="{6D9E24FE-AFE6-422D-AD8F-382AD7A8CAAA}" type="pres">
      <dgm:prSet presAssocID="{884B110F-CD8C-42E3-A501-050A8C5F36AD}" presName="hierChild3" presStyleCnt="0"/>
      <dgm:spPr/>
    </dgm:pt>
    <dgm:pt modelId="{E33426DE-F968-4B07-B60A-4E51E6806DC4}" type="pres">
      <dgm:prSet presAssocID="{95FAF281-B442-4031-93EC-6D1490909798}" presName="Name19" presStyleLbl="parChTrans1D4" presStyleIdx="1" presStyleCnt="7"/>
      <dgm:spPr/>
    </dgm:pt>
    <dgm:pt modelId="{51B90791-8005-4B3E-9B04-3BE0E82225C5}" type="pres">
      <dgm:prSet presAssocID="{507CE042-5317-4CF9-9A91-882DA61D3543}" presName="Name21" presStyleCnt="0"/>
      <dgm:spPr/>
    </dgm:pt>
    <dgm:pt modelId="{6638A8BE-F762-46F5-AA57-186367F8C380}" type="pres">
      <dgm:prSet presAssocID="{507CE042-5317-4CF9-9A91-882DA61D3543}" presName="level2Shape" presStyleLbl="node4" presStyleIdx="1" presStyleCnt="7"/>
      <dgm:spPr/>
    </dgm:pt>
    <dgm:pt modelId="{298AC5D4-F32D-488D-93AE-5E5717E479C3}" type="pres">
      <dgm:prSet presAssocID="{507CE042-5317-4CF9-9A91-882DA61D3543}" presName="hierChild3" presStyleCnt="0"/>
      <dgm:spPr/>
    </dgm:pt>
    <dgm:pt modelId="{2BA36829-C07B-4D29-BBCC-F0E880FDB4A4}" type="pres">
      <dgm:prSet presAssocID="{6E98D5D4-9202-427C-BC6F-B7F5C151577A}" presName="Name19" presStyleLbl="parChTrans1D2" presStyleIdx="1" presStyleCnt="3"/>
      <dgm:spPr/>
    </dgm:pt>
    <dgm:pt modelId="{553C22F3-63A3-456C-8DE7-1535243B6CC8}" type="pres">
      <dgm:prSet presAssocID="{84EAF374-016B-4936-8CB2-BC5DD8D65B9A}" presName="Name21" presStyleCnt="0"/>
      <dgm:spPr/>
    </dgm:pt>
    <dgm:pt modelId="{8067948B-C891-4573-A851-7A44537E2628}" type="pres">
      <dgm:prSet presAssocID="{84EAF374-016B-4936-8CB2-BC5DD8D65B9A}" presName="level2Shape" presStyleLbl="node2" presStyleIdx="1" presStyleCnt="3"/>
      <dgm:spPr/>
    </dgm:pt>
    <dgm:pt modelId="{26DE9AF3-E799-48F2-9F45-FE048C4869C4}" type="pres">
      <dgm:prSet presAssocID="{84EAF374-016B-4936-8CB2-BC5DD8D65B9A}" presName="hierChild3" presStyleCnt="0"/>
      <dgm:spPr/>
    </dgm:pt>
    <dgm:pt modelId="{F2566D75-0F9F-47D8-9491-A3E9C0A6B00C}" type="pres">
      <dgm:prSet presAssocID="{A97EA151-6AFF-41DB-926C-FD089893EE22}" presName="Name19" presStyleLbl="parChTrans1D3" presStyleIdx="2" presStyleCnt="7"/>
      <dgm:spPr/>
    </dgm:pt>
    <dgm:pt modelId="{30142029-0BCD-47DD-B4DA-B2CAEE081D3A}" type="pres">
      <dgm:prSet presAssocID="{580ADF43-73EE-4401-BBC7-879B4EAB73A8}" presName="Name21" presStyleCnt="0"/>
      <dgm:spPr/>
    </dgm:pt>
    <dgm:pt modelId="{39A1FE1C-2EFE-494B-816E-F24C85F5EC44}" type="pres">
      <dgm:prSet presAssocID="{580ADF43-73EE-4401-BBC7-879B4EAB73A8}" presName="level2Shape" presStyleLbl="node3" presStyleIdx="2" presStyleCnt="7"/>
      <dgm:spPr/>
    </dgm:pt>
    <dgm:pt modelId="{9FEE1EA5-88D4-4D44-9062-616D1CE465F1}" type="pres">
      <dgm:prSet presAssocID="{580ADF43-73EE-4401-BBC7-879B4EAB73A8}" presName="hierChild3" presStyleCnt="0"/>
      <dgm:spPr/>
    </dgm:pt>
    <dgm:pt modelId="{82D6BEE3-9DF0-4762-B39C-4D381253F1F0}" type="pres">
      <dgm:prSet presAssocID="{2532725D-3BFB-4583-9316-9E62000B5D1C}" presName="Name19" presStyleLbl="parChTrans1D4" presStyleIdx="2" presStyleCnt="7"/>
      <dgm:spPr/>
    </dgm:pt>
    <dgm:pt modelId="{AC564A9E-82BC-439F-BA77-702BAC16E785}" type="pres">
      <dgm:prSet presAssocID="{CC034C14-F974-4CB1-9CD0-A97E062A9588}" presName="Name21" presStyleCnt="0"/>
      <dgm:spPr/>
    </dgm:pt>
    <dgm:pt modelId="{6AD0B1DA-96B9-48B2-9C5D-EBB43C68643F}" type="pres">
      <dgm:prSet presAssocID="{CC034C14-F974-4CB1-9CD0-A97E062A9588}" presName="level2Shape" presStyleLbl="node4" presStyleIdx="2" presStyleCnt="7"/>
      <dgm:spPr/>
    </dgm:pt>
    <dgm:pt modelId="{7AFEDE0E-E0EF-486D-97FF-B5C742987B03}" type="pres">
      <dgm:prSet presAssocID="{CC034C14-F974-4CB1-9CD0-A97E062A9588}" presName="hierChild3" presStyleCnt="0"/>
      <dgm:spPr/>
    </dgm:pt>
    <dgm:pt modelId="{05AB84B2-1383-49B5-B836-613056306EE0}" type="pres">
      <dgm:prSet presAssocID="{641B4D23-0291-4A98-8948-6C4328EA2445}" presName="Name19" presStyleLbl="parChTrans1D3" presStyleIdx="3" presStyleCnt="7"/>
      <dgm:spPr/>
    </dgm:pt>
    <dgm:pt modelId="{FC329928-D352-4798-92E7-B84549B7C805}" type="pres">
      <dgm:prSet presAssocID="{677E724C-E845-4A1D-9181-38B3614E8925}" presName="Name21" presStyleCnt="0"/>
      <dgm:spPr/>
    </dgm:pt>
    <dgm:pt modelId="{8359F70D-5AF3-461C-A737-4F7A566CFF24}" type="pres">
      <dgm:prSet presAssocID="{677E724C-E845-4A1D-9181-38B3614E8925}" presName="level2Shape" presStyleLbl="node3" presStyleIdx="3" presStyleCnt="7"/>
      <dgm:spPr/>
    </dgm:pt>
    <dgm:pt modelId="{B1A5E13C-0F6A-4F70-BB7F-E1C08F8B89DA}" type="pres">
      <dgm:prSet presAssocID="{677E724C-E845-4A1D-9181-38B3614E8925}" presName="hierChild3" presStyleCnt="0"/>
      <dgm:spPr/>
    </dgm:pt>
    <dgm:pt modelId="{F654F3AE-0E44-4804-BF12-BB26D3C9257E}" type="pres">
      <dgm:prSet presAssocID="{F8ED45C9-1A7C-4E00-8C8A-B4DDB9A0EEC9}" presName="Name19" presStyleLbl="parChTrans1D4" presStyleIdx="3" presStyleCnt="7"/>
      <dgm:spPr/>
    </dgm:pt>
    <dgm:pt modelId="{B8F0128C-A6AC-4C57-9826-4564D21B214F}" type="pres">
      <dgm:prSet presAssocID="{5B9E4D9B-DCEF-4AC7-B1D1-88216A18A47C}" presName="Name21" presStyleCnt="0"/>
      <dgm:spPr/>
    </dgm:pt>
    <dgm:pt modelId="{2CBDD641-B0D4-4696-9613-21ADB5543AA5}" type="pres">
      <dgm:prSet presAssocID="{5B9E4D9B-DCEF-4AC7-B1D1-88216A18A47C}" presName="level2Shape" presStyleLbl="node4" presStyleIdx="3" presStyleCnt="7"/>
      <dgm:spPr/>
    </dgm:pt>
    <dgm:pt modelId="{369D4F56-38AD-4816-B428-1778C8B7479B}" type="pres">
      <dgm:prSet presAssocID="{5B9E4D9B-DCEF-4AC7-B1D1-88216A18A47C}" presName="hierChild3" presStyleCnt="0"/>
      <dgm:spPr/>
    </dgm:pt>
    <dgm:pt modelId="{A3D930FB-4150-44F6-A12D-324F19EC1383}" type="pres">
      <dgm:prSet presAssocID="{3E1CA843-6834-45DD-9A99-D9B02005C2D4}" presName="Name19" presStyleLbl="parChTrans1D2" presStyleIdx="2" presStyleCnt="3"/>
      <dgm:spPr/>
    </dgm:pt>
    <dgm:pt modelId="{FB9958E9-970E-45E1-9FC3-0EE029FB90A8}" type="pres">
      <dgm:prSet presAssocID="{CFCF465D-74A5-4AB4-BD99-16896EBFF200}" presName="Name21" presStyleCnt="0"/>
      <dgm:spPr/>
    </dgm:pt>
    <dgm:pt modelId="{82B26343-4757-4523-B856-2F520EFF37D8}" type="pres">
      <dgm:prSet presAssocID="{CFCF465D-74A5-4AB4-BD99-16896EBFF200}" presName="level2Shape" presStyleLbl="node2" presStyleIdx="2" presStyleCnt="3"/>
      <dgm:spPr/>
    </dgm:pt>
    <dgm:pt modelId="{17AFED81-5073-439D-8A09-17CA1A18E68D}" type="pres">
      <dgm:prSet presAssocID="{CFCF465D-74A5-4AB4-BD99-16896EBFF200}" presName="hierChild3" presStyleCnt="0"/>
      <dgm:spPr/>
    </dgm:pt>
    <dgm:pt modelId="{27C2D0E5-C452-4BDE-875A-52AC4B414733}" type="pres">
      <dgm:prSet presAssocID="{1D25C6E2-6D0D-4036-91E2-8C990911BAED}" presName="Name19" presStyleLbl="parChTrans1D3" presStyleIdx="4" presStyleCnt="7"/>
      <dgm:spPr/>
    </dgm:pt>
    <dgm:pt modelId="{7A0B1EF6-0FA0-4C32-BB4E-44E8ED69C686}" type="pres">
      <dgm:prSet presAssocID="{8773E060-4A18-462B-B94B-18D63069C7EC}" presName="Name21" presStyleCnt="0"/>
      <dgm:spPr/>
    </dgm:pt>
    <dgm:pt modelId="{1F6D13BD-D7DE-4979-8843-4B58046864BB}" type="pres">
      <dgm:prSet presAssocID="{8773E060-4A18-462B-B94B-18D63069C7EC}" presName="level2Shape" presStyleLbl="node3" presStyleIdx="4" presStyleCnt="7"/>
      <dgm:spPr/>
    </dgm:pt>
    <dgm:pt modelId="{E2BA697C-7B48-4D37-B49A-8275CDD46449}" type="pres">
      <dgm:prSet presAssocID="{8773E060-4A18-462B-B94B-18D63069C7EC}" presName="hierChild3" presStyleCnt="0"/>
      <dgm:spPr/>
    </dgm:pt>
    <dgm:pt modelId="{2E3F546C-ED49-4619-873A-5DC9D9A06B10}" type="pres">
      <dgm:prSet presAssocID="{BE875C9F-2D3E-4AF0-B904-FD151171D916}" presName="Name19" presStyleLbl="parChTrans1D4" presStyleIdx="4" presStyleCnt="7"/>
      <dgm:spPr/>
    </dgm:pt>
    <dgm:pt modelId="{66B427D4-179E-4DDD-90EA-15D09DA32642}" type="pres">
      <dgm:prSet presAssocID="{5FBAB038-E62D-4E17-AFFF-98EB592C79DB}" presName="Name21" presStyleCnt="0"/>
      <dgm:spPr/>
    </dgm:pt>
    <dgm:pt modelId="{05B74CE6-4685-4C40-9777-B7CD6A271773}" type="pres">
      <dgm:prSet presAssocID="{5FBAB038-E62D-4E17-AFFF-98EB592C79DB}" presName="level2Shape" presStyleLbl="node4" presStyleIdx="4" presStyleCnt="7"/>
      <dgm:spPr/>
    </dgm:pt>
    <dgm:pt modelId="{CF80CC6B-C499-4A2E-A431-995A2842C7C1}" type="pres">
      <dgm:prSet presAssocID="{5FBAB038-E62D-4E17-AFFF-98EB592C79DB}" presName="hierChild3" presStyleCnt="0"/>
      <dgm:spPr/>
    </dgm:pt>
    <dgm:pt modelId="{19A4AAF9-234C-436E-8A18-83A3D3C995C8}" type="pres">
      <dgm:prSet presAssocID="{8EAB4BF8-673D-44A7-A1E1-CCD3B26F048F}" presName="Name19" presStyleLbl="parChTrans1D3" presStyleIdx="5" presStyleCnt="7"/>
      <dgm:spPr/>
    </dgm:pt>
    <dgm:pt modelId="{3C29AB4B-5CB8-4D4C-8B19-5AB8367DCC11}" type="pres">
      <dgm:prSet presAssocID="{A2BC0FFE-DF3C-447F-B4BC-81D152A9EB37}" presName="Name21" presStyleCnt="0"/>
      <dgm:spPr/>
    </dgm:pt>
    <dgm:pt modelId="{E50F1F9F-8C4A-4A01-B0A7-B15A62FA00FA}" type="pres">
      <dgm:prSet presAssocID="{A2BC0FFE-DF3C-447F-B4BC-81D152A9EB37}" presName="level2Shape" presStyleLbl="node3" presStyleIdx="5" presStyleCnt="7"/>
      <dgm:spPr/>
    </dgm:pt>
    <dgm:pt modelId="{C5D03D78-A9C7-4D23-8708-BAB8837B9B63}" type="pres">
      <dgm:prSet presAssocID="{A2BC0FFE-DF3C-447F-B4BC-81D152A9EB37}" presName="hierChild3" presStyleCnt="0"/>
      <dgm:spPr/>
    </dgm:pt>
    <dgm:pt modelId="{205E6A18-FFBC-44C6-A6D8-DF1E576870C4}" type="pres">
      <dgm:prSet presAssocID="{AB670F02-B031-4BC4-AB58-30A02B5B1BCC}" presName="Name19" presStyleLbl="parChTrans1D4" presStyleIdx="5" presStyleCnt="7"/>
      <dgm:spPr/>
    </dgm:pt>
    <dgm:pt modelId="{8D50EF2F-4141-41A3-9658-79E4C2E8A88F}" type="pres">
      <dgm:prSet presAssocID="{6786E370-5F6B-4662-8A8E-072B2EBF0D6B}" presName="Name21" presStyleCnt="0"/>
      <dgm:spPr/>
    </dgm:pt>
    <dgm:pt modelId="{A08CC718-FCE4-4147-8930-0E7CFA9E66F6}" type="pres">
      <dgm:prSet presAssocID="{6786E370-5F6B-4662-8A8E-072B2EBF0D6B}" presName="level2Shape" presStyleLbl="node4" presStyleIdx="5" presStyleCnt="7"/>
      <dgm:spPr/>
    </dgm:pt>
    <dgm:pt modelId="{A3D23E44-1228-4D8F-81D6-267F7CC29BB2}" type="pres">
      <dgm:prSet presAssocID="{6786E370-5F6B-4662-8A8E-072B2EBF0D6B}" presName="hierChild3" presStyleCnt="0"/>
      <dgm:spPr/>
    </dgm:pt>
    <dgm:pt modelId="{B98338FF-A2EE-4440-A8D8-EEE8CF21C0C5}" type="pres">
      <dgm:prSet presAssocID="{E18ECF49-2889-4336-B536-877424657F27}" presName="Name19" presStyleLbl="parChTrans1D3" presStyleIdx="6" presStyleCnt="7"/>
      <dgm:spPr/>
    </dgm:pt>
    <dgm:pt modelId="{26E45E88-EF75-4FF5-894B-087040A7AA6D}" type="pres">
      <dgm:prSet presAssocID="{93B02627-42A0-4A94-9E4F-48961E4B3878}" presName="Name21" presStyleCnt="0"/>
      <dgm:spPr/>
    </dgm:pt>
    <dgm:pt modelId="{DBD65FFF-84DF-4322-9D20-D9146A4B3CD9}" type="pres">
      <dgm:prSet presAssocID="{93B02627-42A0-4A94-9E4F-48961E4B3878}" presName="level2Shape" presStyleLbl="node3" presStyleIdx="6" presStyleCnt="7"/>
      <dgm:spPr/>
    </dgm:pt>
    <dgm:pt modelId="{8749306F-372F-4563-9EDC-D16524FD0D5A}" type="pres">
      <dgm:prSet presAssocID="{93B02627-42A0-4A94-9E4F-48961E4B3878}" presName="hierChild3" presStyleCnt="0"/>
      <dgm:spPr/>
    </dgm:pt>
    <dgm:pt modelId="{200358A7-4F4A-4A90-86AB-5F3E58A5C8F1}" type="pres">
      <dgm:prSet presAssocID="{C4C0970D-DC89-4E9C-B7AE-843CBC85ED23}" presName="Name19" presStyleLbl="parChTrans1D4" presStyleIdx="6" presStyleCnt="7"/>
      <dgm:spPr/>
    </dgm:pt>
    <dgm:pt modelId="{582A3E4B-63D8-4CB4-9255-5C6BCDD1B3F2}" type="pres">
      <dgm:prSet presAssocID="{5E3EEEEB-33B0-4A0A-BDED-DA2014C6B2EF}" presName="Name21" presStyleCnt="0"/>
      <dgm:spPr/>
    </dgm:pt>
    <dgm:pt modelId="{8051C44E-3772-435C-813E-F894B42962E5}" type="pres">
      <dgm:prSet presAssocID="{5E3EEEEB-33B0-4A0A-BDED-DA2014C6B2EF}" presName="level2Shape" presStyleLbl="node4" presStyleIdx="6" presStyleCnt="7"/>
      <dgm:spPr/>
    </dgm:pt>
    <dgm:pt modelId="{6B2C5F0B-01C4-4697-9D61-824E791CDC84}" type="pres">
      <dgm:prSet presAssocID="{5E3EEEEB-33B0-4A0A-BDED-DA2014C6B2EF}" presName="hierChild3" presStyleCnt="0"/>
      <dgm:spPr/>
    </dgm:pt>
    <dgm:pt modelId="{7DCF9B77-F8E2-431D-A04C-151B6F7B81A6}" type="pres">
      <dgm:prSet presAssocID="{22776767-D100-4556-BF54-44CC4BEC0A97}" presName="bgShapesFlow" presStyleCnt="0"/>
      <dgm:spPr/>
    </dgm:pt>
    <dgm:pt modelId="{30C5D4F1-FA3D-4F3D-A5DF-0D7B63DB3984}" type="pres">
      <dgm:prSet presAssocID="{77F04DA2-45E4-4CBF-914A-806B2CAD3448}" presName="rectComp" presStyleCnt="0"/>
      <dgm:spPr/>
    </dgm:pt>
    <dgm:pt modelId="{5D6E4089-D17B-4541-A522-19391BCBCB2F}" type="pres">
      <dgm:prSet presAssocID="{77F04DA2-45E4-4CBF-914A-806B2CAD3448}" presName="bgRect" presStyleLbl="bgShp" presStyleIdx="0" presStyleCnt="4"/>
      <dgm:spPr/>
    </dgm:pt>
    <dgm:pt modelId="{C65440E3-6987-47AE-ADAD-3844180E4E62}" type="pres">
      <dgm:prSet presAssocID="{77F04DA2-45E4-4CBF-914A-806B2CAD3448}" presName="bgRectTx" presStyleLbl="bgShp" presStyleIdx="0" presStyleCnt="4">
        <dgm:presLayoutVars>
          <dgm:bulletEnabled val="1"/>
        </dgm:presLayoutVars>
      </dgm:prSet>
      <dgm:spPr/>
    </dgm:pt>
    <dgm:pt modelId="{89E688C7-C413-42BB-9CE2-9AD0A89D9356}" type="pres">
      <dgm:prSet presAssocID="{77F04DA2-45E4-4CBF-914A-806B2CAD3448}" presName="spComp" presStyleCnt="0"/>
      <dgm:spPr/>
    </dgm:pt>
    <dgm:pt modelId="{31267439-35E8-4417-A40F-3F170CBE0CD9}" type="pres">
      <dgm:prSet presAssocID="{77F04DA2-45E4-4CBF-914A-806B2CAD3448}" presName="vSp" presStyleCnt="0"/>
      <dgm:spPr/>
    </dgm:pt>
    <dgm:pt modelId="{4E5AADE2-AAAD-4953-8584-30878C59DA11}" type="pres">
      <dgm:prSet presAssocID="{EC352A19-BBD1-4D17-95E4-3AF0039CCFAC}" presName="rectComp" presStyleCnt="0"/>
      <dgm:spPr/>
    </dgm:pt>
    <dgm:pt modelId="{B7F95E1B-1734-4751-8701-8A8B50E0B301}" type="pres">
      <dgm:prSet presAssocID="{EC352A19-BBD1-4D17-95E4-3AF0039CCFAC}" presName="bgRect" presStyleLbl="bgShp" presStyleIdx="1" presStyleCnt="4"/>
      <dgm:spPr/>
    </dgm:pt>
    <dgm:pt modelId="{D7E31E7B-E00E-45FF-9A97-8CAE573F8092}" type="pres">
      <dgm:prSet presAssocID="{EC352A19-BBD1-4D17-95E4-3AF0039CCFAC}" presName="bgRectTx" presStyleLbl="bgShp" presStyleIdx="1" presStyleCnt="4">
        <dgm:presLayoutVars>
          <dgm:bulletEnabled val="1"/>
        </dgm:presLayoutVars>
      </dgm:prSet>
      <dgm:spPr/>
    </dgm:pt>
    <dgm:pt modelId="{F01E1202-9AFC-40B9-9BD7-A216FA376A17}" type="pres">
      <dgm:prSet presAssocID="{EC352A19-BBD1-4D17-95E4-3AF0039CCFAC}" presName="spComp" presStyleCnt="0"/>
      <dgm:spPr/>
    </dgm:pt>
    <dgm:pt modelId="{7062DA0F-0183-4BBC-99FC-81C2CC8470B3}" type="pres">
      <dgm:prSet presAssocID="{EC352A19-BBD1-4D17-95E4-3AF0039CCFAC}" presName="vSp" presStyleCnt="0"/>
      <dgm:spPr/>
    </dgm:pt>
    <dgm:pt modelId="{97BC26AD-AAC3-4EB7-8707-A0DB8390A153}" type="pres">
      <dgm:prSet presAssocID="{33671676-DE9A-4C94-8CF7-C3024055A31E}" presName="rectComp" presStyleCnt="0"/>
      <dgm:spPr/>
    </dgm:pt>
    <dgm:pt modelId="{2F5658C5-BF0E-47CD-8F5C-6F92BD3C4095}" type="pres">
      <dgm:prSet presAssocID="{33671676-DE9A-4C94-8CF7-C3024055A31E}" presName="bgRect" presStyleLbl="bgShp" presStyleIdx="2" presStyleCnt="4"/>
      <dgm:spPr/>
    </dgm:pt>
    <dgm:pt modelId="{96A1DED9-2119-409E-9208-C42A8DC4C9D5}" type="pres">
      <dgm:prSet presAssocID="{33671676-DE9A-4C94-8CF7-C3024055A31E}" presName="bgRectTx" presStyleLbl="bgShp" presStyleIdx="2" presStyleCnt="4">
        <dgm:presLayoutVars>
          <dgm:bulletEnabled val="1"/>
        </dgm:presLayoutVars>
      </dgm:prSet>
      <dgm:spPr/>
    </dgm:pt>
    <dgm:pt modelId="{4352BA34-6FD1-4BC6-9BB9-7722C0028ACA}" type="pres">
      <dgm:prSet presAssocID="{33671676-DE9A-4C94-8CF7-C3024055A31E}" presName="spComp" presStyleCnt="0"/>
      <dgm:spPr/>
    </dgm:pt>
    <dgm:pt modelId="{FE6BE80C-4A29-4471-B013-A80D2EB33702}" type="pres">
      <dgm:prSet presAssocID="{33671676-DE9A-4C94-8CF7-C3024055A31E}" presName="vSp" presStyleCnt="0"/>
      <dgm:spPr/>
    </dgm:pt>
    <dgm:pt modelId="{BAA435D9-F99A-4843-8908-35EA72264461}" type="pres">
      <dgm:prSet presAssocID="{BD05B7A4-7B4D-46FD-AA89-B01F4BC149EF}" presName="rectComp" presStyleCnt="0"/>
      <dgm:spPr/>
    </dgm:pt>
    <dgm:pt modelId="{8C93F560-91AA-4E4F-A5D4-50B8D4B299BF}" type="pres">
      <dgm:prSet presAssocID="{BD05B7A4-7B4D-46FD-AA89-B01F4BC149EF}" presName="bgRect" presStyleLbl="bgShp" presStyleIdx="3" presStyleCnt="4"/>
      <dgm:spPr/>
    </dgm:pt>
    <dgm:pt modelId="{4B6A2007-A4CC-43EE-BC67-3E2DAEF6EF4E}" type="pres">
      <dgm:prSet presAssocID="{BD05B7A4-7B4D-46FD-AA89-B01F4BC149EF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EACF5A98-0256-472E-A8A2-4FB1BD214CF0}" type="presOf" srcId="{5E3EEEEB-33B0-4A0A-BDED-DA2014C6B2EF}" destId="{8051C44E-3772-435C-813E-F894B42962E5}" srcOrd="0" destOrd="0" presId="urn:microsoft.com/office/officeart/2005/8/layout/hierarchy6"/>
    <dgm:cxn modelId="{6F74863B-6915-42DE-A954-8D038EE3F12C}" type="presOf" srcId="{EC352A19-BBD1-4D17-95E4-3AF0039CCFAC}" destId="{B7F95E1B-1734-4751-8701-8A8B50E0B301}" srcOrd="0" destOrd="0" presId="urn:microsoft.com/office/officeart/2005/8/layout/hierarchy6"/>
    <dgm:cxn modelId="{6439D539-7DCB-43CE-B49C-0F34887B6AEE}" srcId="{84EAF374-016B-4936-8CB2-BC5DD8D65B9A}" destId="{677E724C-E845-4A1D-9181-38B3614E8925}" srcOrd="1" destOrd="0" parTransId="{641B4D23-0291-4A98-8948-6C4328EA2445}" sibTransId="{AEE077D1-7C3E-444E-8391-A878AE8B13C1}"/>
    <dgm:cxn modelId="{E1B74999-3660-4DE9-BCE5-CA81DCB1F83A}" type="presOf" srcId="{641B4D23-0291-4A98-8948-6C4328EA2445}" destId="{05AB84B2-1383-49B5-B836-613056306EE0}" srcOrd="0" destOrd="0" presId="urn:microsoft.com/office/officeart/2005/8/layout/hierarchy6"/>
    <dgm:cxn modelId="{0A54F7E1-B641-4D54-9EE9-846EB244DC98}" type="presOf" srcId="{507CE042-5317-4CF9-9A91-882DA61D3543}" destId="{6638A8BE-F762-46F5-AA57-186367F8C380}" srcOrd="0" destOrd="0" presId="urn:microsoft.com/office/officeart/2005/8/layout/hierarchy6"/>
    <dgm:cxn modelId="{55714463-09CB-4759-B151-F4FC4A88EB02}" type="presOf" srcId="{A97EA151-6AFF-41DB-926C-FD089893EE22}" destId="{F2566D75-0F9F-47D8-9491-A3E9C0A6B00C}" srcOrd="0" destOrd="0" presId="urn:microsoft.com/office/officeart/2005/8/layout/hierarchy6"/>
    <dgm:cxn modelId="{3566DF96-E54A-4586-95D1-BBD591A8DDA6}" type="presOf" srcId="{2532725D-3BFB-4583-9316-9E62000B5D1C}" destId="{82D6BEE3-9DF0-4762-B39C-4D381253F1F0}" srcOrd="0" destOrd="0" presId="urn:microsoft.com/office/officeart/2005/8/layout/hierarchy6"/>
    <dgm:cxn modelId="{B2F99649-C546-4362-9366-C9960BEC7A3B}" type="presOf" srcId="{1D25C6E2-6D0D-4036-91E2-8C990911BAED}" destId="{27C2D0E5-C452-4BDE-875A-52AC4B414733}" srcOrd="0" destOrd="0" presId="urn:microsoft.com/office/officeart/2005/8/layout/hierarchy6"/>
    <dgm:cxn modelId="{9245AD1C-E912-4A7D-B828-A348BC649000}" type="presOf" srcId="{33671676-DE9A-4C94-8CF7-C3024055A31E}" destId="{96A1DED9-2119-409E-9208-C42A8DC4C9D5}" srcOrd="1" destOrd="0" presId="urn:microsoft.com/office/officeart/2005/8/layout/hierarchy6"/>
    <dgm:cxn modelId="{D230D8E5-7671-423F-90D9-F2AE011E300B}" type="presOf" srcId="{677E724C-E845-4A1D-9181-38B3614E8925}" destId="{8359F70D-5AF3-461C-A737-4F7A566CFF24}" srcOrd="0" destOrd="0" presId="urn:microsoft.com/office/officeart/2005/8/layout/hierarchy6"/>
    <dgm:cxn modelId="{1FEDD8A9-D210-492A-8318-4B73EBF440D2}" type="presOf" srcId="{93B02627-42A0-4A94-9E4F-48961E4B3878}" destId="{DBD65FFF-84DF-4322-9D20-D9146A4B3CD9}" srcOrd="0" destOrd="0" presId="urn:microsoft.com/office/officeart/2005/8/layout/hierarchy6"/>
    <dgm:cxn modelId="{D170E2F1-30D6-444C-9486-FC576B9F1609}" srcId="{CFCF465D-74A5-4AB4-BD99-16896EBFF200}" destId="{8773E060-4A18-462B-B94B-18D63069C7EC}" srcOrd="0" destOrd="0" parTransId="{1D25C6E2-6D0D-4036-91E2-8C990911BAED}" sibTransId="{A58EF1FD-DA3D-44CB-8C23-4D5BCF320884}"/>
    <dgm:cxn modelId="{14B1FF96-3629-4017-A1F7-91E261AA4A38}" type="presOf" srcId="{CFCF465D-74A5-4AB4-BD99-16896EBFF200}" destId="{82B26343-4757-4523-B856-2F520EFF37D8}" srcOrd="0" destOrd="0" presId="urn:microsoft.com/office/officeart/2005/8/layout/hierarchy6"/>
    <dgm:cxn modelId="{CAC8FF2A-F3DF-4D4B-810B-390F47F94F16}" type="presOf" srcId="{7EE54770-585B-4963-B24B-F639A22E4B0C}" destId="{783CB8EC-305A-4151-ACFF-8CAC30C8134B}" srcOrd="0" destOrd="0" presId="urn:microsoft.com/office/officeart/2005/8/layout/hierarchy6"/>
    <dgm:cxn modelId="{62F9781E-341B-4B0D-B8C8-7B284498A4CE}" srcId="{A253BE84-438A-4FD2-93B1-C69F8E1A2246}" destId="{84EAF374-016B-4936-8CB2-BC5DD8D65B9A}" srcOrd="1" destOrd="0" parTransId="{6E98D5D4-9202-427C-BC6F-B7F5C151577A}" sibTransId="{21D19CC2-90F6-4274-A417-BC4EA098D33F}"/>
    <dgm:cxn modelId="{D0E20617-5A6E-484A-BEC8-753F058A2391}" type="presOf" srcId="{77F04DA2-45E4-4CBF-914A-806B2CAD3448}" destId="{C65440E3-6987-47AE-ADAD-3844180E4E62}" srcOrd="1" destOrd="0" presId="urn:microsoft.com/office/officeart/2005/8/layout/hierarchy6"/>
    <dgm:cxn modelId="{CFC591E4-1CCC-436B-AA98-0CC93BE74898}" type="presOf" srcId="{CC034C14-F974-4CB1-9CD0-A97E062A9588}" destId="{6AD0B1DA-96B9-48B2-9C5D-EBB43C68643F}" srcOrd="0" destOrd="0" presId="urn:microsoft.com/office/officeart/2005/8/layout/hierarchy6"/>
    <dgm:cxn modelId="{003047FE-97B3-45D8-8881-8481C859A2EC}" type="presOf" srcId="{6786E370-5F6B-4662-8A8E-072B2EBF0D6B}" destId="{A08CC718-FCE4-4147-8930-0E7CFA9E66F6}" srcOrd="0" destOrd="0" presId="urn:microsoft.com/office/officeart/2005/8/layout/hierarchy6"/>
    <dgm:cxn modelId="{BA28F504-BD30-4898-A97C-5AA517B594F1}" srcId="{A2BC0FFE-DF3C-447F-B4BC-81D152A9EB37}" destId="{6786E370-5F6B-4662-8A8E-072B2EBF0D6B}" srcOrd="0" destOrd="0" parTransId="{AB670F02-B031-4BC4-AB58-30A02B5B1BCC}" sibTransId="{E0EC4EF6-D172-4297-A240-E58F558E19B3}"/>
    <dgm:cxn modelId="{594F770E-5190-444A-A0B7-E8E62E41B0B6}" type="presOf" srcId="{33671676-DE9A-4C94-8CF7-C3024055A31E}" destId="{2F5658C5-BF0E-47CD-8F5C-6F92BD3C4095}" srcOrd="0" destOrd="0" presId="urn:microsoft.com/office/officeart/2005/8/layout/hierarchy6"/>
    <dgm:cxn modelId="{54A42B2D-7C47-47BC-80AE-8D53D47C104F}" srcId="{884B110F-CD8C-42E3-A501-050A8C5F36AD}" destId="{507CE042-5317-4CF9-9A91-882DA61D3543}" srcOrd="0" destOrd="0" parTransId="{95FAF281-B442-4031-93EC-6D1490909798}" sibTransId="{27A65F4F-5CEE-4D21-B5EA-075A9299923D}"/>
    <dgm:cxn modelId="{7DBCEB1E-AE10-4A33-8336-94292CC64E42}" type="presOf" srcId="{884B110F-CD8C-42E3-A501-050A8C5F36AD}" destId="{285E13C0-380B-4372-A09B-3812A4112EB0}" srcOrd="0" destOrd="0" presId="urn:microsoft.com/office/officeart/2005/8/layout/hierarchy6"/>
    <dgm:cxn modelId="{28062DC5-FFB2-4C34-9498-916FA58910C4}" srcId="{CFCF465D-74A5-4AB4-BD99-16896EBFF200}" destId="{93B02627-42A0-4A94-9E4F-48961E4B3878}" srcOrd="2" destOrd="0" parTransId="{E18ECF49-2889-4336-B536-877424657F27}" sibTransId="{6DDE2547-BFE8-419C-BF62-4B1A6DC2772C}"/>
    <dgm:cxn modelId="{160EFECE-6483-4CF0-AD91-AFFD66CA6D2E}" srcId="{A253BE84-438A-4FD2-93B1-C69F8E1A2246}" destId="{CFCF465D-74A5-4AB4-BD99-16896EBFF200}" srcOrd="2" destOrd="0" parTransId="{3E1CA843-6834-45DD-9A99-D9B02005C2D4}" sibTransId="{2C8DCF34-9F13-4E29-BD0E-49818BE62221}"/>
    <dgm:cxn modelId="{C01A21DA-BB19-4520-AB6B-2CDD8BDDC63B}" type="presOf" srcId="{77F04DA2-45E4-4CBF-914A-806B2CAD3448}" destId="{5D6E4089-D17B-4541-A522-19391BCBCB2F}" srcOrd="0" destOrd="0" presId="urn:microsoft.com/office/officeart/2005/8/layout/hierarchy6"/>
    <dgm:cxn modelId="{C766992E-12D1-4D21-941B-B6DCB25895B9}" srcId="{3BE2150E-D50A-44F8-A0F8-56F04D86D039}" destId="{884B110F-CD8C-42E3-A501-050A8C5F36AD}" srcOrd="1" destOrd="0" parTransId="{B8A06D71-3AF6-4229-A7A5-B389B182871F}" sibTransId="{944C3A06-C16F-4FB3-9EE9-51FC0410B144}"/>
    <dgm:cxn modelId="{773DA736-CC2B-438D-8D20-EF3820BBFD44}" type="presOf" srcId="{6E98D5D4-9202-427C-BC6F-B7F5C151577A}" destId="{2BA36829-C07B-4D29-BBCC-F0E880FDB4A4}" srcOrd="0" destOrd="0" presId="urn:microsoft.com/office/officeart/2005/8/layout/hierarchy6"/>
    <dgm:cxn modelId="{BDCC7B8B-9ECD-4626-AA4F-2AC6B6C12E19}" type="presOf" srcId="{E18ECF49-2889-4336-B536-877424657F27}" destId="{B98338FF-A2EE-4440-A8D8-EEE8CF21C0C5}" srcOrd="0" destOrd="0" presId="urn:microsoft.com/office/officeart/2005/8/layout/hierarchy6"/>
    <dgm:cxn modelId="{3467E7BC-C065-4D5B-AA84-6BFD4D479F6F}" srcId="{3BE2150E-D50A-44F8-A0F8-56F04D86D039}" destId="{7EE54770-585B-4963-B24B-F639A22E4B0C}" srcOrd="0" destOrd="0" parTransId="{FBDCCBBF-358B-47F1-91DF-0F92BDB8C461}" sibTransId="{0BA4772B-FEE4-4001-9113-87A7FEB5F2D3}"/>
    <dgm:cxn modelId="{16A6542A-0903-4FBE-B430-D20C0C4BE85A}" type="presOf" srcId="{3BE2150E-D50A-44F8-A0F8-56F04D86D039}" destId="{EE9BFCC9-A638-4BB7-89DE-18DC3F14C5DF}" srcOrd="0" destOrd="0" presId="urn:microsoft.com/office/officeart/2005/8/layout/hierarchy6"/>
    <dgm:cxn modelId="{301206B2-2825-4240-86E8-DC987E600E6F}" type="presOf" srcId="{84EAF374-016B-4936-8CB2-BC5DD8D65B9A}" destId="{8067948B-C891-4573-A851-7A44537E2628}" srcOrd="0" destOrd="0" presId="urn:microsoft.com/office/officeart/2005/8/layout/hierarchy6"/>
    <dgm:cxn modelId="{96683559-D24C-494A-A04C-41EBEDCC3DF2}" type="presOf" srcId="{BE875C9F-2D3E-4AF0-B904-FD151171D916}" destId="{2E3F546C-ED49-4619-873A-5DC9D9A06B10}" srcOrd="0" destOrd="0" presId="urn:microsoft.com/office/officeart/2005/8/layout/hierarchy6"/>
    <dgm:cxn modelId="{721D32B1-0554-4874-BCE4-F4AF77BD2C24}" type="presOf" srcId="{A2BC0FFE-DF3C-447F-B4BC-81D152A9EB37}" destId="{E50F1F9F-8C4A-4A01-B0A7-B15A62FA00FA}" srcOrd="0" destOrd="0" presId="urn:microsoft.com/office/officeart/2005/8/layout/hierarchy6"/>
    <dgm:cxn modelId="{7A53ACC8-E513-4FFA-95BD-04DBA85D560B}" srcId="{677E724C-E845-4A1D-9181-38B3614E8925}" destId="{5B9E4D9B-DCEF-4AC7-B1D1-88216A18A47C}" srcOrd="0" destOrd="0" parTransId="{F8ED45C9-1A7C-4E00-8C8A-B4DDB9A0EEC9}" sibTransId="{16E41532-90D8-4B8E-A453-9B75C4515F01}"/>
    <dgm:cxn modelId="{EF1E7858-DC48-4981-A68A-CF009379972F}" srcId="{93B02627-42A0-4A94-9E4F-48961E4B3878}" destId="{5E3EEEEB-33B0-4A0A-BDED-DA2014C6B2EF}" srcOrd="0" destOrd="0" parTransId="{C4C0970D-DC89-4E9C-B7AE-843CBC85ED23}" sibTransId="{CFF173E6-B8D0-4EDD-B3F4-61C48A725F94}"/>
    <dgm:cxn modelId="{4E179578-3E44-472B-AD09-C7CF30290D31}" srcId="{CFCF465D-74A5-4AB4-BD99-16896EBFF200}" destId="{A2BC0FFE-DF3C-447F-B4BC-81D152A9EB37}" srcOrd="1" destOrd="0" parTransId="{8EAB4BF8-673D-44A7-A1E1-CCD3B26F048F}" sibTransId="{1B216A77-8D1E-48EA-AAA9-97E5F44009DE}"/>
    <dgm:cxn modelId="{F293AA2B-236F-45E8-800F-493E61D00DFF}" srcId="{A253BE84-438A-4FD2-93B1-C69F8E1A2246}" destId="{3BE2150E-D50A-44F8-A0F8-56F04D86D039}" srcOrd="0" destOrd="0" parTransId="{02779D49-E9E7-4D26-BA5E-DB738B29DAAF}" sibTransId="{FD9273D7-F08E-4CD3-82A4-DA44DEE403FA}"/>
    <dgm:cxn modelId="{C7568764-27A1-4750-A907-3A65B9C987AF}" type="presOf" srcId="{5FBAB038-E62D-4E17-AFFF-98EB592C79DB}" destId="{05B74CE6-4685-4C40-9777-B7CD6A271773}" srcOrd="0" destOrd="0" presId="urn:microsoft.com/office/officeart/2005/8/layout/hierarchy6"/>
    <dgm:cxn modelId="{82D97E24-5FFE-4032-AAB7-7DDA8C97F63D}" type="presOf" srcId="{BD05B7A4-7B4D-46FD-AA89-B01F4BC149EF}" destId="{8C93F560-91AA-4E4F-A5D4-50B8D4B299BF}" srcOrd="0" destOrd="0" presId="urn:microsoft.com/office/officeart/2005/8/layout/hierarchy6"/>
    <dgm:cxn modelId="{E94EC9BF-BF94-4618-99D6-97A92B8C99E7}" type="presOf" srcId="{580ADF43-73EE-4401-BBC7-879B4EAB73A8}" destId="{39A1FE1C-2EFE-494B-816E-F24C85F5EC44}" srcOrd="0" destOrd="0" presId="urn:microsoft.com/office/officeart/2005/8/layout/hierarchy6"/>
    <dgm:cxn modelId="{06E0248B-D311-4285-A560-F9BA7130EEFB}" srcId="{22776767-D100-4556-BF54-44CC4BEC0A97}" destId="{BD05B7A4-7B4D-46FD-AA89-B01F4BC149EF}" srcOrd="4" destOrd="0" parTransId="{81053EC0-A7DF-4A3E-8FBB-DF374FFCE9DC}" sibTransId="{BD996F8D-372D-4D07-8E26-F6DFEDBA1828}"/>
    <dgm:cxn modelId="{C852D51E-E3DD-4EE9-BD15-01FE8D705D4F}" type="presOf" srcId="{BD05B7A4-7B4D-46FD-AA89-B01F4BC149EF}" destId="{4B6A2007-A4CC-43EE-BC67-3E2DAEF6EF4E}" srcOrd="1" destOrd="0" presId="urn:microsoft.com/office/officeart/2005/8/layout/hierarchy6"/>
    <dgm:cxn modelId="{7E1A2AEF-BDE4-4F44-AF44-7C55D64647B5}" type="presOf" srcId="{F8ED45C9-1A7C-4E00-8C8A-B4DDB9A0EEC9}" destId="{F654F3AE-0E44-4804-BF12-BB26D3C9257E}" srcOrd="0" destOrd="0" presId="urn:microsoft.com/office/officeart/2005/8/layout/hierarchy6"/>
    <dgm:cxn modelId="{2B30CF88-991C-41FD-B7BC-3AEA5D4C54B8}" type="presOf" srcId="{95FAF281-B442-4031-93EC-6D1490909798}" destId="{E33426DE-F968-4B07-B60A-4E51E6806DC4}" srcOrd="0" destOrd="0" presId="urn:microsoft.com/office/officeart/2005/8/layout/hierarchy6"/>
    <dgm:cxn modelId="{D61FC43A-D6FC-42A2-8657-0C2209ED93D3}" type="presOf" srcId="{B8A06D71-3AF6-4229-A7A5-B389B182871F}" destId="{3B6CD2A9-20A4-4B77-AF7A-AEF538C351AA}" srcOrd="0" destOrd="0" presId="urn:microsoft.com/office/officeart/2005/8/layout/hierarchy6"/>
    <dgm:cxn modelId="{C3C5B03C-87E5-4DD6-B15F-C9A83A0784E2}" type="presOf" srcId="{53CF2185-A31C-4E79-90F6-65EB9F71E11E}" destId="{5D85F873-F4A0-49E6-A5D1-39C7BD938D66}" srcOrd="0" destOrd="0" presId="urn:microsoft.com/office/officeart/2005/8/layout/hierarchy6"/>
    <dgm:cxn modelId="{3D04B75E-6E27-4961-8729-1AEB14D210FD}" srcId="{22776767-D100-4556-BF54-44CC4BEC0A97}" destId="{33671676-DE9A-4C94-8CF7-C3024055A31E}" srcOrd="3" destOrd="0" parTransId="{331050DB-16B9-446D-96AD-64839E5FC798}" sibTransId="{A5D021BB-FDBD-4AFA-A7D7-C6380FA84A97}"/>
    <dgm:cxn modelId="{68AAD9EC-0B1F-4AAF-83AF-BCF09D2F4E52}" srcId="{22776767-D100-4556-BF54-44CC4BEC0A97}" destId="{EC352A19-BBD1-4D17-95E4-3AF0039CCFAC}" srcOrd="2" destOrd="0" parTransId="{15B7B240-C819-4468-BFD7-5216276C6C1B}" sibTransId="{232867FF-96EA-4A5B-8B86-F53755B9C2D4}"/>
    <dgm:cxn modelId="{37E09308-17DD-49BD-A89A-D11DD4F15531}" type="presOf" srcId="{8773E060-4A18-462B-B94B-18D63069C7EC}" destId="{1F6D13BD-D7DE-4979-8843-4B58046864BB}" srcOrd="0" destOrd="0" presId="urn:microsoft.com/office/officeart/2005/8/layout/hierarchy6"/>
    <dgm:cxn modelId="{A73B8E3D-0D7B-4EA4-93F3-B60D6EF3CB09}" type="presOf" srcId="{FBDCCBBF-358B-47F1-91DF-0F92BDB8C461}" destId="{05F53A32-9847-48CF-8B5B-D5A1E629B080}" srcOrd="0" destOrd="0" presId="urn:microsoft.com/office/officeart/2005/8/layout/hierarchy6"/>
    <dgm:cxn modelId="{2724102E-608B-4C17-8A79-78DD62B0A7BE}" type="presOf" srcId="{A253BE84-438A-4FD2-93B1-C69F8E1A2246}" destId="{F9901BE1-E759-42A4-AE3C-3BF651C8CA56}" srcOrd="0" destOrd="0" presId="urn:microsoft.com/office/officeart/2005/8/layout/hierarchy6"/>
    <dgm:cxn modelId="{72D2052C-FBFF-4C8F-8612-5747B9373A59}" srcId="{8773E060-4A18-462B-B94B-18D63069C7EC}" destId="{5FBAB038-E62D-4E17-AFFF-98EB592C79DB}" srcOrd="0" destOrd="0" parTransId="{BE875C9F-2D3E-4AF0-B904-FD151171D916}" sibTransId="{19E04941-1058-438E-B0AB-B179C664DCC0}"/>
    <dgm:cxn modelId="{0B97E205-54D0-45EF-A986-192CB35ABE9A}" srcId="{22776767-D100-4556-BF54-44CC4BEC0A97}" destId="{A253BE84-438A-4FD2-93B1-C69F8E1A2246}" srcOrd="0" destOrd="0" parTransId="{4C501239-5FED-4F19-AF87-1DD039716C3A}" sibTransId="{B2475AF2-AA66-4890-B147-0A03114CBAE1}"/>
    <dgm:cxn modelId="{A42BE86D-0C32-4DC3-A490-CB39D3176D06}" srcId="{580ADF43-73EE-4401-BBC7-879B4EAB73A8}" destId="{CC034C14-F974-4CB1-9CD0-A97E062A9588}" srcOrd="0" destOrd="0" parTransId="{2532725D-3BFB-4583-9316-9E62000B5D1C}" sibTransId="{9366B9E8-64A4-47F2-BED9-C0D5C2CF7A0A}"/>
    <dgm:cxn modelId="{48925F49-D487-404B-9818-4F9261AD3A85}" type="presOf" srcId="{22776767-D100-4556-BF54-44CC4BEC0A97}" destId="{8EEBE847-981A-4796-A9A6-2F553655C674}" srcOrd="0" destOrd="0" presId="urn:microsoft.com/office/officeart/2005/8/layout/hierarchy6"/>
    <dgm:cxn modelId="{62E24D0E-F43C-43FE-BC6D-01558512BE07}" type="presOf" srcId="{8EAB4BF8-673D-44A7-A1E1-CCD3B26F048F}" destId="{19A4AAF9-234C-436E-8A18-83A3D3C995C8}" srcOrd="0" destOrd="0" presId="urn:microsoft.com/office/officeart/2005/8/layout/hierarchy6"/>
    <dgm:cxn modelId="{463FB800-1A5A-43B1-8652-5D953EDFF009}" type="presOf" srcId="{EC352A19-BBD1-4D17-95E4-3AF0039CCFAC}" destId="{D7E31E7B-E00E-45FF-9A97-8CAE573F8092}" srcOrd="1" destOrd="0" presId="urn:microsoft.com/office/officeart/2005/8/layout/hierarchy6"/>
    <dgm:cxn modelId="{F3B1CB2A-A816-4211-9B05-EFE87E06CFCB}" srcId="{84EAF374-016B-4936-8CB2-BC5DD8D65B9A}" destId="{580ADF43-73EE-4401-BBC7-879B4EAB73A8}" srcOrd="0" destOrd="0" parTransId="{A97EA151-6AFF-41DB-926C-FD089893EE22}" sibTransId="{5CE11283-82ED-42C0-B723-BEF502FA8FD9}"/>
    <dgm:cxn modelId="{D4844693-AFED-468C-884F-958A076A2C7F}" type="presOf" srcId="{5B9E4D9B-DCEF-4AC7-B1D1-88216A18A47C}" destId="{2CBDD641-B0D4-4696-9613-21ADB5543AA5}" srcOrd="0" destOrd="0" presId="urn:microsoft.com/office/officeart/2005/8/layout/hierarchy6"/>
    <dgm:cxn modelId="{467649ED-FE19-4BC9-8467-66D3ECA39F64}" type="presOf" srcId="{AB670F02-B031-4BC4-AB58-30A02B5B1BCC}" destId="{205E6A18-FFBC-44C6-A6D8-DF1E576870C4}" srcOrd="0" destOrd="0" presId="urn:microsoft.com/office/officeart/2005/8/layout/hierarchy6"/>
    <dgm:cxn modelId="{B4F7DC4F-47C7-4A10-8965-E9DAB01558E5}" srcId="{7EE54770-585B-4963-B24B-F639A22E4B0C}" destId="{53CF2185-A31C-4E79-90F6-65EB9F71E11E}" srcOrd="0" destOrd="0" parTransId="{0FF9A187-D6CE-4C0B-875F-E79185092D3D}" sibTransId="{2AD646A0-0F45-48C1-AE13-7642B4B29634}"/>
    <dgm:cxn modelId="{C9C5F4A2-23E0-4315-A7D6-AC7798E8519B}" type="presOf" srcId="{C4C0970D-DC89-4E9C-B7AE-843CBC85ED23}" destId="{200358A7-4F4A-4A90-86AB-5F3E58A5C8F1}" srcOrd="0" destOrd="0" presId="urn:microsoft.com/office/officeart/2005/8/layout/hierarchy6"/>
    <dgm:cxn modelId="{AA541289-4D69-4A8E-AD94-BBCF04E91FB9}" type="presOf" srcId="{0FF9A187-D6CE-4C0B-875F-E79185092D3D}" destId="{1D455A13-0BE4-403C-983B-9A5F97C68430}" srcOrd="0" destOrd="0" presId="urn:microsoft.com/office/officeart/2005/8/layout/hierarchy6"/>
    <dgm:cxn modelId="{82394E81-4DC9-4EAE-AF78-6F980317FF4D}" srcId="{22776767-D100-4556-BF54-44CC4BEC0A97}" destId="{77F04DA2-45E4-4CBF-914A-806B2CAD3448}" srcOrd="1" destOrd="0" parTransId="{6D209374-C5CF-4119-B958-A2A083CCE4BA}" sibTransId="{79C53CA6-2B39-41DC-BC13-DBD818278B9B}"/>
    <dgm:cxn modelId="{4304E81C-224B-4E59-AEB3-0965E878EF4A}" type="presOf" srcId="{3E1CA843-6834-45DD-9A99-D9B02005C2D4}" destId="{A3D930FB-4150-44F6-A12D-324F19EC1383}" srcOrd="0" destOrd="0" presId="urn:microsoft.com/office/officeart/2005/8/layout/hierarchy6"/>
    <dgm:cxn modelId="{1D786D78-EB11-4F1D-A8C9-3657B40AB840}" type="presOf" srcId="{02779D49-E9E7-4D26-BA5E-DB738B29DAAF}" destId="{E2F4AE49-C28E-4D56-8E13-18E5F487E75E}" srcOrd="0" destOrd="0" presId="urn:microsoft.com/office/officeart/2005/8/layout/hierarchy6"/>
    <dgm:cxn modelId="{8DA16BE5-3E45-4B6D-B2CA-CB9888AA221C}" type="presParOf" srcId="{8EEBE847-981A-4796-A9A6-2F553655C674}" destId="{BFA58075-5952-4DAE-82D5-4BB098033BB2}" srcOrd="0" destOrd="0" presId="urn:microsoft.com/office/officeart/2005/8/layout/hierarchy6"/>
    <dgm:cxn modelId="{CB93702D-412F-461C-86C4-E03FEC57A358}" type="presParOf" srcId="{BFA58075-5952-4DAE-82D5-4BB098033BB2}" destId="{D46BB6C6-E378-4953-B4E9-CFE24229F0AF}" srcOrd="0" destOrd="0" presId="urn:microsoft.com/office/officeart/2005/8/layout/hierarchy6"/>
    <dgm:cxn modelId="{C7E3A0A7-D2EF-4904-B165-DBB599171F9A}" type="presParOf" srcId="{BFA58075-5952-4DAE-82D5-4BB098033BB2}" destId="{FF16D78C-DF20-4B4D-94C7-245E733DCC37}" srcOrd="1" destOrd="0" presId="urn:microsoft.com/office/officeart/2005/8/layout/hierarchy6"/>
    <dgm:cxn modelId="{3E64344B-CEAC-4F4C-BE97-B3B885D6B752}" type="presParOf" srcId="{FF16D78C-DF20-4B4D-94C7-245E733DCC37}" destId="{85F32342-6382-4E94-9F04-A267530F6462}" srcOrd="0" destOrd="0" presId="urn:microsoft.com/office/officeart/2005/8/layout/hierarchy6"/>
    <dgm:cxn modelId="{E29B3323-0C4A-4F04-AC0A-E9EF45389689}" type="presParOf" srcId="{85F32342-6382-4E94-9F04-A267530F6462}" destId="{F9901BE1-E759-42A4-AE3C-3BF651C8CA56}" srcOrd="0" destOrd="0" presId="urn:microsoft.com/office/officeart/2005/8/layout/hierarchy6"/>
    <dgm:cxn modelId="{D247147B-B81F-43C9-92F1-7CC913DB94DF}" type="presParOf" srcId="{85F32342-6382-4E94-9F04-A267530F6462}" destId="{8F78410A-3A24-443F-9A95-2A046C18268E}" srcOrd="1" destOrd="0" presId="urn:microsoft.com/office/officeart/2005/8/layout/hierarchy6"/>
    <dgm:cxn modelId="{8108AD29-BAF4-48AA-B69A-79E7C303139F}" type="presParOf" srcId="{8F78410A-3A24-443F-9A95-2A046C18268E}" destId="{E2F4AE49-C28E-4D56-8E13-18E5F487E75E}" srcOrd="0" destOrd="0" presId="urn:microsoft.com/office/officeart/2005/8/layout/hierarchy6"/>
    <dgm:cxn modelId="{6B5EC08E-1244-4285-81D7-735F82E67BFE}" type="presParOf" srcId="{8F78410A-3A24-443F-9A95-2A046C18268E}" destId="{F0061105-53DE-4943-835C-1180D33135CA}" srcOrd="1" destOrd="0" presId="urn:microsoft.com/office/officeart/2005/8/layout/hierarchy6"/>
    <dgm:cxn modelId="{A9DA239B-A1D4-4ACE-A261-5F2F688A96EF}" type="presParOf" srcId="{F0061105-53DE-4943-835C-1180D33135CA}" destId="{EE9BFCC9-A638-4BB7-89DE-18DC3F14C5DF}" srcOrd="0" destOrd="0" presId="urn:microsoft.com/office/officeart/2005/8/layout/hierarchy6"/>
    <dgm:cxn modelId="{8E616103-71C2-4257-A5EF-ADE3D0E06101}" type="presParOf" srcId="{F0061105-53DE-4943-835C-1180D33135CA}" destId="{78D3D7EE-32A1-482F-A1E0-80A9C41A3EC2}" srcOrd="1" destOrd="0" presId="urn:microsoft.com/office/officeart/2005/8/layout/hierarchy6"/>
    <dgm:cxn modelId="{820BD886-1351-437D-923F-EA746D5868BF}" type="presParOf" srcId="{78D3D7EE-32A1-482F-A1E0-80A9C41A3EC2}" destId="{05F53A32-9847-48CF-8B5B-D5A1E629B080}" srcOrd="0" destOrd="0" presId="urn:microsoft.com/office/officeart/2005/8/layout/hierarchy6"/>
    <dgm:cxn modelId="{B6C47ED1-9F20-4E77-9870-4ABBBA0D915A}" type="presParOf" srcId="{78D3D7EE-32A1-482F-A1E0-80A9C41A3EC2}" destId="{4E25F219-0B39-4AEE-BBF4-EC08A38321B8}" srcOrd="1" destOrd="0" presId="urn:microsoft.com/office/officeart/2005/8/layout/hierarchy6"/>
    <dgm:cxn modelId="{E2DD8CDD-BF48-48A5-B760-8500B0699004}" type="presParOf" srcId="{4E25F219-0B39-4AEE-BBF4-EC08A38321B8}" destId="{783CB8EC-305A-4151-ACFF-8CAC30C8134B}" srcOrd="0" destOrd="0" presId="urn:microsoft.com/office/officeart/2005/8/layout/hierarchy6"/>
    <dgm:cxn modelId="{61265986-E4D6-431A-8696-77430146AFAD}" type="presParOf" srcId="{4E25F219-0B39-4AEE-BBF4-EC08A38321B8}" destId="{A0DD26AF-8451-4494-9F83-368159D9726A}" srcOrd="1" destOrd="0" presId="urn:microsoft.com/office/officeart/2005/8/layout/hierarchy6"/>
    <dgm:cxn modelId="{797DDAA8-6C15-4AAE-A55B-185FC27754D0}" type="presParOf" srcId="{A0DD26AF-8451-4494-9F83-368159D9726A}" destId="{1D455A13-0BE4-403C-983B-9A5F97C68430}" srcOrd="0" destOrd="0" presId="urn:microsoft.com/office/officeart/2005/8/layout/hierarchy6"/>
    <dgm:cxn modelId="{4DDFFC71-A3F5-4153-B66F-C7B628CB8C5D}" type="presParOf" srcId="{A0DD26AF-8451-4494-9F83-368159D9726A}" destId="{5948B608-CD87-4B1A-BDE4-F830CE31C579}" srcOrd="1" destOrd="0" presId="urn:microsoft.com/office/officeart/2005/8/layout/hierarchy6"/>
    <dgm:cxn modelId="{201EF5D3-8858-4D0B-85C5-C7CF05B9AB53}" type="presParOf" srcId="{5948B608-CD87-4B1A-BDE4-F830CE31C579}" destId="{5D85F873-F4A0-49E6-A5D1-39C7BD938D66}" srcOrd="0" destOrd="0" presId="urn:microsoft.com/office/officeart/2005/8/layout/hierarchy6"/>
    <dgm:cxn modelId="{FFE5C2B6-01D5-4CEC-9C75-0F4C20C36CDD}" type="presParOf" srcId="{5948B608-CD87-4B1A-BDE4-F830CE31C579}" destId="{8CA77E90-E22D-4AAA-B43A-A0A205CBFAE2}" srcOrd="1" destOrd="0" presId="urn:microsoft.com/office/officeart/2005/8/layout/hierarchy6"/>
    <dgm:cxn modelId="{DE05A3D8-550E-4F6E-866D-EBEE3F17FE13}" type="presParOf" srcId="{78D3D7EE-32A1-482F-A1E0-80A9C41A3EC2}" destId="{3B6CD2A9-20A4-4B77-AF7A-AEF538C351AA}" srcOrd="2" destOrd="0" presId="urn:microsoft.com/office/officeart/2005/8/layout/hierarchy6"/>
    <dgm:cxn modelId="{A683C403-E0DA-489E-93F1-EAFCF12BB17C}" type="presParOf" srcId="{78D3D7EE-32A1-482F-A1E0-80A9C41A3EC2}" destId="{4392B195-0229-441C-84A8-5674DE159CA5}" srcOrd="3" destOrd="0" presId="urn:microsoft.com/office/officeart/2005/8/layout/hierarchy6"/>
    <dgm:cxn modelId="{7DBCF4D7-614F-49A1-9F69-48A0B066A76E}" type="presParOf" srcId="{4392B195-0229-441C-84A8-5674DE159CA5}" destId="{285E13C0-380B-4372-A09B-3812A4112EB0}" srcOrd="0" destOrd="0" presId="urn:microsoft.com/office/officeart/2005/8/layout/hierarchy6"/>
    <dgm:cxn modelId="{B0619600-1CA9-4E12-943C-A8D74ED913CE}" type="presParOf" srcId="{4392B195-0229-441C-84A8-5674DE159CA5}" destId="{6D9E24FE-AFE6-422D-AD8F-382AD7A8CAAA}" srcOrd="1" destOrd="0" presId="urn:microsoft.com/office/officeart/2005/8/layout/hierarchy6"/>
    <dgm:cxn modelId="{C95A4174-D5F1-4F5A-8EC8-9351E82087F5}" type="presParOf" srcId="{6D9E24FE-AFE6-422D-AD8F-382AD7A8CAAA}" destId="{E33426DE-F968-4B07-B60A-4E51E6806DC4}" srcOrd="0" destOrd="0" presId="urn:microsoft.com/office/officeart/2005/8/layout/hierarchy6"/>
    <dgm:cxn modelId="{9B5DBC62-78C4-4627-AC36-DBBE68A1ADF6}" type="presParOf" srcId="{6D9E24FE-AFE6-422D-AD8F-382AD7A8CAAA}" destId="{51B90791-8005-4B3E-9B04-3BE0E82225C5}" srcOrd="1" destOrd="0" presId="urn:microsoft.com/office/officeart/2005/8/layout/hierarchy6"/>
    <dgm:cxn modelId="{6036AF16-8D16-4FA8-8F8B-73271DDA5755}" type="presParOf" srcId="{51B90791-8005-4B3E-9B04-3BE0E82225C5}" destId="{6638A8BE-F762-46F5-AA57-186367F8C380}" srcOrd="0" destOrd="0" presId="urn:microsoft.com/office/officeart/2005/8/layout/hierarchy6"/>
    <dgm:cxn modelId="{8D1E11DE-6921-46E5-88C1-4CA435E44467}" type="presParOf" srcId="{51B90791-8005-4B3E-9B04-3BE0E82225C5}" destId="{298AC5D4-F32D-488D-93AE-5E5717E479C3}" srcOrd="1" destOrd="0" presId="urn:microsoft.com/office/officeart/2005/8/layout/hierarchy6"/>
    <dgm:cxn modelId="{5D4A1755-7002-40A5-9B5B-50DF75515E76}" type="presParOf" srcId="{8F78410A-3A24-443F-9A95-2A046C18268E}" destId="{2BA36829-C07B-4D29-BBCC-F0E880FDB4A4}" srcOrd="2" destOrd="0" presId="urn:microsoft.com/office/officeart/2005/8/layout/hierarchy6"/>
    <dgm:cxn modelId="{4ED83083-FC9E-4F6B-98FE-5C216E03627B}" type="presParOf" srcId="{8F78410A-3A24-443F-9A95-2A046C18268E}" destId="{553C22F3-63A3-456C-8DE7-1535243B6CC8}" srcOrd="3" destOrd="0" presId="urn:microsoft.com/office/officeart/2005/8/layout/hierarchy6"/>
    <dgm:cxn modelId="{6F060BA1-2D87-422C-8514-481A7D004D93}" type="presParOf" srcId="{553C22F3-63A3-456C-8DE7-1535243B6CC8}" destId="{8067948B-C891-4573-A851-7A44537E2628}" srcOrd="0" destOrd="0" presId="urn:microsoft.com/office/officeart/2005/8/layout/hierarchy6"/>
    <dgm:cxn modelId="{A4AC0293-1755-4BFF-AE47-287AE022F301}" type="presParOf" srcId="{553C22F3-63A3-456C-8DE7-1535243B6CC8}" destId="{26DE9AF3-E799-48F2-9F45-FE048C4869C4}" srcOrd="1" destOrd="0" presId="urn:microsoft.com/office/officeart/2005/8/layout/hierarchy6"/>
    <dgm:cxn modelId="{A56CA030-4B6F-4472-A71A-5E10BF684D26}" type="presParOf" srcId="{26DE9AF3-E799-48F2-9F45-FE048C4869C4}" destId="{F2566D75-0F9F-47D8-9491-A3E9C0A6B00C}" srcOrd="0" destOrd="0" presId="urn:microsoft.com/office/officeart/2005/8/layout/hierarchy6"/>
    <dgm:cxn modelId="{3B7371A9-09EB-48A2-9A6D-815A88AE9E07}" type="presParOf" srcId="{26DE9AF3-E799-48F2-9F45-FE048C4869C4}" destId="{30142029-0BCD-47DD-B4DA-B2CAEE081D3A}" srcOrd="1" destOrd="0" presId="urn:microsoft.com/office/officeart/2005/8/layout/hierarchy6"/>
    <dgm:cxn modelId="{358CABA1-F7B7-4C1F-8A01-C58A3F240F6F}" type="presParOf" srcId="{30142029-0BCD-47DD-B4DA-B2CAEE081D3A}" destId="{39A1FE1C-2EFE-494B-816E-F24C85F5EC44}" srcOrd="0" destOrd="0" presId="urn:microsoft.com/office/officeart/2005/8/layout/hierarchy6"/>
    <dgm:cxn modelId="{99B98727-396D-4F21-83D9-211FFB92AD75}" type="presParOf" srcId="{30142029-0BCD-47DD-B4DA-B2CAEE081D3A}" destId="{9FEE1EA5-88D4-4D44-9062-616D1CE465F1}" srcOrd="1" destOrd="0" presId="urn:microsoft.com/office/officeart/2005/8/layout/hierarchy6"/>
    <dgm:cxn modelId="{4002DC6C-78A2-4158-9619-B28CD82005DA}" type="presParOf" srcId="{9FEE1EA5-88D4-4D44-9062-616D1CE465F1}" destId="{82D6BEE3-9DF0-4762-B39C-4D381253F1F0}" srcOrd="0" destOrd="0" presId="urn:microsoft.com/office/officeart/2005/8/layout/hierarchy6"/>
    <dgm:cxn modelId="{F8C5D8EC-3D52-4545-ABC7-693D785E2607}" type="presParOf" srcId="{9FEE1EA5-88D4-4D44-9062-616D1CE465F1}" destId="{AC564A9E-82BC-439F-BA77-702BAC16E785}" srcOrd="1" destOrd="0" presId="urn:microsoft.com/office/officeart/2005/8/layout/hierarchy6"/>
    <dgm:cxn modelId="{92155D9B-34A6-4B34-948D-D1328D9CADCA}" type="presParOf" srcId="{AC564A9E-82BC-439F-BA77-702BAC16E785}" destId="{6AD0B1DA-96B9-48B2-9C5D-EBB43C68643F}" srcOrd="0" destOrd="0" presId="urn:microsoft.com/office/officeart/2005/8/layout/hierarchy6"/>
    <dgm:cxn modelId="{9D6FB374-43DB-409E-A336-1A1B905E0886}" type="presParOf" srcId="{AC564A9E-82BC-439F-BA77-702BAC16E785}" destId="{7AFEDE0E-E0EF-486D-97FF-B5C742987B03}" srcOrd="1" destOrd="0" presId="urn:microsoft.com/office/officeart/2005/8/layout/hierarchy6"/>
    <dgm:cxn modelId="{BC2C778C-8580-4AFB-8CE3-61AEA26F5926}" type="presParOf" srcId="{26DE9AF3-E799-48F2-9F45-FE048C4869C4}" destId="{05AB84B2-1383-49B5-B836-613056306EE0}" srcOrd="2" destOrd="0" presId="urn:microsoft.com/office/officeart/2005/8/layout/hierarchy6"/>
    <dgm:cxn modelId="{C57632C8-CBCA-40D8-A126-CD9ABC6730B8}" type="presParOf" srcId="{26DE9AF3-E799-48F2-9F45-FE048C4869C4}" destId="{FC329928-D352-4798-92E7-B84549B7C805}" srcOrd="3" destOrd="0" presId="urn:microsoft.com/office/officeart/2005/8/layout/hierarchy6"/>
    <dgm:cxn modelId="{340C8061-A22C-4042-A3A1-81E75E400571}" type="presParOf" srcId="{FC329928-D352-4798-92E7-B84549B7C805}" destId="{8359F70D-5AF3-461C-A737-4F7A566CFF24}" srcOrd="0" destOrd="0" presId="urn:microsoft.com/office/officeart/2005/8/layout/hierarchy6"/>
    <dgm:cxn modelId="{B02BBF8B-E631-46B2-9C36-EAE253667DEA}" type="presParOf" srcId="{FC329928-D352-4798-92E7-B84549B7C805}" destId="{B1A5E13C-0F6A-4F70-BB7F-E1C08F8B89DA}" srcOrd="1" destOrd="0" presId="urn:microsoft.com/office/officeart/2005/8/layout/hierarchy6"/>
    <dgm:cxn modelId="{D6C920DD-4A8E-412B-904C-28070E40213D}" type="presParOf" srcId="{B1A5E13C-0F6A-4F70-BB7F-E1C08F8B89DA}" destId="{F654F3AE-0E44-4804-BF12-BB26D3C9257E}" srcOrd="0" destOrd="0" presId="urn:microsoft.com/office/officeart/2005/8/layout/hierarchy6"/>
    <dgm:cxn modelId="{044F7E96-E5F4-401D-AE47-2AFF880FEA30}" type="presParOf" srcId="{B1A5E13C-0F6A-4F70-BB7F-E1C08F8B89DA}" destId="{B8F0128C-A6AC-4C57-9826-4564D21B214F}" srcOrd="1" destOrd="0" presId="urn:microsoft.com/office/officeart/2005/8/layout/hierarchy6"/>
    <dgm:cxn modelId="{FAA08E24-63D4-4A7D-B404-0E37B0E6CCFE}" type="presParOf" srcId="{B8F0128C-A6AC-4C57-9826-4564D21B214F}" destId="{2CBDD641-B0D4-4696-9613-21ADB5543AA5}" srcOrd="0" destOrd="0" presId="urn:microsoft.com/office/officeart/2005/8/layout/hierarchy6"/>
    <dgm:cxn modelId="{FC530EC5-E80D-4BEE-BBFC-B6D0CC1DAB26}" type="presParOf" srcId="{B8F0128C-A6AC-4C57-9826-4564D21B214F}" destId="{369D4F56-38AD-4816-B428-1778C8B7479B}" srcOrd="1" destOrd="0" presId="urn:microsoft.com/office/officeart/2005/8/layout/hierarchy6"/>
    <dgm:cxn modelId="{EEF69CCC-2DAE-4F4F-A060-A31FE4C6ABE9}" type="presParOf" srcId="{8F78410A-3A24-443F-9A95-2A046C18268E}" destId="{A3D930FB-4150-44F6-A12D-324F19EC1383}" srcOrd="4" destOrd="0" presId="urn:microsoft.com/office/officeart/2005/8/layout/hierarchy6"/>
    <dgm:cxn modelId="{87C08263-EA70-4F91-8613-EB0502C79DD5}" type="presParOf" srcId="{8F78410A-3A24-443F-9A95-2A046C18268E}" destId="{FB9958E9-970E-45E1-9FC3-0EE029FB90A8}" srcOrd="5" destOrd="0" presId="urn:microsoft.com/office/officeart/2005/8/layout/hierarchy6"/>
    <dgm:cxn modelId="{B488DEE2-E6FF-43DD-B610-25DBF5885B2D}" type="presParOf" srcId="{FB9958E9-970E-45E1-9FC3-0EE029FB90A8}" destId="{82B26343-4757-4523-B856-2F520EFF37D8}" srcOrd="0" destOrd="0" presId="urn:microsoft.com/office/officeart/2005/8/layout/hierarchy6"/>
    <dgm:cxn modelId="{A44CC6A8-E0D9-4C88-B553-95A7C0096EE0}" type="presParOf" srcId="{FB9958E9-970E-45E1-9FC3-0EE029FB90A8}" destId="{17AFED81-5073-439D-8A09-17CA1A18E68D}" srcOrd="1" destOrd="0" presId="urn:microsoft.com/office/officeart/2005/8/layout/hierarchy6"/>
    <dgm:cxn modelId="{3C1DF8CB-7C62-40F8-A185-12D63ABA74FC}" type="presParOf" srcId="{17AFED81-5073-439D-8A09-17CA1A18E68D}" destId="{27C2D0E5-C452-4BDE-875A-52AC4B414733}" srcOrd="0" destOrd="0" presId="urn:microsoft.com/office/officeart/2005/8/layout/hierarchy6"/>
    <dgm:cxn modelId="{64D1E7D1-AFE5-4C0A-A81E-432C42EEC850}" type="presParOf" srcId="{17AFED81-5073-439D-8A09-17CA1A18E68D}" destId="{7A0B1EF6-0FA0-4C32-BB4E-44E8ED69C686}" srcOrd="1" destOrd="0" presId="urn:microsoft.com/office/officeart/2005/8/layout/hierarchy6"/>
    <dgm:cxn modelId="{06C27071-84C8-45A2-91D7-8FF64CA77F4C}" type="presParOf" srcId="{7A0B1EF6-0FA0-4C32-BB4E-44E8ED69C686}" destId="{1F6D13BD-D7DE-4979-8843-4B58046864BB}" srcOrd="0" destOrd="0" presId="urn:microsoft.com/office/officeart/2005/8/layout/hierarchy6"/>
    <dgm:cxn modelId="{91A1537D-A118-4F01-8A78-E5591C3B0BEA}" type="presParOf" srcId="{7A0B1EF6-0FA0-4C32-BB4E-44E8ED69C686}" destId="{E2BA697C-7B48-4D37-B49A-8275CDD46449}" srcOrd="1" destOrd="0" presId="urn:microsoft.com/office/officeart/2005/8/layout/hierarchy6"/>
    <dgm:cxn modelId="{5571021C-B578-48BB-A390-23AC048899B2}" type="presParOf" srcId="{E2BA697C-7B48-4D37-B49A-8275CDD46449}" destId="{2E3F546C-ED49-4619-873A-5DC9D9A06B10}" srcOrd="0" destOrd="0" presId="urn:microsoft.com/office/officeart/2005/8/layout/hierarchy6"/>
    <dgm:cxn modelId="{1286DF46-ACC9-4F13-B1D8-1E1982330DC8}" type="presParOf" srcId="{E2BA697C-7B48-4D37-B49A-8275CDD46449}" destId="{66B427D4-179E-4DDD-90EA-15D09DA32642}" srcOrd="1" destOrd="0" presId="urn:microsoft.com/office/officeart/2005/8/layout/hierarchy6"/>
    <dgm:cxn modelId="{93AED94A-0640-4BC3-A2F9-ACFD4D041C8B}" type="presParOf" srcId="{66B427D4-179E-4DDD-90EA-15D09DA32642}" destId="{05B74CE6-4685-4C40-9777-B7CD6A271773}" srcOrd="0" destOrd="0" presId="urn:microsoft.com/office/officeart/2005/8/layout/hierarchy6"/>
    <dgm:cxn modelId="{5E80A2F0-5BD0-4FE5-9A73-F3D3D306AE58}" type="presParOf" srcId="{66B427D4-179E-4DDD-90EA-15D09DA32642}" destId="{CF80CC6B-C499-4A2E-A431-995A2842C7C1}" srcOrd="1" destOrd="0" presId="urn:microsoft.com/office/officeart/2005/8/layout/hierarchy6"/>
    <dgm:cxn modelId="{C8AC5C9F-27D7-4BF4-B0D9-A2AD181DCE99}" type="presParOf" srcId="{17AFED81-5073-439D-8A09-17CA1A18E68D}" destId="{19A4AAF9-234C-436E-8A18-83A3D3C995C8}" srcOrd="2" destOrd="0" presId="urn:microsoft.com/office/officeart/2005/8/layout/hierarchy6"/>
    <dgm:cxn modelId="{CFC051FE-ABB9-467F-BAF5-4AFAD07CFE4B}" type="presParOf" srcId="{17AFED81-5073-439D-8A09-17CA1A18E68D}" destId="{3C29AB4B-5CB8-4D4C-8B19-5AB8367DCC11}" srcOrd="3" destOrd="0" presId="urn:microsoft.com/office/officeart/2005/8/layout/hierarchy6"/>
    <dgm:cxn modelId="{735313DA-7C4B-41C8-BEE8-54DB8EC2A4EF}" type="presParOf" srcId="{3C29AB4B-5CB8-4D4C-8B19-5AB8367DCC11}" destId="{E50F1F9F-8C4A-4A01-B0A7-B15A62FA00FA}" srcOrd="0" destOrd="0" presId="urn:microsoft.com/office/officeart/2005/8/layout/hierarchy6"/>
    <dgm:cxn modelId="{CFA9B927-93C8-4DFA-8A57-876CC4E83B2E}" type="presParOf" srcId="{3C29AB4B-5CB8-4D4C-8B19-5AB8367DCC11}" destId="{C5D03D78-A9C7-4D23-8708-BAB8837B9B63}" srcOrd="1" destOrd="0" presId="urn:microsoft.com/office/officeart/2005/8/layout/hierarchy6"/>
    <dgm:cxn modelId="{942DF998-CD3B-4ED3-8602-71DD87D422E9}" type="presParOf" srcId="{C5D03D78-A9C7-4D23-8708-BAB8837B9B63}" destId="{205E6A18-FFBC-44C6-A6D8-DF1E576870C4}" srcOrd="0" destOrd="0" presId="urn:microsoft.com/office/officeart/2005/8/layout/hierarchy6"/>
    <dgm:cxn modelId="{5465DAAB-7920-4FBD-BA82-21134ADFB5F0}" type="presParOf" srcId="{C5D03D78-A9C7-4D23-8708-BAB8837B9B63}" destId="{8D50EF2F-4141-41A3-9658-79E4C2E8A88F}" srcOrd="1" destOrd="0" presId="urn:microsoft.com/office/officeart/2005/8/layout/hierarchy6"/>
    <dgm:cxn modelId="{3B88F21C-9B0F-4C05-8AB6-12932AE555A1}" type="presParOf" srcId="{8D50EF2F-4141-41A3-9658-79E4C2E8A88F}" destId="{A08CC718-FCE4-4147-8930-0E7CFA9E66F6}" srcOrd="0" destOrd="0" presId="urn:microsoft.com/office/officeart/2005/8/layout/hierarchy6"/>
    <dgm:cxn modelId="{D4C0916B-3227-45EF-8537-7701F2973411}" type="presParOf" srcId="{8D50EF2F-4141-41A3-9658-79E4C2E8A88F}" destId="{A3D23E44-1228-4D8F-81D6-267F7CC29BB2}" srcOrd="1" destOrd="0" presId="urn:microsoft.com/office/officeart/2005/8/layout/hierarchy6"/>
    <dgm:cxn modelId="{7147A7AB-C0F4-440C-B7CC-3D5C04810482}" type="presParOf" srcId="{17AFED81-5073-439D-8A09-17CA1A18E68D}" destId="{B98338FF-A2EE-4440-A8D8-EEE8CF21C0C5}" srcOrd="4" destOrd="0" presId="urn:microsoft.com/office/officeart/2005/8/layout/hierarchy6"/>
    <dgm:cxn modelId="{9E00B925-CECB-4FE7-8254-FA19FE2F4D7E}" type="presParOf" srcId="{17AFED81-5073-439D-8A09-17CA1A18E68D}" destId="{26E45E88-EF75-4FF5-894B-087040A7AA6D}" srcOrd="5" destOrd="0" presId="urn:microsoft.com/office/officeart/2005/8/layout/hierarchy6"/>
    <dgm:cxn modelId="{19460DBC-52C6-4D77-AB25-591FAECD51FD}" type="presParOf" srcId="{26E45E88-EF75-4FF5-894B-087040A7AA6D}" destId="{DBD65FFF-84DF-4322-9D20-D9146A4B3CD9}" srcOrd="0" destOrd="0" presId="urn:microsoft.com/office/officeart/2005/8/layout/hierarchy6"/>
    <dgm:cxn modelId="{2412810C-42A2-4681-AD7D-2D52422DF4A0}" type="presParOf" srcId="{26E45E88-EF75-4FF5-894B-087040A7AA6D}" destId="{8749306F-372F-4563-9EDC-D16524FD0D5A}" srcOrd="1" destOrd="0" presId="urn:microsoft.com/office/officeart/2005/8/layout/hierarchy6"/>
    <dgm:cxn modelId="{EB2B5E1C-81B6-4498-98F1-C4C9AA103977}" type="presParOf" srcId="{8749306F-372F-4563-9EDC-D16524FD0D5A}" destId="{200358A7-4F4A-4A90-86AB-5F3E58A5C8F1}" srcOrd="0" destOrd="0" presId="urn:microsoft.com/office/officeart/2005/8/layout/hierarchy6"/>
    <dgm:cxn modelId="{90139953-1A08-466E-860F-F4F57E9FE585}" type="presParOf" srcId="{8749306F-372F-4563-9EDC-D16524FD0D5A}" destId="{582A3E4B-63D8-4CB4-9255-5C6BCDD1B3F2}" srcOrd="1" destOrd="0" presId="urn:microsoft.com/office/officeart/2005/8/layout/hierarchy6"/>
    <dgm:cxn modelId="{E1F23599-5A35-4D77-8B9E-75494C7535E7}" type="presParOf" srcId="{582A3E4B-63D8-4CB4-9255-5C6BCDD1B3F2}" destId="{8051C44E-3772-435C-813E-F894B42962E5}" srcOrd="0" destOrd="0" presId="urn:microsoft.com/office/officeart/2005/8/layout/hierarchy6"/>
    <dgm:cxn modelId="{8E933BD4-3D45-4535-99E5-3DA6CE2AE271}" type="presParOf" srcId="{582A3E4B-63D8-4CB4-9255-5C6BCDD1B3F2}" destId="{6B2C5F0B-01C4-4697-9D61-824E791CDC84}" srcOrd="1" destOrd="0" presId="urn:microsoft.com/office/officeart/2005/8/layout/hierarchy6"/>
    <dgm:cxn modelId="{32955334-0065-4599-A50B-4DD60ED52E2D}" type="presParOf" srcId="{8EEBE847-981A-4796-A9A6-2F553655C674}" destId="{7DCF9B77-F8E2-431D-A04C-151B6F7B81A6}" srcOrd="1" destOrd="0" presId="urn:microsoft.com/office/officeart/2005/8/layout/hierarchy6"/>
    <dgm:cxn modelId="{282AC416-5B6B-4DC3-9274-D3165CDB9DE1}" type="presParOf" srcId="{7DCF9B77-F8E2-431D-A04C-151B6F7B81A6}" destId="{30C5D4F1-FA3D-4F3D-A5DF-0D7B63DB3984}" srcOrd="0" destOrd="0" presId="urn:microsoft.com/office/officeart/2005/8/layout/hierarchy6"/>
    <dgm:cxn modelId="{0A348CD4-3BEC-4684-83A0-5DC3F48ED28B}" type="presParOf" srcId="{30C5D4F1-FA3D-4F3D-A5DF-0D7B63DB3984}" destId="{5D6E4089-D17B-4541-A522-19391BCBCB2F}" srcOrd="0" destOrd="0" presId="urn:microsoft.com/office/officeart/2005/8/layout/hierarchy6"/>
    <dgm:cxn modelId="{3BACFDD1-C013-40A2-8F19-ED4D469C8209}" type="presParOf" srcId="{30C5D4F1-FA3D-4F3D-A5DF-0D7B63DB3984}" destId="{C65440E3-6987-47AE-ADAD-3844180E4E62}" srcOrd="1" destOrd="0" presId="urn:microsoft.com/office/officeart/2005/8/layout/hierarchy6"/>
    <dgm:cxn modelId="{BA99A5F0-B9AA-4C94-9EBD-649E1CC3B817}" type="presParOf" srcId="{7DCF9B77-F8E2-431D-A04C-151B6F7B81A6}" destId="{89E688C7-C413-42BB-9CE2-9AD0A89D9356}" srcOrd="1" destOrd="0" presId="urn:microsoft.com/office/officeart/2005/8/layout/hierarchy6"/>
    <dgm:cxn modelId="{2BB34F99-72FC-4653-AC11-8AEFCF79A7AE}" type="presParOf" srcId="{89E688C7-C413-42BB-9CE2-9AD0A89D9356}" destId="{31267439-35E8-4417-A40F-3F170CBE0CD9}" srcOrd="0" destOrd="0" presId="urn:microsoft.com/office/officeart/2005/8/layout/hierarchy6"/>
    <dgm:cxn modelId="{9317757E-DE9E-4EFA-B767-83697881EB82}" type="presParOf" srcId="{7DCF9B77-F8E2-431D-A04C-151B6F7B81A6}" destId="{4E5AADE2-AAAD-4953-8584-30878C59DA11}" srcOrd="2" destOrd="0" presId="urn:microsoft.com/office/officeart/2005/8/layout/hierarchy6"/>
    <dgm:cxn modelId="{449CBDE8-1860-44FC-924F-966ED89DC6EE}" type="presParOf" srcId="{4E5AADE2-AAAD-4953-8584-30878C59DA11}" destId="{B7F95E1B-1734-4751-8701-8A8B50E0B301}" srcOrd="0" destOrd="0" presId="urn:microsoft.com/office/officeart/2005/8/layout/hierarchy6"/>
    <dgm:cxn modelId="{B8731615-0FFB-442F-A374-956E4CA6993C}" type="presParOf" srcId="{4E5AADE2-AAAD-4953-8584-30878C59DA11}" destId="{D7E31E7B-E00E-45FF-9A97-8CAE573F8092}" srcOrd="1" destOrd="0" presId="urn:microsoft.com/office/officeart/2005/8/layout/hierarchy6"/>
    <dgm:cxn modelId="{D7B0AE2D-746E-40CB-B656-309392ECBF90}" type="presParOf" srcId="{7DCF9B77-F8E2-431D-A04C-151B6F7B81A6}" destId="{F01E1202-9AFC-40B9-9BD7-A216FA376A17}" srcOrd="3" destOrd="0" presId="urn:microsoft.com/office/officeart/2005/8/layout/hierarchy6"/>
    <dgm:cxn modelId="{3B7470A2-95EA-40D8-91F2-F2C5AD1ADB2E}" type="presParOf" srcId="{F01E1202-9AFC-40B9-9BD7-A216FA376A17}" destId="{7062DA0F-0183-4BBC-99FC-81C2CC8470B3}" srcOrd="0" destOrd="0" presId="urn:microsoft.com/office/officeart/2005/8/layout/hierarchy6"/>
    <dgm:cxn modelId="{81A91CB8-D3A5-4C61-86B1-B67A9560DF1A}" type="presParOf" srcId="{7DCF9B77-F8E2-431D-A04C-151B6F7B81A6}" destId="{97BC26AD-AAC3-4EB7-8707-A0DB8390A153}" srcOrd="4" destOrd="0" presId="urn:microsoft.com/office/officeart/2005/8/layout/hierarchy6"/>
    <dgm:cxn modelId="{DB637586-D74C-4954-902B-81B4C343A302}" type="presParOf" srcId="{97BC26AD-AAC3-4EB7-8707-A0DB8390A153}" destId="{2F5658C5-BF0E-47CD-8F5C-6F92BD3C4095}" srcOrd="0" destOrd="0" presId="urn:microsoft.com/office/officeart/2005/8/layout/hierarchy6"/>
    <dgm:cxn modelId="{3B61AA58-AF5D-44FF-8259-9425A292AA0B}" type="presParOf" srcId="{97BC26AD-AAC3-4EB7-8707-A0DB8390A153}" destId="{96A1DED9-2119-409E-9208-C42A8DC4C9D5}" srcOrd="1" destOrd="0" presId="urn:microsoft.com/office/officeart/2005/8/layout/hierarchy6"/>
    <dgm:cxn modelId="{06643F53-3A9A-4B66-80EF-02C06D221AAB}" type="presParOf" srcId="{7DCF9B77-F8E2-431D-A04C-151B6F7B81A6}" destId="{4352BA34-6FD1-4BC6-9BB9-7722C0028ACA}" srcOrd="5" destOrd="0" presId="urn:microsoft.com/office/officeart/2005/8/layout/hierarchy6"/>
    <dgm:cxn modelId="{BE4CC1F2-BE2D-46AC-A69C-D3EC1145C00E}" type="presParOf" srcId="{4352BA34-6FD1-4BC6-9BB9-7722C0028ACA}" destId="{FE6BE80C-4A29-4471-B013-A80D2EB33702}" srcOrd="0" destOrd="0" presId="urn:microsoft.com/office/officeart/2005/8/layout/hierarchy6"/>
    <dgm:cxn modelId="{B4158D0D-A322-480D-A5CB-BA8B4385E614}" type="presParOf" srcId="{7DCF9B77-F8E2-431D-A04C-151B6F7B81A6}" destId="{BAA435D9-F99A-4843-8908-35EA72264461}" srcOrd="6" destOrd="0" presId="urn:microsoft.com/office/officeart/2005/8/layout/hierarchy6"/>
    <dgm:cxn modelId="{9CF4C176-35DA-4E57-B0CE-BCA4EE12E9C3}" type="presParOf" srcId="{BAA435D9-F99A-4843-8908-35EA72264461}" destId="{8C93F560-91AA-4E4F-A5D4-50B8D4B299BF}" srcOrd="0" destOrd="0" presId="urn:microsoft.com/office/officeart/2005/8/layout/hierarchy6"/>
    <dgm:cxn modelId="{5F574AFE-C58F-43CD-8781-3708AE64C392}" type="presParOf" srcId="{BAA435D9-F99A-4843-8908-35EA72264461}" destId="{4B6A2007-A4CC-43EE-BC67-3E2DAEF6EF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D2DB2-E40D-43BB-B6C0-7A16924E7082}">
      <dsp:nvSpPr>
        <dsp:cNvPr id="0" name=""/>
        <dsp:cNvSpPr/>
      </dsp:nvSpPr>
      <dsp:spPr>
        <a:xfrm>
          <a:off x="9943263" y="4342852"/>
          <a:ext cx="280406" cy="859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912"/>
              </a:lnTo>
              <a:lnTo>
                <a:pt x="280406" y="85991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0FDD6-05C6-4769-B473-1AF06DBA5C56}">
      <dsp:nvSpPr>
        <dsp:cNvPr id="0" name=""/>
        <dsp:cNvSpPr/>
      </dsp:nvSpPr>
      <dsp:spPr>
        <a:xfrm>
          <a:off x="8429070" y="3015597"/>
          <a:ext cx="2261942" cy="39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84"/>
              </a:lnTo>
              <a:lnTo>
                <a:pt x="2261942" y="196284"/>
              </a:lnTo>
              <a:lnTo>
                <a:pt x="2261942" y="392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16E26-CAA3-46D2-BA09-7BAAEC762E60}">
      <dsp:nvSpPr>
        <dsp:cNvPr id="0" name=""/>
        <dsp:cNvSpPr/>
      </dsp:nvSpPr>
      <dsp:spPr>
        <a:xfrm>
          <a:off x="7681320" y="4342852"/>
          <a:ext cx="280406" cy="859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912"/>
              </a:lnTo>
              <a:lnTo>
                <a:pt x="280406" y="85991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57C43-FE08-4AF1-9F11-EC9034AAE462}">
      <dsp:nvSpPr>
        <dsp:cNvPr id="0" name=""/>
        <dsp:cNvSpPr/>
      </dsp:nvSpPr>
      <dsp:spPr>
        <a:xfrm>
          <a:off x="8383350" y="3015597"/>
          <a:ext cx="91440" cy="392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B46F8-5919-4DFB-BEF2-1596BA2E72EE}">
      <dsp:nvSpPr>
        <dsp:cNvPr id="0" name=""/>
        <dsp:cNvSpPr/>
      </dsp:nvSpPr>
      <dsp:spPr>
        <a:xfrm>
          <a:off x="5419378" y="4342852"/>
          <a:ext cx="280406" cy="859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912"/>
              </a:lnTo>
              <a:lnTo>
                <a:pt x="280406" y="85991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70340-24CB-4409-BAC0-2FF2882F6640}">
      <dsp:nvSpPr>
        <dsp:cNvPr id="0" name=""/>
        <dsp:cNvSpPr/>
      </dsp:nvSpPr>
      <dsp:spPr>
        <a:xfrm>
          <a:off x="6167127" y="3015597"/>
          <a:ext cx="2261942" cy="392568"/>
        </a:xfrm>
        <a:custGeom>
          <a:avLst/>
          <a:gdLst/>
          <a:ahLst/>
          <a:cxnLst/>
          <a:rect l="0" t="0" r="0" b="0"/>
          <a:pathLst>
            <a:path>
              <a:moveTo>
                <a:pt x="2261942" y="0"/>
              </a:moveTo>
              <a:lnTo>
                <a:pt x="2261942" y="196284"/>
              </a:lnTo>
              <a:lnTo>
                <a:pt x="0" y="196284"/>
              </a:lnTo>
              <a:lnTo>
                <a:pt x="0" y="392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F4134-A8F5-44D6-9C8D-7E1E1D9D5877}">
      <dsp:nvSpPr>
        <dsp:cNvPr id="0" name=""/>
        <dsp:cNvSpPr/>
      </dsp:nvSpPr>
      <dsp:spPr>
        <a:xfrm>
          <a:off x="5601642" y="1688341"/>
          <a:ext cx="2827428" cy="39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84"/>
              </a:lnTo>
              <a:lnTo>
                <a:pt x="2827428" y="196284"/>
              </a:lnTo>
              <a:lnTo>
                <a:pt x="2827428" y="39256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AD9BB-DBE3-4B80-99F2-A901AA78D69F}">
      <dsp:nvSpPr>
        <dsp:cNvPr id="0" name=""/>
        <dsp:cNvSpPr/>
      </dsp:nvSpPr>
      <dsp:spPr>
        <a:xfrm>
          <a:off x="3157435" y="4342852"/>
          <a:ext cx="280406" cy="859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912"/>
              </a:lnTo>
              <a:lnTo>
                <a:pt x="280406" y="85991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1C9E0-C3E3-4418-A515-7F6A985A64E5}">
      <dsp:nvSpPr>
        <dsp:cNvPr id="0" name=""/>
        <dsp:cNvSpPr/>
      </dsp:nvSpPr>
      <dsp:spPr>
        <a:xfrm>
          <a:off x="2774213" y="3015597"/>
          <a:ext cx="1130971" cy="39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84"/>
              </a:lnTo>
              <a:lnTo>
                <a:pt x="1130971" y="196284"/>
              </a:lnTo>
              <a:lnTo>
                <a:pt x="1130971" y="392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49414-62B1-4ECB-91C7-B47D8DB7E57E}">
      <dsp:nvSpPr>
        <dsp:cNvPr id="0" name=""/>
        <dsp:cNvSpPr/>
      </dsp:nvSpPr>
      <dsp:spPr>
        <a:xfrm>
          <a:off x="895492" y="4342852"/>
          <a:ext cx="280406" cy="859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912"/>
              </a:lnTo>
              <a:lnTo>
                <a:pt x="280406" y="85991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6E157-4DBF-4635-A906-4787312BCEB5}">
      <dsp:nvSpPr>
        <dsp:cNvPr id="0" name=""/>
        <dsp:cNvSpPr/>
      </dsp:nvSpPr>
      <dsp:spPr>
        <a:xfrm>
          <a:off x="1643242" y="3015597"/>
          <a:ext cx="1130971" cy="392568"/>
        </a:xfrm>
        <a:custGeom>
          <a:avLst/>
          <a:gdLst/>
          <a:ahLst/>
          <a:cxnLst/>
          <a:rect l="0" t="0" r="0" b="0"/>
          <a:pathLst>
            <a:path>
              <a:moveTo>
                <a:pt x="1130971" y="0"/>
              </a:moveTo>
              <a:lnTo>
                <a:pt x="1130971" y="196284"/>
              </a:lnTo>
              <a:lnTo>
                <a:pt x="0" y="196284"/>
              </a:lnTo>
              <a:lnTo>
                <a:pt x="0" y="392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D96FC-F0DE-45D1-A2D4-A6DC86289E0B}">
      <dsp:nvSpPr>
        <dsp:cNvPr id="0" name=""/>
        <dsp:cNvSpPr/>
      </dsp:nvSpPr>
      <dsp:spPr>
        <a:xfrm>
          <a:off x="2774213" y="1688341"/>
          <a:ext cx="2827428" cy="392568"/>
        </a:xfrm>
        <a:custGeom>
          <a:avLst/>
          <a:gdLst/>
          <a:ahLst/>
          <a:cxnLst/>
          <a:rect l="0" t="0" r="0" b="0"/>
          <a:pathLst>
            <a:path>
              <a:moveTo>
                <a:pt x="2827428" y="0"/>
              </a:moveTo>
              <a:lnTo>
                <a:pt x="2827428" y="196284"/>
              </a:lnTo>
              <a:lnTo>
                <a:pt x="0" y="196284"/>
              </a:lnTo>
              <a:lnTo>
                <a:pt x="0" y="39256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0C546-0F54-48DA-AF7F-75E95F1CE084}">
      <dsp:nvSpPr>
        <dsp:cNvPr id="0" name=""/>
        <dsp:cNvSpPr/>
      </dsp:nvSpPr>
      <dsp:spPr>
        <a:xfrm>
          <a:off x="5555922" y="361085"/>
          <a:ext cx="91440" cy="392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56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4113-51FD-435B-BB33-54E68476B83D}">
      <dsp:nvSpPr>
        <dsp:cNvPr id="0" name=""/>
        <dsp:cNvSpPr/>
      </dsp:nvSpPr>
      <dsp:spPr>
        <a:xfrm>
          <a:off x="4799119" y="2558"/>
          <a:ext cx="1605044" cy="35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数据结构</a:t>
          </a:r>
        </a:p>
      </dsp:txBody>
      <dsp:txXfrm>
        <a:off x="4799119" y="2558"/>
        <a:ext cx="1605044" cy="358527"/>
      </dsp:txXfrm>
    </dsp:sp>
    <dsp:sp modelId="{E1A851EE-1456-4F67-9300-EF17492E41EA}">
      <dsp:nvSpPr>
        <dsp:cNvPr id="0" name=""/>
        <dsp:cNvSpPr/>
      </dsp:nvSpPr>
      <dsp:spPr>
        <a:xfrm>
          <a:off x="4666955" y="753654"/>
          <a:ext cx="1869374" cy="934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线性结构</a:t>
          </a:r>
        </a:p>
      </dsp:txBody>
      <dsp:txXfrm>
        <a:off x="4666955" y="753654"/>
        <a:ext cx="1869374" cy="934687"/>
      </dsp:txXfrm>
    </dsp:sp>
    <dsp:sp modelId="{8EF6C651-C091-47E6-8A5D-55867A068A2B}">
      <dsp:nvSpPr>
        <dsp:cNvPr id="0" name=""/>
        <dsp:cNvSpPr/>
      </dsp:nvSpPr>
      <dsp:spPr>
        <a:xfrm>
          <a:off x="1839526" y="2080910"/>
          <a:ext cx="1869374" cy="9346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存储方式</a:t>
          </a:r>
        </a:p>
      </dsp:txBody>
      <dsp:txXfrm>
        <a:off x="1839526" y="2080910"/>
        <a:ext cx="1869374" cy="934687"/>
      </dsp:txXfrm>
    </dsp:sp>
    <dsp:sp modelId="{B689F8CE-F450-4836-A4B7-9B5CDBD3615A}">
      <dsp:nvSpPr>
        <dsp:cNvPr id="0" name=""/>
        <dsp:cNvSpPr/>
      </dsp:nvSpPr>
      <dsp:spPr>
        <a:xfrm>
          <a:off x="708555" y="3408165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静态存储</a:t>
          </a:r>
        </a:p>
      </dsp:txBody>
      <dsp:txXfrm>
        <a:off x="708555" y="3408165"/>
        <a:ext cx="1869374" cy="934687"/>
      </dsp:txXfrm>
    </dsp:sp>
    <dsp:sp modelId="{776BE99A-F40B-4D8F-B765-E735DBD029B2}">
      <dsp:nvSpPr>
        <dsp:cNvPr id="0" name=""/>
        <dsp:cNvSpPr/>
      </dsp:nvSpPr>
      <dsp:spPr>
        <a:xfrm>
          <a:off x="1175898" y="4735421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数组</a:t>
          </a:r>
        </a:p>
      </dsp:txBody>
      <dsp:txXfrm>
        <a:off x="1175898" y="4735421"/>
        <a:ext cx="1869374" cy="934687"/>
      </dsp:txXfrm>
    </dsp:sp>
    <dsp:sp modelId="{817D9FF9-8144-46B0-B023-7EDEDD26BAD7}">
      <dsp:nvSpPr>
        <dsp:cNvPr id="0" name=""/>
        <dsp:cNvSpPr/>
      </dsp:nvSpPr>
      <dsp:spPr>
        <a:xfrm>
          <a:off x="2970497" y="3408165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动态存储</a:t>
          </a:r>
        </a:p>
      </dsp:txBody>
      <dsp:txXfrm>
        <a:off x="2970497" y="3408165"/>
        <a:ext cx="1869374" cy="934687"/>
      </dsp:txXfrm>
    </dsp:sp>
    <dsp:sp modelId="{0F8E8024-63A8-429C-99EB-288FE292F245}">
      <dsp:nvSpPr>
        <dsp:cNvPr id="0" name=""/>
        <dsp:cNvSpPr/>
      </dsp:nvSpPr>
      <dsp:spPr>
        <a:xfrm>
          <a:off x="3437841" y="4735421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结构体指针</a:t>
          </a:r>
        </a:p>
      </dsp:txBody>
      <dsp:txXfrm>
        <a:off x="3437841" y="4735421"/>
        <a:ext cx="1869374" cy="934687"/>
      </dsp:txXfrm>
    </dsp:sp>
    <dsp:sp modelId="{2D6F3057-4F07-4713-B9C3-DD965F56B13E}">
      <dsp:nvSpPr>
        <dsp:cNvPr id="0" name=""/>
        <dsp:cNvSpPr/>
      </dsp:nvSpPr>
      <dsp:spPr>
        <a:xfrm>
          <a:off x="7494383" y="2080910"/>
          <a:ext cx="1869374" cy="9346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访问方式</a:t>
          </a:r>
        </a:p>
      </dsp:txBody>
      <dsp:txXfrm>
        <a:off x="7494383" y="2080910"/>
        <a:ext cx="1869374" cy="934687"/>
      </dsp:txXfrm>
    </dsp:sp>
    <dsp:sp modelId="{4E88EB53-9782-4BAB-A6D3-C40EBE2E4ED4}">
      <dsp:nvSpPr>
        <dsp:cNvPr id="0" name=""/>
        <dsp:cNvSpPr/>
      </dsp:nvSpPr>
      <dsp:spPr>
        <a:xfrm>
          <a:off x="5232440" y="3408165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随机访问</a:t>
          </a:r>
        </a:p>
      </dsp:txBody>
      <dsp:txXfrm>
        <a:off x="5232440" y="3408165"/>
        <a:ext cx="1869374" cy="934687"/>
      </dsp:txXfrm>
    </dsp:sp>
    <dsp:sp modelId="{2E9F7A34-3D8E-4C99-9F95-CE58815F3DF6}">
      <dsp:nvSpPr>
        <dsp:cNvPr id="0" name=""/>
        <dsp:cNvSpPr/>
      </dsp:nvSpPr>
      <dsp:spPr>
        <a:xfrm>
          <a:off x="5699784" y="4735421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线性表</a:t>
          </a:r>
        </a:p>
      </dsp:txBody>
      <dsp:txXfrm>
        <a:off x="5699784" y="4735421"/>
        <a:ext cx="1869374" cy="934687"/>
      </dsp:txXfrm>
    </dsp:sp>
    <dsp:sp modelId="{3EACDE8F-A0A0-4A56-8DDB-6DBF669D31CE}">
      <dsp:nvSpPr>
        <dsp:cNvPr id="0" name=""/>
        <dsp:cNvSpPr/>
      </dsp:nvSpPr>
      <dsp:spPr>
        <a:xfrm>
          <a:off x="7494383" y="3408165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先进先出</a:t>
          </a:r>
        </a:p>
      </dsp:txBody>
      <dsp:txXfrm>
        <a:off x="7494383" y="3408165"/>
        <a:ext cx="1869374" cy="934687"/>
      </dsp:txXfrm>
    </dsp:sp>
    <dsp:sp modelId="{DAC667E1-B6D1-42E7-B56F-9CC8D7C7AD99}">
      <dsp:nvSpPr>
        <dsp:cNvPr id="0" name=""/>
        <dsp:cNvSpPr/>
      </dsp:nvSpPr>
      <dsp:spPr>
        <a:xfrm>
          <a:off x="7961726" y="4735421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队列</a:t>
          </a:r>
        </a:p>
      </dsp:txBody>
      <dsp:txXfrm>
        <a:off x="7961726" y="4735421"/>
        <a:ext cx="1869374" cy="934687"/>
      </dsp:txXfrm>
    </dsp:sp>
    <dsp:sp modelId="{5C84789C-9EBF-4DE5-89AC-8BDE87CC765D}">
      <dsp:nvSpPr>
        <dsp:cNvPr id="0" name=""/>
        <dsp:cNvSpPr/>
      </dsp:nvSpPr>
      <dsp:spPr>
        <a:xfrm>
          <a:off x="9756326" y="3408165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先进后出</a:t>
          </a:r>
        </a:p>
      </dsp:txBody>
      <dsp:txXfrm>
        <a:off x="9756326" y="3408165"/>
        <a:ext cx="1869374" cy="934687"/>
      </dsp:txXfrm>
    </dsp:sp>
    <dsp:sp modelId="{4CF66BCB-D549-4B1E-A243-A26B4D98EB9F}">
      <dsp:nvSpPr>
        <dsp:cNvPr id="0" name=""/>
        <dsp:cNvSpPr/>
      </dsp:nvSpPr>
      <dsp:spPr>
        <a:xfrm>
          <a:off x="10223669" y="4735421"/>
          <a:ext cx="1869374" cy="934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栈</a:t>
          </a:r>
        </a:p>
      </dsp:txBody>
      <dsp:txXfrm>
        <a:off x="10223669" y="4735421"/>
        <a:ext cx="1869374" cy="93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3F560-91AA-4E4F-A5D4-50B8D4B299BF}">
      <dsp:nvSpPr>
        <dsp:cNvPr id="0" name=""/>
        <dsp:cNvSpPr/>
      </dsp:nvSpPr>
      <dsp:spPr>
        <a:xfrm>
          <a:off x="0" y="2958983"/>
          <a:ext cx="11298900" cy="6984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第</a:t>
          </a:r>
          <a:r>
            <a:rPr lang="en-US" altLang="zh-CN" sz="2400" kern="1200" dirty="0"/>
            <a:t>N</a:t>
          </a:r>
          <a:r>
            <a:rPr lang="zh-CN" altLang="en-US" sz="2400" kern="1200" dirty="0"/>
            <a:t>次</a:t>
          </a:r>
        </a:p>
      </dsp:txBody>
      <dsp:txXfrm>
        <a:off x="0" y="2958983"/>
        <a:ext cx="3389670" cy="698457"/>
      </dsp:txXfrm>
    </dsp:sp>
    <dsp:sp modelId="{2F5658C5-BF0E-47CD-8F5C-6F92BD3C4095}">
      <dsp:nvSpPr>
        <dsp:cNvPr id="0" name=""/>
        <dsp:cNvSpPr/>
      </dsp:nvSpPr>
      <dsp:spPr>
        <a:xfrm>
          <a:off x="0" y="2144116"/>
          <a:ext cx="11298900" cy="6984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第二次</a:t>
          </a:r>
        </a:p>
      </dsp:txBody>
      <dsp:txXfrm>
        <a:off x="0" y="2144116"/>
        <a:ext cx="3389670" cy="698457"/>
      </dsp:txXfrm>
    </dsp:sp>
    <dsp:sp modelId="{B7F95E1B-1734-4751-8701-8A8B50E0B301}">
      <dsp:nvSpPr>
        <dsp:cNvPr id="0" name=""/>
        <dsp:cNvSpPr/>
      </dsp:nvSpPr>
      <dsp:spPr>
        <a:xfrm>
          <a:off x="0" y="1329249"/>
          <a:ext cx="11298900" cy="6984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第一次</a:t>
          </a:r>
        </a:p>
      </dsp:txBody>
      <dsp:txXfrm>
        <a:off x="0" y="1329249"/>
        <a:ext cx="3389670" cy="698457"/>
      </dsp:txXfrm>
    </dsp:sp>
    <dsp:sp modelId="{5D6E4089-D17B-4541-A522-19391BCBCB2F}">
      <dsp:nvSpPr>
        <dsp:cNvPr id="0" name=""/>
        <dsp:cNvSpPr/>
      </dsp:nvSpPr>
      <dsp:spPr>
        <a:xfrm>
          <a:off x="0" y="514382"/>
          <a:ext cx="11298900" cy="6984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初状态</a:t>
          </a:r>
        </a:p>
      </dsp:txBody>
      <dsp:txXfrm>
        <a:off x="0" y="514382"/>
        <a:ext cx="3389670" cy="698457"/>
      </dsp:txXfrm>
    </dsp:sp>
    <dsp:sp modelId="{F9901BE1-E759-42A4-AE3C-3BF651C8CA56}">
      <dsp:nvSpPr>
        <dsp:cNvPr id="0" name=""/>
        <dsp:cNvSpPr/>
      </dsp:nvSpPr>
      <dsp:spPr>
        <a:xfrm>
          <a:off x="6511011" y="572587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233</a:t>
          </a:r>
          <a:endParaRPr lang="zh-CN" altLang="en-US" sz="2500" kern="1200" dirty="0"/>
        </a:p>
      </dsp:txBody>
      <dsp:txXfrm>
        <a:off x="6528059" y="589635"/>
        <a:ext cx="838975" cy="547951"/>
      </dsp:txXfrm>
    </dsp:sp>
    <dsp:sp modelId="{E2F4AE49-C28E-4D56-8E13-18E5F487E75E}">
      <dsp:nvSpPr>
        <dsp:cNvPr id="0" name=""/>
        <dsp:cNvSpPr/>
      </dsp:nvSpPr>
      <dsp:spPr>
        <a:xfrm>
          <a:off x="4393812" y="1154634"/>
          <a:ext cx="2553734" cy="232819"/>
        </a:xfrm>
        <a:custGeom>
          <a:avLst/>
          <a:gdLst/>
          <a:ahLst/>
          <a:cxnLst/>
          <a:rect l="0" t="0" r="0" b="0"/>
          <a:pathLst>
            <a:path>
              <a:moveTo>
                <a:pt x="2553734" y="0"/>
              </a:moveTo>
              <a:lnTo>
                <a:pt x="2553734" y="116409"/>
              </a:lnTo>
              <a:lnTo>
                <a:pt x="0" y="116409"/>
              </a:lnTo>
              <a:lnTo>
                <a:pt x="0" y="2328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BFCC9-A638-4BB7-89DE-18DC3F14C5DF}">
      <dsp:nvSpPr>
        <dsp:cNvPr id="0" name=""/>
        <dsp:cNvSpPr/>
      </dsp:nvSpPr>
      <dsp:spPr>
        <a:xfrm>
          <a:off x="3957276" y="1387454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234</a:t>
          </a:r>
        </a:p>
      </dsp:txBody>
      <dsp:txXfrm>
        <a:off x="3974324" y="1404502"/>
        <a:ext cx="838975" cy="547951"/>
      </dsp:txXfrm>
    </dsp:sp>
    <dsp:sp modelId="{05F53A32-9847-48CF-8B5B-D5A1E629B080}">
      <dsp:nvSpPr>
        <dsp:cNvPr id="0" name=""/>
        <dsp:cNvSpPr/>
      </dsp:nvSpPr>
      <dsp:spPr>
        <a:xfrm>
          <a:off x="3826316" y="1969501"/>
          <a:ext cx="567496" cy="232819"/>
        </a:xfrm>
        <a:custGeom>
          <a:avLst/>
          <a:gdLst/>
          <a:ahLst/>
          <a:cxnLst/>
          <a:rect l="0" t="0" r="0" b="0"/>
          <a:pathLst>
            <a:path>
              <a:moveTo>
                <a:pt x="567496" y="0"/>
              </a:moveTo>
              <a:lnTo>
                <a:pt x="567496" y="116409"/>
              </a:lnTo>
              <a:lnTo>
                <a:pt x="0" y="116409"/>
              </a:lnTo>
              <a:lnTo>
                <a:pt x="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CB8EC-305A-4151-ACFF-8CAC30C8134B}">
      <dsp:nvSpPr>
        <dsp:cNvPr id="0" name=""/>
        <dsp:cNvSpPr/>
      </dsp:nvSpPr>
      <dsp:spPr>
        <a:xfrm>
          <a:off x="3389780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235</a:t>
          </a:r>
        </a:p>
      </dsp:txBody>
      <dsp:txXfrm>
        <a:off x="3406828" y="2219369"/>
        <a:ext cx="838975" cy="547951"/>
      </dsp:txXfrm>
    </dsp:sp>
    <dsp:sp modelId="{1D455A13-0BE4-403C-983B-9A5F97C68430}">
      <dsp:nvSpPr>
        <dsp:cNvPr id="0" name=""/>
        <dsp:cNvSpPr/>
      </dsp:nvSpPr>
      <dsp:spPr>
        <a:xfrm>
          <a:off x="3780596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5F873-F4A0-49E6-A5D1-39C7BD938D66}">
      <dsp:nvSpPr>
        <dsp:cNvPr id="0" name=""/>
        <dsp:cNvSpPr/>
      </dsp:nvSpPr>
      <dsp:spPr>
        <a:xfrm>
          <a:off x="3389780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3406828" y="3034236"/>
        <a:ext cx="838975" cy="547951"/>
      </dsp:txXfrm>
    </dsp:sp>
    <dsp:sp modelId="{3B6CD2A9-20A4-4B77-AF7A-AEF538C351AA}">
      <dsp:nvSpPr>
        <dsp:cNvPr id="0" name=""/>
        <dsp:cNvSpPr/>
      </dsp:nvSpPr>
      <dsp:spPr>
        <a:xfrm>
          <a:off x="4393812" y="1969501"/>
          <a:ext cx="567496" cy="232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09"/>
              </a:lnTo>
              <a:lnTo>
                <a:pt x="567496" y="116409"/>
              </a:lnTo>
              <a:lnTo>
                <a:pt x="567496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13C0-380B-4372-A09B-3812A4112EB0}">
      <dsp:nvSpPr>
        <dsp:cNvPr id="0" name=""/>
        <dsp:cNvSpPr/>
      </dsp:nvSpPr>
      <dsp:spPr>
        <a:xfrm>
          <a:off x="4524773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468</a:t>
          </a:r>
        </a:p>
      </dsp:txBody>
      <dsp:txXfrm>
        <a:off x="4541821" y="2219369"/>
        <a:ext cx="838975" cy="547951"/>
      </dsp:txXfrm>
    </dsp:sp>
    <dsp:sp modelId="{E33426DE-F968-4B07-B60A-4E51E6806DC4}">
      <dsp:nvSpPr>
        <dsp:cNvPr id="0" name=""/>
        <dsp:cNvSpPr/>
      </dsp:nvSpPr>
      <dsp:spPr>
        <a:xfrm>
          <a:off x="4915589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8A8BE-F762-46F5-AA57-186367F8C380}">
      <dsp:nvSpPr>
        <dsp:cNvPr id="0" name=""/>
        <dsp:cNvSpPr/>
      </dsp:nvSpPr>
      <dsp:spPr>
        <a:xfrm>
          <a:off x="4524773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4541821" y="3034236"/>
        <a:ext cx="838975" cy="547951"/>
      </dsp:txXfrm>
    </dsp:sp>
    <dsp:sp modelId="{2BA36829-C07B-4D29-BBCC-F0E880FDB4A4}">
      <dsp:nvSpPr>
        <dsp:cNvPr id="0" name=""/>
        <dsp:cNvSpPr/>
      </dsp:nvSpPr>
      <dsp:spPr>
        <a:xfrm>
          <a:off x="6663799" y="1154634"/>
          <a:ext cx="283748" cy="232819"/>
        </a:xfrm>
        <a:custGeom>
          <a:avLst/>
          <a:gdLst/>
          <a:ahLst/>
          <a:cxnLst/>
          <a:rect l="0" t="0" r="0" b="0"/>
          <a:pathLst>
            <a:path>
              <a:moveTo>
                <a:pt x="283748" y="0"/>
              </a:moveTo>
              <a:lnTo>
                <a:pt x="283748" y="116409"/>
              </a:lnTo>
              <a:lnTo>
                <a:pt x="0" y="116409"/>
              </a:lnTo>
              <a:lnTo>
                <a:pt x="0" y="2328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7948B-C891-4573-A851-7A44537E2628}">
      <dsp:nvSpPr>
        <dsp:cNvPr id="0" name=""/>
        <dsp:cNvSpPr/>
      </dsp:nvSpPr>
      <dsp:spPr>
        <a:xfrm>
          <a:off x="6227263" y="1387454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232</a:t>
          </a:r>
        </a:p>
      </dsp:txBody>
      <dsp:txXfrm>
        <a:off x="6244311" y="1404502"/>
        <a:ext cx="838975" cy="547951"/>
      </dsp:txXfrm>
    </dsp:sp>
    <dsp:sp modelId="{F2566D75-0F9F-47D8-9491-A3E9C0A6B00C}">
      <dsp:nvSpPr>
        <dsp:cNvPr id="0" name=""/>
        <dsp:cNvSpPr/>
      </dsp:nvSpPr>
      <dsp:spPr>
        <a:xfrm>
          <a:off x="6096302" y="1969501"/>
          <a:ext cx="567496" cy="232819"/>
        </a:xfrm>
        <a:custGeom>
          <a:avLst/>
          <a:gdLst/>
          <a:ahLst/>
          <a:cxnLst/>
          <a:rect l="0" t="0" r="0" b="0"/>
          <a:pathLst>
            <a:path>
              <a:moveTo>
                <a:pt x="567496" y="0"/>
              </a:moveTo>
              <a:lnTo>
                <a:pt x="567496" y="116409"/>
              </a:lnTo>
              <a:lnTo>
                <a:pt x="0" y="116409"/>
              </a:lnTo>
              <a:lnTo>
                <a:pt x="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1FE1C-2EFE-494B-816E-F24C85F5EC44}">
      <dsp:nvSpPr>
        <dsp:cNvPr id="0" name=""/>
        <dsp:cNvSpPr/>
      </dsp:nvSpPr>
      <dsp:spPr>
        <a:xfrm>
          <a:off x="5659766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234</a:t>
          </a:r>
        </a:p>
      </dsp:txBody>
      <dsp:txXfrm>
        <a:off x="5676814" y="2219369"/>
        <a:ext cx="838975" cy="547951"/>
      </dsp:txXfrm>
    </dsp:sp>
    <dsp:sp modelId="{82D6BEE3-9DF0-4762-B39C-4D381253F1F0}">
      <dsp:nvSpPr>
        <dsp:cNvPr id="0" name=""/>
        <dsp:cNvSpPr/>
      </dsp:nvSpPr>
      <dsp:spPr>
        <a:xfrm>
          <a:off x="6050582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0B1DA-96B9-48B2-9C5D-EBB43C68643F}">
      <dsp:nvSpPr>
        <dsp:cNvPr id="0" name=""/>
        <dsp:cNvSpPr/>
      </dsp:nvSpPr>
      <dsp:spPr>
        <a:xfrm>
          <a:off x="5659766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5676814" y="3034236"/>
        <a:ext cx="838975" cy="547951"/>
      </dsp:txXfrm>
    </dsp:sp>
    <dsp:sp modelId="{05AB84B2-1383-49B5-B836-613056306EE0}">
      <dsp:nvSpPr>
        <dsp:cNvPr id="0" name=""/>
        <dsp:cNvSpPr/>
      </dsp:nvSpPr>
      <dsp:spPr>
        <a:xfrm>
          <a:off x="6663799" y="1969501"/>
          <a:ext cx="567496" cy="232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09"/>
              </a:lnTo>
              <a:lnTo>
                <a:pt x="567496" y="116409"/>
              </a:lnTo>
              <a:lnTo>
                <a:pt x="567496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9F70D-5AF3-461C-A737-4F7A566CFF24}">
      <dsp:nvSpPr>
        <dsp:cNvPr id="0" name=""/>
        <dsp:cNvSpPr/>
      </dsp:nvSpPr>
      <dsp:spPr>
        <a:xfrm>
          <a:off x="6794760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464</a:t>
          </a:r>
        </a:p>
      </dsp:txBody>
      <dsp:txXfrm>
        <a:off x="6811808" y="2219369"/>
        <a:ext cx="838975" cy="547951"/>
      </dsp:txXfrm>
    </dsp:sp>
    <dsp:sp modelId="{F654F3AE-0E44-4804-BF12-BB26D3C9257E}">
      <dsp:nvSpPr>
        <dsp:cNvPr id="0" name=""/>
        <dsp:cNvSpPr/>
      </dsp:nvSpPr>
      <dsp:spPr>
        <a:xfrm>
          <a:off x="7185576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DD641-B0D4-4696-9613-21ADB5543AA5}">
      <dsp:nvSpPr>
        <dsp:cNvPr id="0" name=""/>
        <dsp:cNvSpPr/>
      </dsp:nvSpPr>
      <dsp:spPr>
        <a:xfrm>
          <a:off x="6794760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6811808" y="3034236"/>
        <a:ext cx="838975" cy="547951"/>
      </dsp:txXfrm>
    </dsp:sp>
    <dsp:sp modelId="{A3D930FB-4150-44F6-A12D-324F19EC1383}">
      <dsp:nvSpPr>
        <dsp:cNvPr id="0" name=""/>
        <dsp:cNvSpPr/>
      </dsp:nvSpPr>
      <dsp:spPr>
        <a:xfrm>
          <a:off x="6947547" y="1154634"/>
          <a:ext cx="2553734" cy="232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09"/>
              </a:lnTo>
              <a:lnTo>
                <a:pt x="2553734" y="116409"/>
              </a:lnTo>
              <a:lnTo>
                <a:pt x="2553734" y="2328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26343-4757-4523-B856-2F520EFF37D8}">
      <dsp:nvSpPr>
        <dsp:cNvPr id="0" name=""/>
        <dsp:cNvSpPr/>
      </dsp:nvSpPr>
      <dsp:spPr>
        <a:xfrm>
          <a:off x="9064746" y="1387454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466</a:t>
          </a:r>
        </a:p>
      </dsp:txBody>
      <dsp:txXfrm>
        <a:off x="9081794" y="1404502"/>
        <a:ext cx="838975" cy="547951"/>
      </dsp:txXfrm>
    </dsp:sp>
    <dsp:sp modelId="{27C2D0E5-C452-4BDE-875A-52AC4B414733}">
      <dsp:nvSpPr>
        <dsp:cNvPr id="0" name=""/>
        <dsp:cNvSpPr/>
      </dsp:nvSpPr>
      <dsp:spPr>
        <a:xfrm>
          <a:off x="8366289" y="1969501"/>
          <a:ext cx="1134993" cy="232819"/>
        </a:xfrm>
        <a:custGeom>
          <a:avLst/>
          <a:gdLst/>
          <a:ahLst/>
          <a:cxnLst/>
          <a:rect l="0" t="0" r="0" b="0"/>
          <a:pathLst>
            <a:path>
              <a:moveTo>
                <a:pt x="1134993" y="0"/>
              </a:moveTo>
              <a:lnTo>
                <a:pt x="1134993" y="116409"/>
              </a:lnTo>
              <a:lnTo>
                <a:pt x="0" y="116409"/>
              </a:lnTo>
              <a:lnTo>
                <a:pt x="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D13BD-D7DE-4979-8843-4B58046864BB}">
      <dsp:nvSpPr>
        <dsp:cNvPr id="0" name=""/>
        <dsp:cNvSpPr/>
      </dsp:nvSpPr>
      <dsp:spPr>
        <a:xfrm>
          <a:off x="7929753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465</a:t>
          </a:r>
        </a:p>
      </dsp:txBody>
      <dsp:txXfrm>
        <a:off x="7946801" y="2219369"/>
        <a:ext cx="838975" cy="547951"/>
      </dsp:txXfrm>
    </dsp:sp>
    <dsp:sp modelId="{2E3F546C-ED49-4619-873A-5DC9D9A06B10}">
      <dsp:nvSpPr>
        <dsp:cNvPr id="0" name=""/>
        <dsp:cNvSpPr/>
      </dsp:nvSpPr>
      <dsp:spPr>
        <a:xfrm>
          <a:off x="8320569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74CE6-4685-4C40-9777-B7CD6A271773}">
      <dsp:nvSpPr>
        <dsp:cNvPr id="0" name=""/>
        <dsp:cNvSpPr/>
      </dsp:nvSpPr>
      <dsp:spPr>
        <a:xfrm>
          <a:off x="7929753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7946801" y="3034236"/>
        <a:ext cx="838975" cy="547951"/>
      </dsp:txXfrm>
    </dsp:sp>
    <dsp:sp modelId="{19A4AAF9-234C-436E-8A18-83A3D3C995C8}">
      <dsp:nvSpPr>
        <dsp:cNvPr id="0" name=""/>
        <dsp:cNvSpPr/>
      </dsp:nvSpPr>
      <dsp:spPr>
        <a:xfrm>
          <a:off x="9455562" y="1969501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F1F9F-8C4A-4A01-B0A7-B15A62FA00FA}">
      <dsp:nvSpPr>
        <dsp:cNvPr id="0" name=""/>
        <dsp:cNvSpPr/>
      </dsp:nvSpPr>
      <dsp:spPr>
        <a:xfrm>
          <a:off x="9064746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467</a:t>
          </a:r>
        </a:p>
      </dsp:txBody>
      <dsp:txXfrm>
        <a:off x="9081794" y="2219369"/>
        <a:ext cx="838975" cy="547951"/>
      </dsp:txXfrm>
    </dsp:sp>
    <dsp:sp modelId="{205E6A18-FFBC-44C6-A6D8-DF1E576870C4}">
      <dsp:nvSpPr>
        <dsp:cNvPr id="0" name=""/>
        <dsp:cNvSpPr/>
      </dsp:nvSpPr>
      <dsp:spPr>
        <a:xfrm>
          <a:off x="9455562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CC718-FCE4-4147-8930-0E7CFA9E66F6}">
      <dsp:nvSpPr>
        <dsp:cNvPr id="0" name=""/>
        <dsp:cNvSpPr/>
      </dsp:nvSpPr>
      <dsp:spPr>
        <a:xfrm>
          <a:off x="9064746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9081794" y="3034236"/>
        <a:ext cx="838975" cy="547951"/>
      </dsp:txXfrm>
    </dsp:sp>
    <dsp:sp modelId="{B98338FF-A2EE-4440-A8D8-EEE8CF21C0C5}">
      <dsp:nvSpPr>
        <dsp:cNvPr id="0" name=""/>
        <dsp:cNvSpPr/>
      </dsp:nvSpPr>
      <dsp:spPr>
        <a:xfrm>
          <a:off x="9501282" y="1969501"/>
          <a:ext cx="1134993" cy="232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09"/>
              </a:lnTo>
              <a:lnTo>
                <a:pt x="1134993" y="116409"/>
              </a:lnTo>
              <a:lnTo>
                <a:pt x="1134993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5FFF-84DF-4322-9D20-D9146A4B3CD9}">
      <dsp:nvSpPr>
        <dsp:cNvPr id="0" name=""/>
        <dsp:cNvSpPr/>
      </dsp:nvSpPr>
      <dsp:spPr>
        <a:xfrm>
          <a:off x="10199739" y="2202321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932</a:t>
          </a:r>
        </a:p>
      </dsp:txBody>
      <dsp:txXfrm>
        <a:off x="10216787" y="2219369"/>
        <a:ext cx="838975" cy="547951"/>
      </dsp:txXfrm>
    </dsp:sp>
    <dsp:sp modelId="{200358A7-4F4A-4A90-86AB-5F3E58A5C8F1}">
      <dsp:nvSpPr>
        <dsp:cNvPr id="0" name=""/>
        <dsp:cNvSpPr/>
      </dsp:nvSpPr>
      <dsp:spPr>
        <a:xfrm>
          <a:off x="10590555" y="2784368"/>
          <a:ext cx="91440" cy="232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1C44E-3772-435C-813E-F894B42962E5}">
      <dsp:nvSpPr>
        <dsp:cNvPr id="0" name=""/>
        <dsp:cNvSpPr/>
      </dsp:nvSpPr>
      <dsp:spPr>
        <a:xfrm>
          <a:off x="10199739" y="3017188"/>
          <a:ext cx="873071" cy="58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……</a:t>
          </a:r>
        </a:p>
      </dsp:txBody>
      <dsp:txXfrm>
        <a:off x="10216787" y="3034236"/>
        <a:ext cx="838975" cy="54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B9E77-DA8B-4B74-8FD9-D1BE78BCF5CB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6C9F-015C-40EA-8D6D-CC1AAD73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2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各位学弟学妹大家好，我是东校高二的学长冉德龙，今天想和大家分享一下栈、队列广搜相关的知识。在学习的过程中，如果有听不懂的地方，直接说就行。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r>
              <a:rPr lang="zh-CN" altLang="en-US" dirty="0"/>
              <a:t>这里的</a:t>
            </a:r>
            <a:r>
              <a:rPr lang="en-US" altLang="zh-CN" dirty="0"/>
              <a:t>empty</a:t>
            </a:r>
            <a:r>
              <a:rPr lang="zh-CN" altLang="en-US" dirty="0"/>
              <a:t>一定要判，否则</a:t>
            </a:r>
            <a:r>
              <a:rPr lang="en-US" altLang="zh-CN" dirty="0"/>
              <a:t>top</a:t>
            </a:r>
            <a:r>
              <a:rPr lang="zh-CN" altLang="en-US" dirty="0"/>
              <a:t>可能减到负值，访问数组就出错了。</a:t>
            </a:r>
            <a:r>
              <a:rPr lang="en-US" altLang="zh-CN" dirty="0"/>
              <a:t>Pop</a:t>
            </a:r>
            <a:r>
              <a:rPr lang="zh-CN" altLang="en-US" dirty="0"/>
              <a:t>的另一种写法，是既改变栈顶指针，又返回栈顶的元素。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53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好，下面请同学们完成</a:t>
            </a:r>
            <a:r>
              <a:rPr lang="en-US" altLang="zh-CN" dirty="0" err="1"/>
              <a:t>codevs</a:t>
            </a:r>
            <a:r>
              <a:rPr lang="zh-CN" altLang="en-US" dirty="0"/>
              <a:t>上的这两道题，如果有什么问题，可以随时提；我在台上跟大家一起写，有什么不会的可以随时参考。稍微休息一下</a:t>
            </a:r>
            <a:r>
              <a:rPr lang="en-US" altLang="zh-CN" dirty="0"/>
              <a:t>【</a:t>
            </a:r>
            <a:r>
              <a:rPr lang="zh-CN" altLang="en-US" dirty="0"/>
              <a:t>课间，下去转转，看看有什么事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好，大家都写完了吗？接下来我们看一下队列。所谓队列，我们在生活中非常常见，这是一种先进先出的数据结构，我们只能取出队头的元素，像队尾插入元素，不能在中间插队或者钦定。队列的英文是</a:t>
            </a:r>
            <a:r>
              <a:rPr lang="en-US" altLang="zh-CN" dirty="0"/>
              <a:t>queue</a:t>
            </a:r>
            <a:r>
              <a:rPr lang="zh-CN" altLang="en-US" dirty="0"/>
              <a:t>，变量名有的用</a:t>
            </a:r>
            <a:r>
              <a:rPr lang="en-US" altLang="zh-CN" dirty="0"/>
              <a:t>q</a:t>
            </a:r>
            <a:r>
              <a:rPr lang="zh-CN" altLang="en-US" dirty="0"/>
              <a:t>有的用</a:t>
            </a:r>
            <a:r>
              <a:rPr lang="en-US" altLang="zh-CN" dirty="0"/>
              <a:t>dui</a:t>
            </a:r>
            <a:r>
              <a:rPr lang="zh-CN" altLang="en-US" dirty="0"/>
              <a:t>，我比较喜欢用</a:t>
            </a:r>
            <a:r>
              <a:rPr lang="en-US" altLang="zh-CN" dirty="0" err="1"/>
              <a:t>qu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8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于栈来说，队列也需要一个线性表，但队列需要两个指针，一个指示队头，一个指示队尾。队尾指的是下一元素的插入位置，跟栈一样，不同的人，对队尾的定义可能不一样。在这里提前说一句，当出队的时候，生活中我们都是让每个人向前移动一个位置，但我们都知道，数组怎么折腾太费时间了，所以用空间换时间，只移动代表队头的指针，不移动队列里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3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基本操作，跟栈的差不多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7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我们来看一下动画演示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类比栈的操作，基本大同小异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53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39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push</a:t>
            </a:r>
            <a:r>
              <a:rPr lang="zh-CN" altLang="en-US" dirty="0"/>
              <a:t>是插入到</a:t>
            </a:r>
            <a:r>
              <a:rPr lang="en-US" altLang="zh-CN" dirty="0"/>
              <a:t>tail</a:t>
            </a:r>
            <a:r>
              <a:rPr lang="zh-CN" altLang="en-US" dirty="0"/>
              <a:t>的位置上，</a:t>
            </a:r>
            <a:r>
              <a:rPr lang="en-US" altLang="zh-CN" dirty="0"/>
              <a:t>pop</a:t>
            </a:r>
            <a:r>
              <a:rPr lang="zh-CN" altLang="en-US" dirty="0"/>
              <a:t>是修改的</a:t>
            </a:r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4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之前我们说，出队时用空间换时间，用移动指针替代移动元素。</a:t>
            </a:r>
            <a:r>
              <a:rPr lang="zh-CN" altLang="en-US" dirty="0"/>
              <a:t>这时候出现了一个问题，我们看这张示意图，下方是数组下标，上方是数据，可以看出，</a:t>
            </a:r>
            <a:r>
              <a:rPr lang="en-US" altLang="zh-CN" dirty="0"/>
              <a:t>9997</a:t>
            </a:r>
            <a:r>
              <a:rPr lang="zh-CN" altLang="en-US" dirty="0"/>
              <a:t>之前的元素都出栈了，这些单元都没有用了，而这时队尾指针已经到了最后。也就是说，尽管队列有空余，却再也无法入队了，这就是假溢出，这怎么办？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9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首先，请同学们回忆一下，以前学过哪些数据结构？对，昨天刚学了，线性表和链表，还有我们的老朋友数组，今天，我们要学习的栈和队列也是一种数据结构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这时候，我们会想，如果将队列弄成一个环，走到头，再让队尾指针回到开始。做成一个循环的队列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6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时怎么实现呢？我们知道，计算机中没有环状的结构，但我们可以想到对下标取模，模上队列长度，这时，就实现了环的效果，我们把这种结构叫做循环队列。但这时又出现了新的问题。首先，我们可以看出，尽管是循环了，但队列空的条件仍然是</a:t>
            </a:r>
            <a:r>
              <a:rPr lang="en-US" altLang="zh-CN" dirty="0"/>
              <a:t>head==tail,</a:t>
            </a:r>
            <a:r>
              <a:rPr lang="zh-CN" altLang="en-US" dirty="0"/>
              <a:t>而队列满时，条件也变成了</a:t>
            </a:r>
            <a:r>
              <a:rPr lang="en-US" altLang="zh-CN" dirty="0"/>
              <a:t>head==tail【</a:t>
            </a:r>
            <a:r>
              <a:rPr lang="zh-CN" altLang="en-US" dirty="0"/>
              <a:t>黑板画图</a:t>
            </a:r>
            <a:r>
              <a:rPr lang="en-US" altLang="zh-CN" dirty="0"/>
              <a:t>】</a:t>
            </a:r>
            <a:r>
              <a:rPr lang="zh-CN" altLang="en-US" dirty="0"/>
              <a:t>，这就显然不对了，如何区分这两个条件呢？我们可以牺牲一个空间，这样队满条件就变为</a:t>
            </a:r>
            <a:r>
              <a:rPr lang="en-US" altLang="zh-CN" sz="1200" dirty="0"/>
              <a:t>(tail+1)%MAX_QUEUE_SIZE==head</a:t>
            </a:r>
            <a:r>
              <a:rPr lang="zh-CN" altLang="en-US" sz="1200" dirty="0"/>
              <a:t>，大家一定要注意这个条件，我一开始写课件的时候就写错了，惭愧</a:t>
            </a:r>
            <a:r>
              <a:rPr lang="en-US" altLang="zh-CN" sz="1200" dirty="0"/>
              <a:t>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66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看一下动画演示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3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注意将循环队列的代码与普通队列类比，注意循环队列不要开的太小，否则会覆盖老状态；不知道大家学没学过模运算的运算法则是</a:t>
            </a:r>
            <a:r>
              <a:rPr lang="en-US" altLang="zh-CN" dirty="0"/>
              <a:t>(a-b)%p=((</a:t>
            </a:r>
            <a:r>
              <a:rPr lang="en-US" altLang="zh-CN" dirty="0" err="1"/>
              <a:t>a%p</a:t>
            </a:r>
            <a:r>
              <a:rPr lang="en-US" altLang="zh-CN" dirty="0"/>
              <a:t>)-(</a:t>
            </a:r>
            <a:r>
              <a:rPr lang="en-US" altLang="zh-CN" dirty="0" err="1"/>
              <a:t>b%p</a:t>
            </a:r>
            <a:r>
              <a:rPr lang="en-US" altLang="zh-CN" dirty="0"/>
              <a:t>)+p)%p</a:t>
            </a:r>
            <a:r>
              <a:rPr lang="zh-CN" altLang="en-US" dirty="0"/>
              <a:t>，其中</a:t>
            </a:r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r>
              <a:rPr lang="zh-CN" altLang="en-US" dirty="0"/>
              <a:t>大家都知道是已经取过模的，所以这里就不用模了。带公式，就能算出队列大小了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0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注意判满的条件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0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原来是</a:t>
            </a:r>
            <a:r>
              <a:rPr lang="en-US" altLang="zh-CN" dirty="0"/>
              <a:t>tail++,head++,</a:t>
            </a:r>
            <a:r>
              <a:rPr lang="zh-CN" altLang="en-US" dirty="0"/>
              <a:t>这里变成了</a:t>
            </a:r>
            <a:r>
              <a:rPr lang="en-US" altLang="zh-CN" dirty="0"/>
              <a:t>+1</a:t>
            </a:r>
            <a:r>
              <a:rPr lang="zh-CN" altLang="en-US" dirty="0"/>
              <a:t>后取模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93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细心的同学可能注意到我刚上课时提过，栈和队列可以静态存，也可以动态存，可是刚才的代码给的都是静态存储。有没有动态存储的栈和队列呢？这个可以有。好处是不需要预先管队列要开多大，比较灵活，但坏处也是有的，在</a:t>
            </a:r>
            <a:r>
              <a:rPr lang="en-US" altLang="zh-CN" dirty="0"/>
              <a:t>OI</a:t>
            </a:r>
            <a:r>
              <a:rPr lang="zh-CN" altLang="en-US" dirty="0"/>
              <a:t>学习中我们几乎用不着，有兴趣的同学可以自行查阅资料，写一写，非常锻炼代码能力和指针操作能力。为什么说它很鸡肋呢？接下来就给大家介绍一个神器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02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没错，就是大家喜闻乐见的</a:t>
            </a:r>
            <a:r>
              <a:rPr lang="en-US" altLang="zh-CN" dirty="0"/>
              <a:t>STL</a:t>
            </a:r>
            <a:r>
              <a:rPr lang="zh-CN" altLang="en-US" dirty="0"/>
              <a:t>，可能有的同学在前几天的学习中就以及掌握了。这里再给大家提一下。在</a:t>
            </a:r>
            <a:r>
              <a:rPr lang="en-US" altLang="zh-CN" dirty="0"/>
              <a:t>STL</a:t>
            </a:r>
            <a:r>
              <a:rPr lang="zh-CN" altLang="en-US" dirty="0"/>
              <a:t>里你不需要再去写各类操作，直接一个</a:t>
            </a:r>
            <a:r>
              <a:rPr lang="en-US" altLang="zh-CN" dirty="0"/>
              <a:t>include</a:t>
            </a:r>
            <a:r>
              <a:rPr lang="zh-CN" altLang="en-US" dirty="0"/>
              <a:t>就搞定了，不过你需要记住这几个函数名，考场上别忘了单词怎么拼。注意栈在声明的时候，用尖括号括起来的是栈存储的数据类型。还有这个取栈顶，函数名是</a:t>
            </a:r>
            <a:r>
              <a:rPr lang="en-US" altLang="zh-CN" dirty="0"/>
              <a:t>top</a:t>
            </a:r>
            <a:r>
              <a:rPr lang="zh-CN" altLang="en-US" dirty="0"/>
              <a:t>，不要跟一会儿要讲 的队列的操作名混了。这个清空栈，有的时候会用到，相当于调用了栈的构造函数。当然</a:t>
            </a:r>
            <a:r>
              <a:rPr lang="en-US" altLang="zh-CN" dirty="0"/>
              <a:t>STL</a:t>
            </a:r>
            <a:r>
              <a:rPr lang="zh-CN" altLang="en-US" dirty="0"/>
              <a:t>也有一些缺点，它的常数比较大，不开</a:t>
            </a:r>
            <a:r>
              <a:rPr lang="en-US" altLang="zh-CN" dirty="0"/>
              <a:t>O2</a:t>
            </a:r>
            <a:r>
              <a:rPr lang="zh-CN" altLang="en-US" dirty="0"/>
              <a:t>优化会比较慢，而</a:t>
            </a:r>
            <a:r>
              <a:rPr lang="en-US" altLang="zh-CN" dirty="0"/>
              <a:t>NOIP</a:t>
            </a:r>
            <a:r>
              <a:rPr lang="zh-CN" altLang="en-US" dirty="0"/>
              <a:t>的比赛是绝对不可能开</a:t>
            </a:r>
            <a:r>
              <a:rPr lang="en-US" altLang="zh-CN" dirty="0"/>
              <a:t>O2</a:t>
            </a:r>
            <a:r>
              <a:rPr lang="zh-CN" altLang="en-US" dirty="0"/>
              <a:t>优化的，不过</a:t>
            </a:r>
            <a:r>
              <a:rPr lang="en-US" altLang="zh-CN" dirty="0"/>
              <a:t>NOIP</a:t>
            </a:r>
            <a:r>
              <a:rPr lang="zh-CN" altLang="en-US" dirty="0"/>
              <a:t>一般不太卡常，大家自己斟酌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85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再看一下队列的</a:t>
            </a:r>
            <a:r>
              <a:rPr lang="en-US" altLang="zh-CN" dirty="0"/>
              <a:t>STL</a:t>
            </a:r>
            <a:r>
              <a:rPr lang="zh-CN" altLang="en-US" dirty="0"/>
              <a:t>操作，这个队列不用担心溢出也不用担心假溢出，当然你做某些题就会发现，尽管题是要用队列解的，但</a:t>
            </a:r>
            <a:r>
              <a:rPr lang="en-US" altLang="zh-CN" dirty="0"/>
              <a:t>STL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却满足不了需求，这种题我们一会儿就会遇到一个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15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但我得声明，今天写题不许用</a:t>
            </a:r>
            <a:r>
              <a:rPr lang="en-US" altLang="zh-CN" dirty="0"/>
              <a:t>STL</a:t>
            </a:r>
            <a:r>
              <a:rPr lang="zh-CN" altLang="en-US" dirty="0"/>
              <a:t>，老老实实给我手打！考试的时候你愿用哪个用哪个，但今天大家还初识这些知识，希望大家能巩固好，谢谢大家的理解和配合了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7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这是一个数据结构的不严谨的分类，其中，访问方式，就是数据怎么读，提供哪些函数，而存储方式，决定数据怎么存，这些函数怎么写；存储方式和访问方式可以自由组合。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7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接下来我们稍微休息一下，大家做一下这两道模板题，我会在上面跟着大家写，如果对前面栈和队列还有不理解的部分，欢迎大家提问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86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好，接下来我们来看一下栈的应用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16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首先一个应用是，判断一个给定的字符串是否为回文串，我们看，何为回文串？可以知道回文串是中心对称的，而且回文串正着读，反着读，都是一样的结果，那么怎么倒序呢？我们很容易就想到先进后出的栈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留思考时间</a:t>
            </a:r>
            <a:r>
              <a:rPr lang="en-US" altLang="zh-CN" dirty="0"/>
              <a:t>】</a:t>
            </a:r>
            <a:r>
              <a:rPr lang="zh-CN" altLang="en-US" dirty="0"/>
              <a:t>不难，编程时注意区分栈操作、队列操作的函数名、变量名，老师提到要锻炼同学们的代码能力，那么我随机选一位同学广播，其他同学也跟着写，这位同学可以用之前提交的栈与队列的模板</a:t>
            </a:r>
            <a:endParaRPr lang="en-US" altLang="zh-CN" dirty="0"/>
          </a:p>
          <a:p>
            <a:r>
              <a:rPr lang="zh-CN" altLang="en-US" dirty="0"/>
              <a:t>输入仅包括一行不超过</a:t>
            </a:r>
            <a:r>
              <a:rPr lang="en-US" altLang="zh-CN" dirty="0"/>
              <a:t>100</a:t>
            </a:r>
            <a:r>
              <a:rPr lang="zh-CN" altLang="en-US" dirty="0"/>
              <a:t>字符的字符串</a:t>
            </a:r>
            <a:endParaRPr lang="en-US" altLang="zh-CN" dirty="0"/>
          </a:p>
          <a:p>
            <a:r>
              <a:rPr lang="zh-CN" altLang="en-US" dirty="0"/>
              <a:t>输出仅包括一行如果不是回文串，输出</a:t>
            </a:r>
            <a:r>
              <a:rPr lang="en-US" altLang="zh-CN" dirty="0"/>
              <a:t>-1</a:t>
            </a:r>
            <a:r>
              <a:rPr lang="zh-CN" altLang="en-US" dirty="0"/>
              <a:t>，否则输出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36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括号匹配运用贪心的算法是一定正确的。</a:t>
            </a:r>
            <a:r>
              <a:rPr lang="zh-CN" altLang="en-US" dirty="0"/>
              <a:t>对于右括号，要匹配离它最近的左括号，可以看出是后进先出的，所以要用到栈。</a:t>
            </a:r>
            <a:r>
              <a:rPr lang="zh-CN" altLang="en-US" dirty="0"/>
              <a:t>对于样例三可以看出，第一个</a:t>
            </a:r>
            <a:r>
              <a:rPr lang="en-US" altLang="zh-CN" dirty="0"/>
              <a:t>【】</a:t>
            </a:r>
            <a:r>
              <a:rPr lang="zh-CN" altLang="en-US" dirty="0"/>
              <a:t>匹配后，它就没有用了，相当于匹配成功，直接出栈就行了</a:t>
            </a:r>
            <a:r>
              <a:rPr lang="en-US" altLang="zh-CN" dirty="0"/>
              <a:t>//</a:t>
            </a:r>
            <a:r>
              <a:rPr lang="zh-CN" altLang="en-US" dirty="0"/>
              <a:t>手动画栈模拟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63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所以，我们可以写出如下的伪代码，接着我们来模拟一下</a:t>
            </a:r>
            <a:r>
              <a:rPr lang="en-US" altLang="zh-CN" dirty="0"/>
              <a:t>【</a:t>
            </a:r>
            <a:r>
              <a:rPr lang="zh-CN" altLang="en-US" dirty="0"/>
              <a:t>模拟完</a:t>
            </a:r>
            <a:r>
              <a:rPr lang="en-US" altLang="zh-CN" dirty="0"/>
              <a:t>】</a:t>
            </a:r>
            <a:r>
              <a:rPr lang="zh-CN" altLang="en-US" dirty="0"/>
              <a:t>，好了，接下来请同学们自己实现一下</a:t>
            </a:r>
            <a:endParaRPr lang="en-US" altLang="zh-CN" dirty="0"/>
          </a:p>
          <a:p>
            <a:r>
              <a:rPr lang="zh-CN" altLang="en-US" dirty="0"/>
              <a:t>测试数据：</a:t>
            </a:r>
            <a:endParaRPr lang="en-US" altLang="zh-CN" dirty="0"/>
          </a:p>
          <a:p>
            <a:r>
              <a:rPr lang="en-US" altLang="zh-CN" dirty="0"/>
              <a:t>((((()))))-right</a:t>
            </a:r>
          </a:p>
          <a:p>
            <a:r>
              <a:rPr lang="en-US" altLang="zh-CN" dirty="0"/>
              <a:t>({()))-false-</a:t>
            </a:r>
            <a:r>
              <a:rPr lang="zh-CN" altLang="en-US" dirty="0"/>
              <a:t>左右不匹配</a:t>
            </a:r>
            <a:endParaRPr lang="en-US" altLang="zh-CN" dirty="0"/>
          </a:p>
          <a:p>
            <a:r>
              <a:rPr lang="en-US" altLang="zh-CN" dirty="0"/>
              <a:t>()()}-</a:t>
            </a:r>
            <a:r>
              <a:rPr lang="zh-CN" altLang="en-US" dirty="0"/>
              <a:t>读栈时栈空</a:t>
            </a:r>
            <a:endParaRPr lang="en-US" altLang="zh-CN" dirty="0"/>
          </a:p>
          <a:p>
            <a:r>
              <a:rPr lang="en-US" altLang="zh-CN" dirty="0"/>
              <a:t>(){-</a:t>
            </a:r>
            <a:r>
              <a:rPr lang="zh-CN" altLang="en-US" dirty="0"/>
              <a:t>结束时栈不空</a:t>
            </a:r>
            <a:endParaRPr lang="en-US" altLang="zh-CN" dirty="0"/>
          </a:p>
          <a:p>
            <a:r>
              <a:rPr lang="zh-CN" altLang="en-US" dirty="0"/>
              <a:t>编程练习</a:t>
            </a:r>
            <a:r>
              <a:rPr lang="en-US" altLang="zh-CN" dirty="0"/>
              <a:t>SYOJ</a:t>
            </a:r>
            <a:r>
              <a:rPr lang="zh-CN" altLang="en-US" dirty="0"/>
              <a:t>提交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93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878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简单介绍：前缀</a:t>
            </a:r>
            <a:r>
              <a:rPr lang="en-US" altLang="zh-CN" dirty="0"/>
              <a:t>-</a:t>
            </a:r>
            <a:r>
              <a:rPr lang="zh-CN" altLang="en-US" dirty="0"/>
              <a:t>波兰式，后缀</a:t>
            </a:r>
            <a:r>
              <a:rPr lang="en-US" altLang="zh-CN" dirty="0"/>
              <a:t>-</a:t>
            </a:r>
            <a:r>
              <a:rPr lang="zh-CN" altLang="en-US" dirty="0"/>
              <a:t>逆波兰式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55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提问，模拟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00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后缀表达式只需一次遍历就可以算出结果。如果读到运算符，则操作数已经早就读到了，也肯定是离操作符最近的两个操作数。相当于后进先出，所以是个栈。这是伪代码，我们来模拟一下</a:t>
            </a:r>
            <a:r>
              <a:rPr lang="en-US" altLang="zh-CN" sz="1200" dirty="0"/>
              <a:t>5 1 2 3 + * + 4 - 5 –</a:t>
            </a:r>
            <a:endParaRPr lang="en-US" altLang="zh-CN" dirty="0"/>
          </a:p>
          <a:p>
            <a:r>
              <a:rPr lang="zh-CN" altLang="en-US" dirty="0"/>
              <a:t>要求编程，</a:t>
            </a:r>
            <a:r>
              <a:rPr lang="en-US" altLang="zh-CN" dirty="0"/>
              <a:t>SYOJ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http://el.sdshiyan.cn/oj/problem.php?id=1043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9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先来看一下栈，什么是栈呢？我们可以回想一下食堂里摞在一起的盘子，我们只能把新盘子放在盘子堆的最上面，也只能从盘子堆最上面拿走盘子。而不能随便拿盘子。所以我在这里说这是一种特殊的线性表。下面这是栈的严谨定义，可以想到，先入栈的元素会被压在栈底，因此会最后出栈，我们叫做先进后出或后进先出的数据结构。栈的英语是</a:t>
            </a:r>
            <a:r>
              <a:rPr lang="en-US" altLang="zh-CN" dirty="0"/>
              <a:t>stack</a:t>
            </a:r>
            <a:r>
              <a:rPr lang="zh-CN" altLang="en-US" dirty="0"/>
              <a:t>，变量名用</a:t>
            </a:r>
            <a:r>
              <a:rPr lang="en-US" altLang="zh-CN" dirty="0" err="1"/>
              <a:t>s,zhan</a:t>
            </a:r>
            <a:r>
              <a:rPr lang="en-US" altLang="zh-CN" dirty="0"/>
              <a:t>,</a:t>
            </a:r>
            <a:r>
              <a:rPr lang="zh-CN" altLang="en-US" dirty="0"/>
              <a:t>我一般用</a:t>
            </a:r>
            <a:r>
              <a:rPr lang="en-US" altLang="zh-CN" dirty="0" err="1"/>
              <a:t>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52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49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之前我们说的是后缀表达式，但我们平常用的都是中缀表达式，那么如何求解中缀表达式呢？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32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请同学上黑板，强调</a:t>
            </a:r>
            <a:r>
              <a:rPr lang="en-US" altLang="zh-CN" dirty="0"/>
              <a:t>OI</a:t>
            </a:r>
            <a:r>
              <a:rPr lang="zh-CN" altLang="en-US" dirty="0"/>
              <a:t>几乎都是唯一解，几乎不可能有</a:t>
            </a:r>
            <a:r>
              <a:rPr lang="en-US" altLang="zh-CN" dirty="0" err="1"/>
              <a:t>spj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483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</a:t>
            </a:r>
            <a:r>
              <a:rPr lang="en-US" altLang="zh-CN" sz="1200" dirty="0"/>
              <a:t>1+2+3*(4+5*6+7)+8</a:t>
            </a:r>
            <a:r>
              <a:rPr lang="zh-CN" altLang="en-US" sz="1200" dirty="0"/>
              <a:t>的运算顺序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59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演示标号法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866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endParaRPr lang="en-US" altLang="zh-CN" dirty="0"/>
          </a:p>
          <a:p>
            <a:r>
              <a:rPr lang="en-US" altLang="zh-CN" sz="1200" dirty="0"/>
              <a:t>5+1*(2+3)-4-5</a:t>
            </a:r>
          </a:p>
          <a:p>
            <a:r>
              <a:rPr lang="zh-CN" altLang="en-US" sz="1200" dirty="0"/>
              <a:t>结果</a:t>
            </a:r>
            <a:endParaRPr lang="en-US" altLang="zh-CN" sz="1200" dirty="0"/>
          </a:p>
          <a:p>
            <a:r>
              <a:rPr lang="en-US" altLang="zh-CN" sz="1200" dirty="0"/>
              <a:t>5 1 2 3 + * + 4 – 5</a:t>
            </a:r>
          </a:p>
          <a:p>
            <a:endParaRPr lang="en-US" altLang="zh-CN" dirty="0"/>
          </a:p>
          <a:p>
            <a:r>
              <a:rPr lang="zh-CN" altLang="en-US" dirty="0"/>
              <a:t>要求编程，</a:t>
            </a:r>
            <a:r>
              <a:rPr lang="en-US" altLang="zh-CN" dirty="0"/>
              <a:t>SYOJ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17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136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  <a:endParaRPr lang="en-US" altLang="zh-CN" dirty="0"/>
          </a:p>
          <a:p>
            <a:r>
              <a:rPr lang="en-US" altLang="zh-CN" sz="1200" dirty="0"/>
              <a:t>5+1*(2+3)-4-5</a:t>
            </a:r>
          </a:p>
          <a:p>
            <a:r>
              <a:rPr lang="en-US" altLang="zh-CN" sz="1200" dirty="0"/>
              <a:t>5 1 2 3 + * + 4 – 5</a:t>
            </a:r>
          </a:p>
          <a:p>
            <a:endParaRPr lang="en-US" altLang="zh-CN" dirty="0"/>
          </a:p>
          <a:p>
            <a:r>
              <a:rPr lang="zh-CN" altLang="en-US" dirty="0"/>
              <a:t>，建议做</a:t>
            </a:r>
            <a:r>
              <a:rPr lang="en-US" altLang="zh-CN" dirty="0"/>
              <a:t>codevs2178</a:t>
            </a:r>
            <a:r>
              <a:rPr lang="zh-CN" altLang="en-US" dirty="0"/>
              <a:t>，提醒乘方的坑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午间休息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039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414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0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我们来看一下，真正的栈长成什么样，因为栈本质上是线性表，所以在计算机中存储的方式类似于左边的示意图。除了线性表，还有一个指针指示栈顶。这里，我们定义栈顶指针指示的是下次插入的位置。还有另一种写法，定义栈顶指针</a:t>
            </a:r>
            <a:r>
              <a:rPr lang="zh-CN" altLang="en-US" dirty="0"/>
              <a:t>指示的是最后一个有元素的地方，这两种写法没有对错之分，看个人习惯，但无论你用哪一种写法，都要有一个清醒的头脑。习惯上，我们用右边的表示法表示一个栈，将数组旋转九十度，栈底在下，栈顶在上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77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5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35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强调一下</a:t>
            </a:r>
            <a:r>
              <a:rPr lang="en-US" altLang="zh-CN" dirty="0"/>
              <a:t>BFS</a:t>
            </a:r>
            <a:r>
              <a:rPr lang="zh-CN" altLang="en-US" dirty="0"/>
              <a:t>的分层保证先搜到的一定是深度最小的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059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913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297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857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提醒大家注意</a:t>
            </a:r>
            <a:r>
              <a:rPr lang="en-US" altLang="zh-CN" dirty="0"/>
              <a:t>dx</a:t>
            </a:r>
            <a:r>
              <a:rPr lang="zh-CN" altLang="en-US" dirty="0"/>
              <a:t>，</a:t>
            </a:r>
            <a:r>
              <a:rPr lang="en-US" altLang="zh-CN" dirty="0" err="1"/>
              <a:t>dy</a:t>
            </a:r>
            <a:r>
              <a:rPr lang="zh-CN" altLang="en-US" dirty="0"/>
              <a:t>数组，一会儿会用到，提醒</a:t>
            </a:r>
            <a:r>
              <a:rPr lang="en-US" altLang="zh-CN" dirty="0"/>
              <a:t>pair</a:t>
            </a:r>
            <a:r>
              <a:rPr lang="zh-CN" altLang="en-US" dirty="0"/>
              <a:t>和</a:t>
            </a:r>
            <a:r>
              <a:rPr lang="en-US" altLang="zh-CN" dirty="0"/>
              <a:t>queue</a:t>
            </a:r>
            <a:r>
              <a:rPr lang="zh-CN" altLang="en-US" dirty="0"/>
              <a:t>尖括号有空格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153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500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提醒大家看，循环</a:t>
            </a:r>
            <a:r>
              <a:rPr lang="en-US" altLang="zh-CN" dirty="0" err="1"/>
              <a:t>dx,dy</a:t>
            </a:r>
            <a:r>
              <a:rPr lang="zh-CN" altLang="en-US" dirty="0"/>
              <a:t>，遍历了每一个状态，节省代码，易于扩展，</a:t>
            </a:r>
            <a:r>
              <a:rPr lang="en-US" altLang="zh-CN" dirty="0"/>
              <a:t>delta,</a:t>
            </a:r>
            <a:r>
              <a:rPr lang="zh-CN" altLang="en-US" dirty="0"/>
              <a:t>状态的转移量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586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下面我们来看一下，栈有哪些操作，我认为一般来说，判断是否满，判断元素个数的操作不是特别常用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79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582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30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451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模拟，画表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353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413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672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66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978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6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一下栈的演示操作，注意这个清空队列时，我们不需要把栈里的元素清空，只需要把栈顶指针挪到栈底就可以了，因为栈顶元素指示的是下次元素插入的位置，当新元素进来的时候，旧元素会自动被覆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617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766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不要求掌握，知道即可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38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36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1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下面我们来看一下代码的实现，这里的</a:t>
            </a:r>
            <a:r>
              <a:rPr lang="en-US" altLang="zh-CN" dirty="0"/>
              <a:t>datatype</a:t>
            </a:r>
            <a:r>
              <a:rPr lang="zh-CN" altLang="en-US" dirty="0"/>
              <a:t>在实际应用的时候，需要换成相应的类型，</a:t>
            </a:r>
            <a:r>
              <a:rPr lang="en-US" altLang="zh-CN" dirty="0" err="1"/>
              <a:t>int</a:t>
            </a:r>
            <a:r>
              <a:rPr lang="zh-CN" altLang="en-US" dirty="0"/>
              <a:t>或者</a:t>
            </a:r>
            <a:r>
              <a:rPr lang="en-US" altLang="zh-CN" dirty="0"/>
              <a:t>char</a:t>
            </a:r>
            <a:r>
              <a:rPr lang="zh-CN" altLang="en-US" dirty="0"/>
              <a:t>等等，</a:t>
            </a:r>
            <a:r>
              <a:rPr lang="en-US" altLang="zh-CN" dirty="0"/>
              <a:t>MAX_STACK_SIZE</a:t>
            </a:r>
            <a:r>
              <a:rPr lang="zh-CN" altLang="en-US" dirty="0"/>
              <a:t>用来在实际应用中更改队列的大小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9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Isfull</a:t>
            </a:r>
            <a:r>
              <a:rPr lang="zh-CN" altLang="en-US" dirty="0"/>
              <a:t>不大用，如果不写的话，</a:t>
            </a:r>
            <a:r>
              <a:rPr lang="en-US" altLang="zh-CN" dirty="0"/>
              <a:t>push</a:t>
            </a:r>
            <a:r>
              <a:rPr lang="zh-CN" altLang="en-US" dirty="0"/>
              <a:t>这里就不用判断</a:t>
            </a:r>
            <a:r>
              <a:rPr lang="en-US" altLang="zh-CN" dirty="0"/>
              <a:t>full</a:t>
            </a:r>
            <a:r>
              <a:rPr lang="zh-CN" altLang="en-US" dirty="0"/>
              <a:t>了，因为你这是静态存储，满了就满了，没法像链一样处理，压不进栈，答案肯定也是错的，干脆</a:t>
            </a:r>
            <a:r>
              <a:rPr lang="en-US" altLang="zh-CN" dirty="0"/>
              <a:t>let it crash</a:t>
            </a:r>
            <a:r>
              <a:rPr lang="zh-CN" altLang="en-US" dirty="0"/>
              <a:t>，好调整队列的大小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C9F-015C-40EA-8D6D-CC1AAD732E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8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&amp;ehk=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&amp;ehk=u54jeUzIiHmbzm3lXLHIcQ&amp;pid=OfficeInsert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net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&amp;ehk=H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&amp;ehk=9UT2Rx3vmPuZKXLoc7ZioA&amp;pid=OfficeInsert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&amp;ehk=9UT2Rx3vmPuZKXLoc7ZioA&amp;pid=OfficeInsert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noi.openjudge.cn/ch0205/6264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i.openjudge.cn/ch0205/7084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eggry@live.cn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栈、队列与广搜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cap="none" dirty="0"/>
              <a:t>2015.36</a:t>
            </a:r>
            <a:r>
              <a:rPr lang="en-US" altLang="zh-CN" dirty="0"/>
              <a:t> </a:t>
            </a:r>
            <a:r>
              <a:rPr lang="zh-CN" altLang="en-US" dirty="0"/>
              <a:t>冉德龙 </a:t>
            </a:r>
            <a:r>
              <a:rPr lang="en-US" altLang="zh-CN" dirty="0"/>
              <a:t>| </a:t>
            </a:r>
            <a:r>
              <a:rPr lang="en-US" altLang="zh-CN" cap="none" dirty="0"/>
              <a:t>Eggry Ran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43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3934"/>
            <a:ext cx="9668853" cy="610446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弹出栈顶元素</a:t>
            </a:r>
            <a:endParaRPr lang="en-US" altLang="zh-CN" sz="3200" dirty="0"/>
          </a:p>
          <a:p>
            <a:r>
              <a:rPr lang="en-US" altLang="zh-CN" sz="3200" dirty="0"/>
              <a:t>Inline void pop(){</a:t>
            </a:r>
          </a:p>
          <a:p>
            <a:pPr lvl="1"/>
            <a:r>
              <a:rPr lang="en-US" altLang="zh-CN" sz="2800" dirty="0"/>
              <a:t>If( ! </a:t>
            </a:r>
            <a:r>
              <a:rPr lang="en-US" altLang="zh-CN" sz="2800" dirty="0" err="1"/>
              <a:t>is_empty</a:t>
            </a:r>
            <a:r>
              <a:rPr lang="en-US" altLang="zh-CN" sz="2800" dirty="0"/>
              <a:t>() ){</a:t>
            </a:r>
          </a:p>
          <a:p>
            <a:pPr lvl="2"/>
            <a:r>
              <a:rPr lang="en-US" altLang="zh-CN" sz="2400" dirty="0"/>
              <a:t>Top--;</a:t>
            </a:r>
          </a:p>
          <a:p>
            <a:pPr lvl="1"/>
            <a:r>
              <a:rPr lang="en-US" altLang="zh-CN" sz="2800" dirty="0"/>
              <a:t>}</a:t>
            </a:r>
          </a:p>
          <a:p>
            <a:r>
              <a:rPr lang="en-US" altLang="zh-CN" sz="3200" dirty="0"/>
              <a:t>}</a:t>
            </a:r>
          </a:p>
          <a:p>
            <a:r>
              <a:rPr lang="zh-CN" altLang="en-US" sz="3200" dirty="0"/>
              <a:t>读取栈顶元素</a:t>
            </a:r>
            <a:endParaRPr lang="en-US" altLang="zh-CN" sz="3200" dirty="0"/>
          </a:p>
          <a:p>
            <a:r>
              <a:rPr lang="en-US" altLang="zh-CN" sz="3200" dirty="0"/>
              <a:t>Inline datatype </a:t>
            </a:r>
            <a:r>
              <a:rPr lang="en-US" altLang="zh-CN" sz="3200" dirty="0" err="1"/>
              <a:t>get_top</a:t>
            </a:r>
            <a:r>
              <a:rPr lang="en-US" altLang="zh-CN" sz="3200" dirty="0"/>
              <a:t>(){</a:t>
            </a:r>
          </a:p>
          <a:p>
            <a:pPr lvl="1"/>
            <a:r>
              <a:rPr lang="en-US" altLang="zh-CN" sz="2800" dirty="0"/>
              <a:t>Return </a:t>
            </a:r>
            <a:r>
              <a:rPr lang="en-US" altLang="zh-CN" sz="2800" dirty="0" err="1"/>
              <a:t>st</a:t>
            </a:r>
            <a:r>
              <a:rPr lang="en-US" altLang="zh-CN" sz="2800" dirty="0"/>
              <a:t>[top];</a:t>
            </a:r>
          </a:p>
          <a:p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87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请同学们完成以下两题：</a:t>
            </a:r>
            <a:endParaRPr lang="en-US" altLang="zh-CN" sz="3200" dirty="0"/>
          </a:p>
          <a:p>
            <a:r>
              <a:rPr lang="en-US" altLang="zh-CN" sz="3200" dirty="0" err="1"/>
              <a:t>Codevs</a:t>
            </a:r>
            <a:r>
              <a:rPr lang="en-US" altLang="zh-CN" sz="3200" dirty="0"/>
              <a:t> 3138	</a:t>
            </a:r>
            <a:r>
              <a:rPr lang="zh-CN" altLang="en-US" sz="3200" dirty="0"/>
              <a:t>栈练习</a:t>
            </a:r>
            <a:r>
              <a:rPr lang="en-US" altLang="zh-CN" sz="3200" dirty="0"/>
              <a:t>2</a:t>
            </a:r>
          </a:p>
          <a:p>
            <a:r>
              <a:rPr lang="en-US" altLang="zh-CN" sz="3200" dirty="0" err="1"/>
              <a:t>Codevs</a:t>
            </a:r>
            <a:r>
              <a:rPr lang="en-US" altLang="zh-CN" sz="3200" dirty="0"/>
              <a:t> 3139	</a:t>
            </a:r>
            <a:r>
              <a:rPr lang="zh-CN" altLang="en-US" sz="3200" dirty="0"/>
              <a:t>栈练习</a:t>
            </a:r>
            <a:r>
              <a:rPr lang="en-US" altLang="zh-CN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90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何为队列</a:t>
            </a:r>
            <a:r>
              <a:rPr lang="en-US" altLang="zh-CN" dirty="0"/>
              <a:t>(queue)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先进先出</a:t>
            </a:r>
            <a:r>
              <a:rPr lang="en-US" altLang="zh-CN" sz="3200" dirty="0"/>
              <a:t>(First in first out, FIFO)</a:t>
            </a:r>
            <a:r>
              <a:rPr lang="zh-CN" altLang="en-US" sz="3200" dirty="0"/>
              <a:t>的数据结构</a:t>
            </a:r>
            <a:endParaRPr lang="en-US" altLang="zh-CN" sz="3200" dirty="0"/>
          </a:p>
          <a:p>
            <a:r>
              <a:rPr lang="zh-CN" altLang="en-US" sz="3200" dirty="0"/>
              <a:t>排队买饭</a:t>
            </a:r>
            <a:endParaRPr lang="en-US" altLang="zh-CN" sz="3200" dirty="0"/>
          </a:p>
          <a:p>
            <a:r>
              <a:rPr lang="zh-CN" altLang="en-US" sz="3200" dirty="0"/>
              <a:t>特殊的线性表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队列只能在队头进行取元素操作，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		</a:t>
            </a:r>
            <a:r>
              <a:rPr lang="zh-CN" altLang="en-US" sz="3200" dirty="0"/>
              <a:t>在队尾进行插入元素操作</a:t>
            </a: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4" name="图片 3" descr="&lt;strong&gt;排队&lt;/strong&gt;设计图__绘画书法_文化艺术 ..."/>
          <p:cNvPicPr>
            <a:picLocks noChangeAspect="1"/>
          </p:cNvPicPr>
          <p:nvPr/>
        </p:nvPicPr>
        <p:blipFill rotWithShape="1">
          <a:blip r:embed="rId3"/>
          <a:srcRect l="10713" t="11728" r="12236" b="3581"/>
          <a:stretch/>
        </p:blipFill>
        <p:spPr>
          <a:xfrm>
            <a:off x="7521909" y="2768599"/>
            <a:ext cx="4108801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05365" cy="1400530"/>
          </a:xfrm>
        </p:spPr>
        <p:txBody>
          <a:bodyPr/>
          <a:lstStyle/>
          <a:p>
            <a:r>
              <a:rPr lang="zh-CN" altLang="en-US" sz="3200" dirty="0"/>
              <a:t>需要一个线性表，一个队头指针，一个队尾指针</a:t>
            </a:r>
            <a:br>
              <a:rPr lang="en-US" altLang="zh-CN" sz="3200" dirty="0"/>
            </a:br>
            <a:r>
              <a:rPr lang="zh-CN" altLang="en-US" sz="3200" dirty="0"/>
              <a:t>为什么不移动元素？太慢了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813167"/>
              </p:ext>
            </p:extLst>
          </p:nvPr>
        </p:nvGraphicFramePr>
        <p:xfrm>
          <a:off x="942446" y="3652838"/>
          <a:ext cx="89471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2768089396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148675929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968271713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628577743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32502368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363924367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388745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913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14778" y="2603268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↓队头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0987" y="4394518"/>
            <a:ext cx="1922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↑队尾</a:t>
            </a:r>
          </a:p>
        </p:txBody>
      </p:sp>
    </p:spTree>
    <p:extLst>
      <p:ext uri="{BB962C8B-B14F-4D97-AF65-F5344CB8AC3E}">
        <p14:creationId xmlns:p14="http://schemas.microsoft.com/office/powerpoint/2010/main" val="37702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41" y="1371600"/>
            <a:ext cx="10945253" cy="5262879"/>
          </a:xfrm>
        </p:spPr>
        <p:txBody>
          <a:bodyPr numCol="1">
            <a:normAutofit fontScale="92500" lnSpcReduction="20000"/>
          </a:bodyPr>
          <a:lstStyle/>
          <a:p>
            <a:r>
              <a:rPr lang="zh-CN" altLang="en-US" sz="3200" dirty="0"/>
              <a:t>声明队列</a:t>
            </a:r>
            <a:endParaRPr lang="en-US" altLang="zh-CN" sz="3200" dirty="0"/>
          </a:p>
          <a:p>
            <a:r>
              <a:rPr lang="zh-CN" altLang="en-US" sz="3200" dirty="0"/>
              <a:t>清空队列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判断队列是否空</a:t>
            </a:r>
            <a:endParaRPr lang="en-US" altLang="zh-CN" sz="3200" dirty="0"/>
          </a:p>
          <a:p>
            <a:r>
              <a:rPr lang="zh-CN" altLang="en-US" sz="3200" dirty="0"/>
              <a:t>判断队列是否满</a:t>
            </a:r>
            <a:endParaRPr lang="en-US" altLang="zh-CN" sz="3200" dirty="0"/>
          </a:p>
          <a:p>
            <a:r>
              <a:rPr lang="zh-CN" altLang="en-US" sz="3200" dirty="0"/>
              <a:t>队列内的元素个数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向队尾插入元素</a:t>
            </a:r>
            <a:r>
              <a:rPr lang="en-US" altLang="zh-CN" sz="3200" dirty="0"/>
              <a:t>	push</a:t>
            </a:r>
          </a:p>
          <a:p>
            <a:r>
              <a:rPr lang="zh-CN" altLang="en-US" sz="3200" dirty="0"/>
              <a:t>弹出队头元素</a:t>
            </a:r>
            <a:r>
              <a:rPr lang="en-US" altLang="zh-CN" sz="3200" dirty="0"/>
              <a:t>	pop</a:t>
            </a:r>
          </a:p>
          <a:p>
            <a:r>
              <a:rPr lang="zh-CN" altLang="en-US" sz="3200" dirty="0"/>
              <a:t>读取队头元素</a:t>
            </a:r>
            <a:r>
              <a:rPr lang="en-US" altLang="zh-CN" sz="3200" dirty="0"/>
              <a:t>	</a:t>
            </a:r>
            <a:r>
              <a:rPr lang="en-US" altLang="zh-CN" sz="3200" dirty="0" err="1"/>
              <a:t>get_front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75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2844800" y="4457700"/>
            <a:ext cx="680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844800" y="5473700"/>
            <a:ext cx="680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695580" y="634747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70065" y="1170212"/>
            <a:ext cx="952500" cy="9525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770065" y="2241550"/>
            <a:ext cx="952500" cy="9525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743080" y="3465288"/>
            <a:ext cx="952500" cy="9525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46316" y="5892800"/>
            <a:ext cx="14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队尾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52266" y="58440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队首</a:t>
            </a:r>
          </a:p>
        </p:txBody>
      </p:sp>
    </p:spTree>
    <p:extLst>
      <p:ext uri="{BB962C8B-B14F-4D97-AF65-F5344CB8AC3E}">
        <p14:creationId xmlns:p14="http://schemas.microsoft.com/office/powerpoint/2010/main" val="4918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0.01088 L -0.00273 -0.01088 C -0.00299 0.00023 -0.00299 0.01157 -0.00364 0.02268 C -0.00377 0.02546 -0.00495 0.02778 -0.00534 0.03032 C -0.00547 0.03125 -0.00664 0.04282 -0.00703 0.04421 C -0.00794 0.04699 -0.0095 0.04907 -0.01055 0.05185 C -0.01211 0.05625 -0.01328 0.06111 -0.01484 0.06574 C -0.0164 0.07037 -0.01901 0.0743 -0.02005 0.0794 L -0.02174 0.08866 C -0.022 0.09282 -0.022 0.09699 -0.02265 0.10092 C -0.02292 0.10324 -0.02383 0.10486 -0.02435 0.10717 C -0.02474 0.10903 -0.02487 0.11134 -0.02513 0.11319 C -0.02604 0.11782 -0.02734 0.12222 -0.02773 0.12708 C -0.0289 0.13889 -0.02825 0.1331 -0.02943 0.14398 C -0.02513 0.20625 -0.03229 0.16991 0.03685 0.16991 L 0.26615 0.16852 L 0.27305 0.1669 C 0.27513 0.16643 0.27708 0.16574 0.27917 0.16528 C 0.28229 0.16481 0.28542 0.16435 0.28867 0.16389 C 0.29063 0.16227 0.29258 0.16042 0.29466 0.15926 C 0.2961 0.15833 0.29753 0.15787 0.29896 0.15764 L 0.38255 0.15463 L 0.39206 0.15301 L 0.40925 0.15 L 0.41367 0.14861 C 0.41615 0.14745 0.41875 0.14583 0.42136 0.14537 C 0.45586 0.13958 0.49401 0.14236 0.52748 0.14236 " pathEditMode="relative" ptsTypes="AAAAAAAAAAAAAAAAAAAAAAAAA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394 L 0.00105 -0.00394 C 0.00079 0.0037 0.00066 0.01134 0.00014 0.01898 C 0.00014 0.0206 -0.00117 0.03055 -0.00156 0.03264 C -0.00208 0.03541 -0.00286 0.03773 -0.00325 0.04027 C -0.00429 0.04652 -0.00494 0.05277 -0.00585 0.05879 C -0.00703 0.06666 -0.01028 0.08078 -0.01184 0.08634 C -0.01653 0.10347 -0.02057 0.12106 -0.02656 0.13703 C -0.02942 0.14467 -0.03229 0.15231 -0.03515 0.15995 C -0.03776 0.16713 -0.03958 0.17546 -0.04296 0.18148 L -0.04804 0.19051 C -0.04973 0.20231 -0.04778 0.1912 -0.05156 0.20439 C -0.05468 0.21527 -0.04843 0.20092 -0.05494 0.21967 C -0.05729 0.22615 -0.06041 0.23171 -0.06276 0.23819 C -0.06692 0.2493 -0.06184 0.23518 -0.06614 0.24884 C -0.06848 0.25601 -0.06809 0.25231 -0.07135 0.26111 C -0.07213 0.26296 -0.07239 0.26527 -0.07304 0.26713 C -0.07526 0.27245 -0.07786 0.27731 -0.07994 0.28264 C -0.08098 0.28495 -0.08151 0.28796 -0.08255 0.29027 C -0.08385 0.29305 -0.08567 0.29514 -0.08684 0.29791 C -0.09023 0.30509 -0.08997 0.30509 -0.09114 0.31157 C -0.09088 0.31319 -0.09088 0.31504 -0.09036 0.3162 C -0.08971 0.31759 -0.08867 0.31851 -0.08776 0.31921 C -0.08489 0.32176 -0.08111 0.32152 -0.07825 0.32245 C -0.07591 0.32314 -0.07369 0.325 -0.07135 0.32546 C -0.06302 0.32685 -0.01497 0.32847 -0.01445 0.32847 C 0.0375 0.34004 -0.00403 0.33125 0.12943 0.32847 C 0.13152 0.32847 0.13347 0.32731 0.13555 0.32708 C 0.13868 0.32639 0.1418 0.32592 0.14506 0.32546 C 0.1487 0.32384 0.15248 0.32199 0.15625 0.32083 C 0.15964 0.3199 0.16316 0.3199 0.16654 0.31921 C 0.16862 0.31898 0.17058 0.31828 0.17266 0.31782 C 0.22657 0.25162 0.20417 0.25972 0.23034 0.25185 C 0.24766 0.25301 0.26485 0.25254 0.28204 0.25486 C 0.28399 0.25509 0.28542 0.25833 0.28724 0.25949 C 0.28829 0.26018 0.29428 0.2625 0.29506 0.2625 C 0.29792 0.26319 0.30079 0.26342 0.30365 0.26412 C 0.30508 0.26458 0.30652 0.26504 0.30795 0.26574 C 0.3112 0.26689 0.31107 0.26713 0.31394 0.26875 C 0.31797 0.27592 0.31498 0.27129 0.32006 0.27639 C 0.32149 0.27777 0.32279 0.27986 0.32435 0.28101 C 0.32982 0.28564 0.33047 0.28541 0.33555 0.28703 C 0.34063 0.29305 0.33581 0.28634 0.33985 0.29629 C 0.3405 0.29814 0.34167 0.2993 0.34245 0.30092 C 0.34336 0.30277 0.34402 0.30509 0.34506 0.30694 C 0.34831 0.31365 0.34948 0.31643 0.35365 0.31921 C 0.35469 0.32014 0.35599 0.32037 0.35704 0.32083 C 0.35821 0.32245 0.35912 0.32476 0.36055 0.32546 C 0.36446 0.32731 0.37553 0.33009 0.38125 0.33148 C 0.39375 0.33889 0.38464 0.33426 0.41576 0.33148 C 0.43737 0.32963 0.40886 0.33009 0.42266 0.33009 " pathEditMode="relative" ptsTypes="AAAAAAAAAAAAAAAAAAAAAAAAAAAAAAAAAAAAAAAAAAAAAAAAAAA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84 0.14537 L 0.51784 0.14537 C 0.52188 0.14629 0.52591 0.14699 0.52995 0.14838 C 0.53177 0.14907 0.53333 0.15139 0.53516 0.15162 L 0.63164 0.15 C 0.64336 0.13449 0.63346 0.14629 0.64714 0.1331 C 0.65065 0.12963 0.65378 0.125 0.65755 0.12245 L 0.66875 0.11481 C 0.6707 0.11319 0.67279 0.11157 0.67474 0.11018 C 0.678 0.10787 0.67904 0.10856 0.68255 0.10393 C 0.68451 0.10139 0.68594 0.09768 0.68763 0.09491 C 0.6905 0.09004 0.69414 0.0868 0.69636 0.08102 C 0.69688 0.0794 0.69753 0.07801 0.69805 0.07639 C 0.69896 0.07384 0.69974 0.07129 0.70065 0.06875 C 0.70143 0.06667 0.70235 0.06458 0.70326 0.06273 C 0.70352 0.06111 0.70352 0.05926 0.70404 0.0581 C 0.70612 0.05254 0.71094 0.04259 0.71094 0.04259 C 0.71511 0.02083 0.71224 0.03796 0.71094 -0.01713 C 0.7099 -0.06574 0.71068 -0.0088 0.70755 -0.06458 C 0.70651 -0.08241 0.70716 -0.07477 0.70573 -0.0875 C 0.70547 -0.09375 0.70573 -0.1 0.70495 -0.10602 C 0.70456 -0.1088 0.70313 -0.11111 0.70235 -0.11366 C 0.6987 -0.12523 0.70248 -0.11458 0.69883 -0.12431 C 0.69857 -0.12593 0.69844 -0.12755 0.69805 -0.12894 C 0.6957 -0.13634 0.69557 -0.1338 0.69284 -0.13958 C 0.69219 -0.14097 0.6918 -0.14283 0.69115 -0.14421 C 0.68945 -0.14838 0.68724 -0.15185 0.68594 -0.15648 C 0.68568 -0.15764 0.68346 -0.16621 0.68255 -0.16713 C 0.68151 -0.16852 0.68021 -0.16829 0.67904 -0.16875 L 0.58164 -0.16574 C 0.57735 -0.16551 0.56927 -0.15949 0.56524 -0.1581 C 0.5599 -0.15602 0.55443 -0.15509 0.54896 -0.15347 C 0.5461 -0.15255 0.54323 -0.15116 0.54024 -0.15046 C 0.52995 -0.14769 0.5194 -0.14722 0.50925 -0.14283 C 0.50664 -0.14167 0.50117 -0.13889 0.49805 -0.1382 C 0.49349 -0.13704 0.48425 -0.13496 0.48425 -0.13496 C 0.48255 -0.13403 0.48086 -0.13264 0.47917 -0.13195 C 0.47708 -0.13125 0.47513 -0.13102 0.47305 -0.13056 C 0.45768 -0.12616 0.46784 -0.12824 0.45235 -0.12593 C 0.42552 -0.11644 0.44024 -0.12107 0.37735 -0.12732 C 0.37578 -0.12755 0.37461 -0.13079 0.37305 -0.13195 C 0.37031 -0.13403 0.36732 -0.13472 0.36445 -0.13658 C 0.36419 -0.13681 0.3586 -0.14283 0.35755 -0.14421 C 0.35664 -0.1456 0.35599 -0.14769 0.35495 -0.14884 C 0.34883 -0.15579 0.34258 -0.16296 0.33607 -0.16875 C 0.32331 -0.18009 0.32891 -0.17431 0.31875 -0.18565 C 0.31823 -0.18727 0.31771 -0.18889 0.31706 -0.19028 C 0.31628 -0.1919 0.31524 -0.19306 0.31445 -0.19491 C 0.31289 -0.19884 0.31185 -0.20602 0.31107 -0.21019 C 0.30977 -0.21667 0.31042 -0.2132 0.30938 -0.22083 C 0.30964 -0.23357 0.30938 -0.24653 0.31016 -0.25926 C 0.31029 -0.26134 0.31133 -0.2632 0.31185 -0.26528 C 0.31224 -0.2669 0.31237 -0.26852 0.31276 -0.26991 C 0.3155 -0.28079 0.31524 -0.27963 0.31797 -0.28681 C 0.31927 -0.29861 0.31771 -0.29097 0.32227 -0.30208 C 0.32344 -0.30509 0.32448 -0.30833 0.32565 -0.31134 C 0.3263 -0.31273 0.32682 -0.31435 0.32748 -0.31597 C 0.32826 -0.31852 0.32904 -0.32107 0.32995 -0.32361 C 0.33073 -0.32523 0.33177 -0.32639 0.33255 -0.32824 C 0.3332 -0.32963 0.33346 -0.33148 0.33425 -0.33264 C 0.33503 -0.3338 0.33607 -0.33357 0.33685 -0.33426 C 0.34323 -0.33912 0.33737 -0.33611 0.34375 -0.33889 C 0.34492 -0.33982 0.34623 -0.34051 0.34727 -0.3419 C 0.34857 -0.34375 0.34935 -0.34653 0.35065 -0.34815 C 0.3599 -0.35787 0.35378 -0.34746 0.35677 -0.35255 " pathEditMode="relative" ptsTypes="AAAAAAAAAAAAAAAAAAAAAAAAAAAAAAAAAAAAAAAAAAAAAAAAAAAAAAAAAAAAAAAAA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0.00093 L 0.00183 -0.00093 C 0.00105 0.00463 0.00027 0.01018 -0.00078 0.01574 C -0.00195 0.02245 -0.00403 0.02893 -0.00507 0.03564 C -0.0095 0.06527 -0.00221 0.03634 -0.00846 0.05879 C -0.00872 0.06527 -0.00885 0.07199 -0.00937 0.0787 C -0.0095 0.08032 -0.01002 0.08171 -0.01015 0.08333 C -0.01054 0.0868 -0.0108 0.09051 -0.01106 0.09398 C -0.01132 0.12314 -0.01067 0.15231 -0.01197 0.18125 C -0.0121 0.1868 -0.01445 0.19143 -0.01536 0.19676 C -0.01614 0.20115 -0.0164 0.20578 -0.01705 0.21041 C -0.01731 0.21203 -0.01757 0.21365 -0.01796 0.21504 C -0.03372 0.26759 -0.01744 0.21342 -0.02747 0.2412 C -0.02903 0.2456 -0.0302 0.25046 -0.03177 0.25486 C -0.03229 0.25648 -0.03294 0.25787 -0.03346 0.25949 C -0.03528 0.26458 -0.03671 0.2699 -0.03867 0.27476 C -0.04192 0.28287 -0.04648 0.28912 -0.04895 0.29791 C -0.05234 0.30972 -0.04986 0.30208 -0.05768 0.31921 C -0.06002 0.33194 -0.05611 0.31226 -0.06276 0.33611 C -0.06367 0.33912 -0.06393 0.34236 -0.06458 0.34537 C -0.06588 0.35254 -0.0651 0.34838 -0.06705 0.35764 C -0.06744 0.36018 -0.06757 0.36273 -0.06796 0.36527 C -0.06848 0.36875 -0.07005 0.37361 -0.07057 0.37754 C -0.0733 0.3993 -0.0694 0.37639 -0.07317 0.39282 C -0.07382 0.39583 -0.07434 0.39907 -0.07486 0.40208 L -0.07578 0.40671 C -0.07604 0.41828 -0.07604 0.43009 -0.07656 0.44189 C -0.07669 0.44351 -0.07721 0.4449 -0.07747 0.44652 C -0.07812 0.45254 -0.07812 0.45902 -0.07916 0.46481 C -0.08046 0.47199 -0.07981 0.46782 -0.08085 0.47708 C -0.08046 0.4949 -0.08359 0.50555 -0.07825 0.51689 C -0.07747 0.51875 -0.07669 0.52014 -0.07578 0.52152 C -0.07486 0.52268 -0.07395 0.52361 -0.07317 0.52476 C -0.05403 0.52407 -0.0358 0.52569 -0.01705 0.52152 C -0.01536 0.52129 -0.01367 0.5206 -0.01197 0.52014 C -0.01041 0.51828 -0.00755 0.51458 -0.00585 0.51389 C -0.00338 0.51296 -0.00078 0.51296 0.00183 0.5125 C 0.00873 0.50833 0.0112 0.50648 0.01993 0.50463 C 0.02631 0.50347 0.03256 0.5037 0.03894 0.50324 C 0.05274 0.50046 0.04154 0.50254 0.06055 0.50023 C 0.0642 0.49976 0.06797 0.49884 0.07175 0.49861 L 0.13894 0.49699 L 0.14844 0.4956 C 0.19141 0.48958 0.24753 0.49074 0.28125 0.48935 C 0.28373 0.48889 0.28646 0.48889 0.28894 0.48796 C 0.29102 0.48703 0.29284 0.48402 0.29506 0.48333 C 0.29844 0.48194 0.30183 0.48217 0.30534 0.48171 C 0.32058 0.48402 0.31068 0.48194 0.32084 0.48472 C 0.32292 0.48541 0.32696 0.48634 0.32696 0.48634 " pathEditMode="relative" ptsTypes="AAAAAAAAAAAAAAAAAAAAAAAAAAAAAAAAAAAAAAAAAAAAAAAAA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255 L 0.00091 -0.00255 C 0.00377 0.025 0.00416 0.02176 0.00182 0.0618 C 0.00156 0.06597 0.00013 0.0699 -0.00078 0.07407 C -0.00274 0.08217 -0.00482 0.09027 -0.00677 0.09838 C -0.01472 0.12986 -0.00769 0.10277 -0.01459 0.12615 C -0.01641 0.13217 -0.01784 0.13842 -0.0198 0.14444 C -0.02123 0.1493 -0.02344 0.15347 -0.02487 0.15833 C -0.02995 0.17477 -0.02826 0.17615 -0.03438 0.1919 C -0.03933 0.20463 -0.04467 0.21643 -0.04987 0.2287 C -0.05274 0.23541 -0.05599 0.24166 -0.0586 0.24861 C -0.06055 0.2544 -0.06211 0.26041 -0.06459 0.26551 C -0.08842 0.3162 -0.07318 0.27639 -0.09219 0.31921 C -0.09297 0.32106 -0.0931 0.32338 -0.09388 0.32523 C -0.10248 0.34652 -0.09141 0.31504 -0.09818 0.33449 C -0.09909 0.33703 -0.1 0.33958 -0.10078 0.34213 C -0.10144 0.34421 -0.1017 0.34652 -0.10248 0.34838 C -0.10469 0.3537 -0.10782 0.35787 -0.10938 0.36365 C -0.11641 0.38865 -0.1043 0.3449 -0.11289 0.37893 C -0.11328 0.38055 -0.11407 0.38194 -0.11459 0.38356 C -0.11602 0.3875 -0.11693 0.39236 -0.11888 0.39583 C -0.12084 0.3993 -0.12318 0.40254 -0.12487 0.40648 C -0.12904 0.41551 -0.12683 0.41227 -0.13099 0.41736 C -0.13269 0.42129 -0.13412 0.42592 -0.13607 0.4294 C -0.13698 0.43102 -0.13802 0.4324 -0.13868 0.43402 C -0.14597 0.45069 -0.13894 0.4375 -0.1448 0.44791 C -0.14506 0.45 -0.14506 0.45208 -0.14558 0.45393 C -0.14675 0.45787 -0.14909 0.4618 -0.15078 0.46481 C -0.15274 0.475 -0.15 0.46342 -0.15599 0.47546 C -0.15677 0.47731 -0.1569 0.47986 -0.15769 0.48171 C -0.15834 0.48333 -0.15951 0.48449 -0.16029 0.48611 C -0.16159 0.48912 -0.1625 0.49236 -0.16368 0.49537 L -0.16537 0.5 C -0.16511 0.50625 -0.16524 0.51227 -0.16459 0.51828 C -0.16433 0.52014 -0.16328 0.52129 -0.16289 0.52291 C -0.1625 0.52453 -0.16224 0.52615 -0.16198 0.52754 C -0.16172 0.53217 -0.16146 0.5368 -0.16107 0.54143 C -0.16055 0.55046 -0.16133 0.56759 -0.15599 0.575 C -0.15482 0.57662 -0.15313 0.57615 -0.1517 0.57662 C -0.15026 0.57754 -0.14883 0.57893 -0.14727 0.57963 C -0.14206 0.58287 -0.13633 0.58217 -0.13099 0.58287 C -0.12292 0.58634 -0.12318 0.58773 -0.11368 0.58426 C -0.11263 0.58402 -0.11211 0.58194 -0.11107 0.58125 C -0.11029 0.58055 -0.10938 0.58032 -0.1086 0.57963 C -0.10769 0.5787 -0.1069 0.57754 -0.10599 0.57662 C -0.10352 0.57453 -0.09883 0.57199 -0.09649 0.5706 C -0.09558 0.5699 -0.0948 0.56921 -0.09388 0.56898 C -0.09245 0.56852 -0.09102 0.56805 -0.08959 0.56736 C -0.08842 0.5669 -0.08724 0.5662 -0.08607 0.56597 C -0.08217 0.56504 -0.07813 0.56504 -0.07409 0.56435 C -0.07084 0.56389 -0.06771 0.56296 -0.06459 0.56273 L 0.04492 0.56134 L 0.06823 0.55972 C 0.08606 0.55833 0.0802 0.55949 0.0914 0.55671 L 0.15273 0.55833 " pathEditMode="relative" ptsTypes="AAAAAAAAAAAAAAAAAAAAAAAAAAAAAAAAAAAAAAAAAAAAAAAAAAAAA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54 0.3331 L 0.41654 0.3331 C 0.41862 0.33564 0.42045 0.33865 0.42253 0.34074 C 0.42448 0.34259 0.43373 0.34375 0.43373 0.34375 C 0.44818 0.35231 0.43503 0.3449 0.47344 0.34838 C 0.48034 0.34907 0.50144 0.35115 0.50704 0.35301 C 0.51993 0.35717 0.51329 0.35555 0.52683 0.35764 C 0.53412 0.36018 0.54115 0.36458 0.54844 0.36527 C 0.55756 0.36597 0.61628 0.36296 0.63295 0.36226 L 0.63972 0.35764 C 0.64063 0.35694 0.64154 0.35671 0.64232 0.35601 C 0.64323 0.35532 0.64415 0.35393 0.64493 0.35301 C 0.6461 0.35 0.64701 0.34652 0.64844 0.34375 C 0.65912 0.32291 0.65144 0.34259 0.65612 0.33009 C 0.65769 0.31319 0.65586 0.32777 0.66042 0.30694 C 0.66146 0.30254 0.66198 0.29768 0.66303 0.29328 C 0.66394 0.28958 0.66498 0.28611 0.66563 0.2824 C 0.66667 0.27639 0.66693 0.27014 0.66823 0.26412 C 0.66915 0.25995 0.67006 0.25601 0.67084 0.25185 C 0.67162 0.24722 0.67214 0.23773 0.67253 0.23356 C 0.67305 0.22893 0.6737 0.2243 0.67422 0.21967 C 0.67527 0.21111 0.6754 0.20578 0.67605 0.19676 C 0.67566 0.18541 0.67605 0.17407 0.67514 0.16296 C 0.67487 0.16041 0.66849 0.14953 0.66823 0.14907 C 0.66693 0.14722 0.66094 0.13842 0.65782 0.13703 C 0.65586 0.13588 0.65391 0.13588 0.65183 0.13541 C 0.63568 0.11805 0.66277 0.1456 0.64063 0.12916 C 0.6392 0.12824 0.63868 0.12453 0.63724 0.12314 C 0.63542 0.12129 0.63321 0.12129 0.63112 0.12014 C 0.62878 0.11875 0.62657 0.11666 0.62422 0.11551 C 0.61719 0.1118 0.61003 0.11088 0.60274 0.10926 L 0.55612 0.11088 C 0.55352 0.11111 0.55105 0.1118 0.54844 0.1125 C 0.54362 0.11342 0.53295 0.11759 0.53034 0.11851 L 0.39506 0.11551 C 0.39102 0.11527 0.37813 0.11319 0.37344 0.1125 C 0.37201 0.1118 0.37058 0.11134 0.36915 0.11088 C 0.36667 0.11018 0.36237 0.10949 0.35964 0.10787 C 0.35508 0.10486 0.35704 0.10486 0.35274 0.10023 C 0.34883 0.09583 0.34467 0.09189 0.34076 0.08796 C 0.33438 0.08148 0.33855 0.08472 0.33204 0.08032 C 0.31693 0.05324 0.33373 0.08148 0.31745 0.05879 C 0.31589 0.05648 0.31459 0.05347 0.31316 0.05115 C 0.31172 0.04884 0.31029 0.04699 0.30886 0.0449 C 0.30821 0.04282 0.30743 0.04097 0.30704 0.03889 C 0.30665 0.03588 0.30652 0.03264 0.30625 0.02963 C 0.30456 0.01319 0.30612 0.03171 0.30456 0.01134 C 0.30482 -0.02223 0.30092 -0.04699 0.30704 -0.07454 C 0.30756 -0.07662 0.30821 -0.07871 0.30886 -0.08079 C 0.30912 -0.08334 0.30925 -0.08588 0.30964 -0.08843 C 0.31081 -0.09537 0.31224 -0.09838 0.31394 -0.10533 C 0.31576 -0.11227 0.31381 -0.11111 0.31823 -0.11899 C 0.32006 -0.12199 0.3211 -0.12755 0.32344 -0.12824 L 0.34076 -0.13287 C 0.34584 -0.13426 0.34805 -0.13519 0.35365 -0.13588 C 0.35508 -0.13611 0.35652 -0.13588 0.35795 -0.13588 L 0.51303 -0.16181 " pathEditMode="relative" ptsTypes="AAAAAAAAAAAAAAAAAAAAAAAAAAAAAAAAAAAAAAAAAAAAAAAAAAAAAAAAA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8" grpId="1" animBg="1"/>
      <p:bldP spid="8" grpId="2" animBg="1"/>
      <p:bldP spid="9" grpId="2" animBg="1"/>
      <p:bldP spid="9" grpId="3" animBg="1"/>
      <p:bldP spid="9" grpId="4" animBg="1"/>
      <p:bldP spid="10" grpId="2" animBg="1"/>
      <p:bldP spid="10" grpId="3" animBg="1"/>
      <p:bldP spid="10" grpId="4" animBg="1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740" y="1853248"/>
            <a:ext cx="10300412" cy="4424855"/>
          </a:xfrm>
        </p:spPr>
        <p:txBody>
          <a:bodyPr numCol="1" spcCol="324000">
            <a:noAutofit/>
          </a:bodyPr>
          <a:lstStyle/>
          <a:p>
            <a:r>
              <a:rPr lang="zh-CN" altLang="en-US" sz="2800" dirty="0"/>
              <a:t>声明队列</a:t>
            </a:r>
            <a:endParaRPr lang="en-US" altLang="zh-CN" sz="2800" dirty="0"/>
          </a:p>
          <a:p>
            <a:r>
              <a:rPr lang="en-US" altLang="zh-CN" sz="2800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MAX_QUEUE_SIZE=1000;</a:t>
            </a:r>
          </a:p>
          <a:p>
            <a:r>
              <a:rPr lang="en-US" altLang="zh-CN" sz="2800" dirty="0"/>
              <a:t>Datatype </a:t>
            </a:r>
            <a:r>
              <a:rPr lang="en-US" altLang="zh-CN" sz="2800" dirty="0" err="1"/>
              <a:t>qu</a:t>
            </a:r>
            <a:r>
              <a:rPr lang="en-US" altLang="zh-CN" sz="2800" dirty="0"/>
              <a:t>[MAX_QUEUE_SIZE];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head=0;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tail=0;//</a:t>
            </a:r>
            <a:r>
              <a:rPr lang="zh-CN" altLang="en-US" sz="2800" dirty="0"/>
              <a:t>指向下次插入的位置</a:t>
            </a:r>
            <a:endParaRPr lang="en-US" altLang="zh-CN" sz="2800" dirty="0"/>
          </a:p>
          <a:p>
            <a:r>
              <a:rPr lang="zh-CN" altLang="en-US" sz="2800" dirty="0"/>
              <a:t>清空队列</a:t>
            </a:r>
            <a:endParaRPr lang="en-US" altLang="zh-CN" sz="2800" dirty="0"/>
          </a:p>
          <a:p>
            <a:r>
              <a:rPr lang="en-US" altLang="zh-CN" sz="2800" dirty="0"/>
              <a:t>Head=0;</a:t>
            </a:r>
          </a:p>
          <a:p>
            <a:r>
              <a:rPr lang="en-US" altLang="zh-CN" sz="2800" dirty="0"/>
              <a:t>Tail=0;</a:t>
            </a:r>
          </a:p>
        </p:txBody>
      </p:sp>
    </p:spTree>
    <p:extLst>
      <p:ext uri="{BB962C8B-B14F-4D97-AF65-F5344CB8AC3E}">
        <p14:creationId xmlns:p14="http://schemas.microsoft.com/office/powerpoint/2010/main" val="88391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52248"/>
            <a:ext cx="8946541" cy="59961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判断队列是否为空</a:t>
            </a:r>
            <a:endParaRPr lang="en-US" altLang="zh-CN" sz="2800" dirty="0"/>
          </a:p>
          <a:p>
            <a:r>
              <a:rPr lang="en-US" altLang="zh-CN" sz="2800" dirty="0"/>
              <a:t>Inline bool </a:t>
            </a:r>
            <a:r>
              <a:rPr lang="en-US" altLang="zh-CN" sz="2800" dirty="0" err="1"/>
              <a:t>is_empty</a:t>
            </a:r>
            <a:r>
              <a:rPr lang="en-US" altLang="zh-CN" sz="2800" dirty="0"/>
              <a:t>(){</a:t>
            </a:r>
          </a:p>
          <a:p>
            <a:pPr lvl="1"/>
            <a:r>
              <a:rPr lang="en-US" altLang="zh-CN" sz="2400" dirty="0"/>
              <a:t>Return tail==head;</a:t>
            </a:r>
          </a:p>
          <a:p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判断队列是否满</a:t>
            </a:r>
            <a:endParaRPr lang="en-US" altLang="zh-CN" sz="2800" dirty="0"/>
          </a:p>
          <a:p>
            <a:r>
              <a:rPr lang="en-US" altLang="zh-CN" sz="2800" dirty="0"/>
              <a:t>Inline bool </a:t>
            </a:r>
            <a:r>
              <a:rPr lang="en-US" altLang="zh-CN" sz="2800" dirty="0" err="1"/>
              <a:t>is_full</a:t>
            </a:r>
            <a:r>
              <a:rPr lang="en-US" altLang="zh-CN" sz="2800" dirty="0"/>
              <a:t>(){</a:t>
            </a:r>
          </a:p>
          <a:p>
            <a:pPr lvl="1"/>
            <a:r>
              <a:rPr lang="en-US" altLang="zh-CN" sz="2400" dirty="0"/>
              <a:t>Return tail==MAX_QUEUE_SIZE;</a:t>
            </a:r>
          </a:p>
          <a:p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返回队列中元素数量</a:t>
            </a:r>
            <a:endParaRPr lang="en-US" altLang="zh-CN" sz="2800" dirty="0"/>
          </a:p>
          <a:p>
            <a:r>
              <a:rPr lang="en-US" altLang="zh-CN" sz="2800" dirty="0"/>
              <a:t>Inline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size(){</a:t>
            </a:r>
          </a:p>
          <a:p>
            <a:pPr lvl="1"/>
            <a:r>
              <a:rPr lang="en-US" altLang="zh-CN" sz="2400" dirty="0"/>
              <a:t>Return tail-head;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557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457200"/>
            <a:ext cx="8946541" cy="57911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向队尾插入元素</a:t>
            </a:r>
            <a:endParaRPr lang="en-US" altLang="zh-CN" sz="2800" dirty="0"/>
          </a:p>
          <a:p>
            <a:r>
              <a:rPr lang="en-US" altLang="zh-CN" sz="2800" dirty="0"/>
              <a:t>Inline void push(datatype t){</a:t>
            </a:r>
          </a:p>
          <a:p>
            <a:pPr lvl="1"/>
            <a:r>
              <a:rPr lang="en-US" altLang="zh-CN" sz="2400" dirty="0"/>
              <a:t>If( ! </a:t>
            </a:r>
            <a:r>
              <a:rPr lang="en-US" altLang="zh-CN" sz="2400" dirty="0" err="1"/>
              <a:t>is_full</a:t>
            </a:r>
            <a:r>
              <a:rPr lang="en-US" altLang="zh-CN" sz="2400" dirty="0"/>
              <a:t>() )Qu[tail++]=t;</a:t>
            </a:r>
          </a:p>
          <a:p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弹出队头</a:t>
            </a:r>
            <a:endParaRPr lang="en-US" altLang="zh-CN" sz="2800" dirty="0"/>
          </a:p>
          <a:p>
            <a:r>
              <a:rPr lang="en-US" altLang="zh-CN" sz="2800" dirty="0"/>
              <a:t>Inline void pop(){</a:t>
            </a:r>
          </a:p>
          <a:p>
            <a:pPr lvl="1"/>
            <a:r>
              <a:rPr lang="en-US" altLang="zh-CN" sz="2400" dirty="0"/>
              <a:t>if(! </a:t>
            </a:r>
            <a:r>
              <a:rPr lang="en-US" altLang="zh-CN" sz="2400" dirty="0" err="1"/>
              <a:t>Is_empty</a:t>
            </a:r>
            <a:r>
              <a:rPr lang="en-US" altLang="zh-CN" sz="2400" dirty="0"/>
              <a:t>() )head++;</a:t>
            </a:r>
          </a:p>
          <a:p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读取队头元素</a:t>
            </a:r>
            <a:endParaRPr lang="en-US" altLang="zh-CN" sz="2800" dirty="0"/>
          </a:p>
          <a:p>
            <a:r>
              <a:rPr lang="en-US" altLang="zh-CN" sz="2800" dirty="0"/>
              <a:t>Inline datatype </a:t>
            </a:r>
            <a:r>
              <a:rPr lang="en-US" altLang="zh-CN" sz="2800" dirty="0" err="1"/>
              <a:t>get_front</a:t>
            </a:r>
            <a:r>
              <a:rPr lang="en-US" altLang="zh-CN" sz="2800" dirty="0"/>
              <a:t>(){</a:t>
            </a:r>
          </a:p>
          <a:p>
            <a:pPr lvl="1"/>
            <a:r>
              <a:rPr lang="en-US" altLang="zh-CN" sz="2400" dirty="0"/>
              <a:t>Return </a:t>
            </a:r>
            <a:r>
              <a:rPr lang="en-US" altLang="zh-CN" sz="2400" dirty="0" err="1"/>
              <a:t>qu</a:t>
            </a:r>
            <a:r>
              <a:rPr lang="en-US" altLang="zh-CN" sz="2400" dirty="0"/>
              <a:t>[head];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869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新的问题</a:t>
            </a:r>
            <a:r>
              <a:rPr lang="en-US" altLang="zh-CN" dirty="0"/>
              <a:t>——</a:t>
            </a:r>
            <a:r>
              <a:rPr lang="zh-CN" altLang="en-US" dirty="0"/>
              <a:t>假溢出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08669"/>
              </p:ext>
            </p:extLst>
          </p:nvPr>
        </p:nvGraphicFramePr>
        <p:xfrm>
          <a:off x="1103313" y="2052638"/>
          <a:ext cx="89471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4">
                  <a:extLst>
                    <a:ext uri="{9D8B030D-6E8A-4147-A177-3AD203B41FA5}">
                      <a16:colId xmlns:a16="http://schemas.microsoft.com/office/drawing/2014/main" val="1020152211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192448477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029312790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894171552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152847164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2479862161"/>
                    </a:ext>
                  </a:extLst>
                </a:gridCol>
                <a:gridCol w="1278164">
                  <a:extLst>
                    <a:ext uri="{9D8B030D-6E8A-4147-A177-3AD203B41FA5}">
                      <a16:colId xmlns:a16="http://schemas.microsoft.com/office/drawing/2014/main" val="425948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5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163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170977" y="1129308"/>
            <a:ext cx="191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↓队头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90842" y="2637134"/>
            <a:ext cx="1922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↑队尾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0498" y="4144960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尽管队头前还有大量空余，但再也放不下新元素了</a:t>
            </a:r>
          </a:p>
        </p:txBody>
      </p:sp>
    </p:spTree>
    <p:extLst>
      <p:ext uri="{BB962C8B-B14F-4D97-AF65-F5344CB8AC3E}">
        <p14:creationId xmlns:p14="http://schemas.microsoft.com/office/powerpoint/2010/main" val="429383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/>
              <a:t>以前学过什么数据结构？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3035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线性表</a:t>
            </a:r>
            <a:endParaRPr lang="en-US" altLang="zh-CN" sz="4000" dirty="0"/>
          </a:p>
          <a:p>
            <a:r>
              <a:rPr lang="zh-CN" altLang="en-US" sz="4000" dirty="0"/>
              <a:t>链表</a:t>
            </a:r>
            <a:endParaRPr lang="en-US" altLang="zh-CN" sz="4000" dirty="0"/>
          </a:p>
          <a:p>
            <a:r>
              <a:rPr lang="zh-CN" altLang="en-US" sz="4000" dirty="0"/>
              <a:t>数组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栈</a:t>
            </a:r>
            <a:endParaRPr lang="en-US" altLang="zh-CN" sz="4000" dirty="0"/>
          </a:p>
          <a:p>
            <a:r>
              <a:rPr lang="zh-CN" altLang="en-US" sz="4000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42084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将队列弄成一个环，转完一圈再回来</a:t>
            </a:r>
          </a:p>
        </p:txBody>
      </p:sp>
    </p:spTree>
    <p:extLst>
      <p:ext uri="{BB962C8B-B14F-4D97-AF65-F5344CB8AC3E}">
        <p14:creationId xmlns:p14="http://schemas.microsoft.com/office/powerpoint/2010/main" val="122039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/>
              <a:t>如何实现一个“环”？</a:t>
            </a:r>
            <a:endParaRPr lang="en-US" altLang="zh-CN" sz="3200" dirty="0"/>
          </a:p>
          <a:p>
            <a:r>
              <a:rPr lang="zh-CN" altLang="en-US" sz="3200" dirty="0"/>
              <a:t>取模</a:t>
            </a:r>
            <a:r>
              <a:rPr lang="en-US" altLang="zh-CN" sz="3200" dirty="0"/>
              <a:t>		%MAX_QUEUE_SIZE</a:t>
            </a:r>
          </a:p>
          <a:p>
            <a:r>
              <a:rPr lang="zh-CN" altLang="en-US" sz="3200" dirty="0"/>
              <a:t>队列空的条件？</a:t>
            </a:r>
            <a:endParaRPr lang="en-US" altLang="zh-CN" sz="3200" dirty="0"/>
          </a:p>
          <a:p>
            <a:pPr lvl="1"/>
            <a:r>
              <a:rPr lang="en-US" altLang="zh-CN" sz="2800" dirty="0"/>
              <a:t>Head==tail</a:t>
            </a:r>
          </a:p>
          <a:p>
            <a:r>
              <a:rPr lang="zh-CN" altLang="en-US" sz="3200" dirty="0"/>
              <a:t>队列满的条件？</a:t>
            </a:r>
            <a:endParaRPr lang="en-US" altLang="zh-CN" sz="3200" dirty="0"/>
          </a:p>
          <a:p>
            <a:pPr lvl="1"/>
            <a:r>
              <a:rPr lang="en-US" altLang="zh-CN" sz="2800" dirty="0"/>
              <a:t>Head==tail</a:t>
            </a:r>
            <a:r>
              <a:rPr lang="zh-CN" altLang="en-US" sz="2800" dirty="0"/>
              <a:t>？？</a:t>
            </a:r>
            <a:endParaRPr lang="en-US" altLang="zh-CN" sz="2800" dirty="0"/>
          </a:p>
          <a:p>
            <a:r>
              <a:rPr lang="zh-CN" altLang="en-US" sz="3200" dirty="0"/>
              <a:t>怎么区分？</a:t>
            </a:r>
            <a:endParaRPr lang="en-US" altLang="zh-CN" sz="3200" dirty="0"/>
          </a:p>
          <a:p>
            <a:pPr lvl="1"/>
            <a:r>
              <a:rPr lang="zh-CN" altLang="en-US" sz="2800" dirty="0"/>
              <a:t>牺牲一个空间</a:t>
            </a:r>
            <a:endParaRPr lang="en-US" altLang="zh-CN" sz="2800" dirty="0"/>
          </a:p>
          <a:p>
            <a:pPr lvl="1"/>
            <a:r>
              <a:rPr lang="zh-CN" altLang="en-US" sz="2800" dirty="0"/>
              <a:t>队满时条件变为</a:t>
            </a:r>
            <a:r>
              <a:rPr lang="en-US" altLang="zh-CN" sz="2800" dirty="0"/>
              <a:t>(tail+1)%MAX_QUEUE_SIZE==head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94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88213" y="571499"/>
            <a:ext cx="6286500" cy="62865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16255" y="1499541"/>
            <a:ext cx="4430416" cy="4430416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352760" y="2122712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345289" y="3194050"/>
            <a:ext cx="952500" cy="9525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345289" y="4265388"/>
            <a:ext cx="952500" cy="9525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318304" y="5489126"/>
            <a:ext cx="952500" cy="9525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2519089" y="1646462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2383987" y="2820450"/>
            <a:ext cx="952500" cy="9525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318304" y="3310"/>
            <a:ext cx="952500" cy="9525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345289" y="1051374"/>
            <a:ext cx="952500" cy="9525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5" name="直线连接符 14"/>
          <p:cNvCxnSpPr>
            <a:stCxn id="4" idx="0"/>
            <a:endCxn id="5" idx="0"/>
          </p:cNvCxnSpPr>
          <p:nvPr/>
        </p:nvCxnSpPr>
        <p:spPr>
          <a:xfrm>
            <a:off x="4931463" y="571499"/>
            <a:ext cx="0" cy="9280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4" idx="7"/>
          </p:cNvCxnSpPr>
          <p:nvPr/>
        </p:nvCxnSpPr>
        <p:spPr>
          <a:xfrm flipH="1">
            <a:off x="6587200" y="1492137"/>
            <a:ext cx="566877" cy="63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H="1" flipV="1">
            <a:off x="7119829" y="4278706"/>
            <a:ext cx="803560" cy="324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 flipV="1">
            <a:off x="5384688" y="5910047"/>
            <a:ext cx="213957" cy="947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endCxn id="5" idx="3"/>
          </p:cNvCxnSpPr>
          <p:nvPr/>
        </p:nvCxnSpPr>
        <p:spPr>
          <a:xfrm flipV="1">
            <a:off x="2815830" y="5281138"/>
            <a:ext cx="549245" cy="684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endCxn id="5" idx="1"/>
          </p:cNvCxnSpPr>
          <p:nvPr/>
        </p:nvCxnSpPr>
        <p:spPr>
          <a:xfrm>
            <a:off x="2645906" y="1584964"/>
            <a:ext cx="719169" cy="563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384933" y="1778542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801878" y="5043331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483416" y="3148123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76113" y="1885460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899306" y="2952530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15582" y="5413219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983719" y="4300511"/>
            <a:ext cx="41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2383987" y="4067588"/>
            <a:ext cx="952500" cy="9525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4" idx="2"/>
            <a:endCxn id="5" idx="2"/>
          </p:cNvCxnSpPr>
          <p:nvPr/>
        </p:nvCxnSpPr>
        <p:spPr>
          <a:xfrm>
            <a:off x="1788213" y="3714749"/>
            <a:ext cx="9280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125 -0.65232 " pathEditMode="relative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8724 -0.269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28776 0.326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8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9966 0.50949 " pathEditMode="relative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-0.65232 L -1.06684 -0.6439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88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24 -0.26922 L -1.11068 -0.252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76 0.32662 L -1.06628 0.2511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54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61081 0.4652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47" y="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59649 0.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31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74362 -0.2983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87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58998 -0.124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05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-0.4224 -0.1495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209" y="1152983"/>
            <a:ext cx="8946541" cy="559816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声明队列</a:t>
            </a:r>
            <a:endParaRPr lang="en-US" altLang="zh-CN" sz="2400" dirty="0"/>
          </a:p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MAX_QUEUE_SIZE=10000;</a:t>
            </a:r>
          </a:p>
          <a:p>
            <a:r>
              <a:rPr lang="en-US" altLang="zh-CN" sz="2400" dirty="0"/>
              <a:t>datatype </a:t>
            </a:r>
            <a:r>
              <a:rPr lang="en-US" altLang="zh-CN" sz="2400" dirty="0" err="1"/>
              <a:t>qu</a:t>
            </a:r>
            <a:r>
              <a:rPr lang="en-US" altLang="zh-CN" sz="2400" dirty="0"/>
              <a:t>[MAX_QUEUE_SIZE];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head=0,tail=0;</a:t>
            </a:r>
          </a:p>
          <a:p>
            <a:r>
              <a:rPr lang="zh-CN" altLang="en-US" sz="2400" dirty="0"/>
              <a:t>清空队列</a:t>
            </a:r>
            <a:endParaRPr lang="en-US" altLang="zh-CN" sz="2400" dirty="0"/>
          </a:p>
          <a:p>
            <a:r>
              <a:rPr lang="en-US" altLang="zh-CN" sz="2400" dirty="0"/>
              <a:t>Head=tail=0;</a:t>
            </a:r>
          </a:p>
          <a:p>
            <a:r>
              <a:rPr lang="zh-CN" altLang="en-US" sz="2400" dirty="0"/>
              <a:t>队列大小</a:t>
            </a:r>
            <a:endParaRPr lang="en-US" altLang="zh-CN" sz="2400" dirty="0"/>
          </a:p>
          <a:p>
            <a:r>
              <a:rPr lang="en-US" altLang="zh-CN" sz="2400" dirty="0"/>
              <a:t>inline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size(){</a:t>
            </a:r>
          </a:p>
          <a:p>
            <a:pPr lvl="1"/>
            <a:r>
              <a:rPr lang="en-US" altLang="zh-CN" sz="2200" dirty="0"/>
              <a:t>return (</a:t>
            </a:r>
            <a:r>
              <a:rPr lang="en-US" altLang="zh-CN" sz="2200" dirty="0" err="1"/>
              <a:t>tail-head+MAX_QUEUE_SIZE</a:t>
            </a:r>
            <a:r>
              <a:rPr lang="en-US" altLang="zh-CN" sz="2200" dirty="0"/>
              <a:t>)%MAX_QUEUE_SIZE;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480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209" y="1152983"/>
            <a:ext cx="8946541" cy="559816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判断是否空</a:t>
            </a:r>
            <a:endParaRPr lang="en-US" altLang="zh-CN" sz="3200" dirty="0"/>
          </a:p>
          <a:p>
            <a:r>
              <a:rPr lang="en-US" altLang="zh-CN" sz="3200" dirty="0"/>
              <a:t>inline bool </a:t>
            </a:r>
            <a:r>
              <a:rPr lang="en-US" altLang="zh-CN" sz="3200" dirty="0" err="1"/>
              <a:t>is_empty</a:t>
            </a:r>
            <a:r>
              <a:rPr lang="en-US" altLang="zh-CN" sz="3200" dirty="0"/>
              <a:t>(){</a:t>
            </a:r>
          </a:p>
          <a:p>
            <a:pPr lvl="1"/>
            <a:r>
              <a:rPr lang="en-US" altLang="zh-CN" sz="2800" dirty="0"/>
              <a:t>return head==tail;</a:t>
            </a:r>
          </a:p>
          <a:p>
            <a:r>
              <a:rPr lang="en-US" altLang="zh-CN" sz="3200" dirty="0"/>
              <a:t>}</a:t>
            </a:r>
          </a:p>
          <a:p>
            <a:r>
              <a:rPr lang="zh-CN" altLang="en-US" sz="3200" dirty="0"/>
              <a:t>判断是否满</a:t>
            </a:r>
            <a:endParaRPr lang="en-US" altLang="zh-CN" sz="3200" dirty="0"/>
          </a:p>
          <a:p>
            <a:r>
              <a:rPr lang="en-US" altLang="zh-CN" sz="3200" dirty="0"/>
              <a:t>inline bool </a:t>
            </a:r>
            <a:r>
              <a:rPr lang="en-US" altLang="zh-CN" sz="3200" dirty="0" err="1"/>
              <a:t>is_full</a:t>
            </a:r>
            <a:r>
              <a:rPr lang="en-US" altLang="zh-CN" sz="3200" dirty="0"/>
              <a:t>(){</a:t>
            </a:r>
          </a:p>
          <a:p>
            <a:pPr lvl="1"/>
            <a:r>
              <a:rPr lang="en-US" altLang="zh-CN" sz="2800" dirty="0"/>
              <a:t>return (tail+1)%MAX_QUEUE_SIZE==head;</a:t>
            </a:r>
          </a:p>
          <a:p>
            <a:r>
              <a:rPr lang="en-US" altLang="zh-CN" sz="3200" dirty="0"/>
              <a:t>}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0480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02979"/>
            <a:ext cx="8946541" cy="500292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inline void push(datatype x){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qu</a:t>
            </a:r>
            <a:r>
              <a:rPr lang="en-US" altLang="zh-CN" sz="2400" dirty="0"/>
              <a:t>[tail]=x;</a:t>
            </a:r>
          </a:p>
          <a:p>
            <a:r>
              <a:rPr lang="en-US" altLang="zh-CN" sz="2400" dirty="0"/>
              <a:t>	tail=(tail+1)%MAX_QUEUE_SIZE;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inline void pop(){</a:t>
            </a:r>
          </a:p>
          <a:p>
            <a:r>
              <a:rPr lang="en-US" altLang="zh-CN" sz="2400" dirty="0"/>
              <a:t>	if( ! </a:t>
            </a:r>
            <a:r>
              <a:rPr lang="en-US" altLang="zh-CN" sz="2400" dirty="0" err="1"/>
              <a:t>is_empty</a:t>
            </a:r>
            <a:r>
              <a:rPr lang="en-US" altLang="zh-CN" sz="2400" dirty="0"/>
              <a:t>() )head=(head+1)%MAX_QUEUE_SIZE; 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inline datatype </a:t>
            </a:r>
            <a:r>
              <a:rPr lang="en-US" altLang="zh-CN" sz="2400" dirty="0" err="1"/>
              <a:t>get_front</a:t>
            </a:r>
            <a:r>
              <a:rPr lang="en-US" altLang="zh-CN" sz="2400" dirty="0"/>
              <a:t>(){</a:t>
            </a:r>
          </a:p>
          <a:p>
            <a:r>
              <a:rPr lang="en-US" altLang="zh-CN" sz="2400" dirty="0"/>
              <a:t>	return </a:t>
            </a:r>
            <a:r>
              <a:rPr lang="en-US" altLang="zh-CN" sz="2400" dirty="0" err="1"/>
              <a:t>qu</a:t>
            </a:r>
            <a:r>
              <a:rPr lang="en-US" altLang="zh-CN" sz="2400" dirty="0"/>
              <a:t>[head];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480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栈与队列的动态存储</a:t>
            </a:r>
          </a:p>
        </p:txBody>
      </p:sp>
      <p:pic>
        <p:nvPicPr>
          <p:cNvPr id="8" name="内容占位符 7" descr="称作 &lt;strong&gt;链 栈&lt;/strong&gt; &lt;strong&gt;链 栈&lt;/strong&gt; 通常 用 一个 ...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17268" y="699732"/>
            <a:ext cx="2286000" cy="2524125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36843" y="1719761"/>
            <a:ext cx="7770887" cy="420024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栈与队列同样可以用类似链表的方法动态管理</a:t>
            </a:r>
            <a:endParaRPr lang="en-US" altLang="zh-CN" sz="2800" dirty="0"/>
          </a:p>
          <a:p>
            <a:r>
              <a:rPr lang="zh-CN" altLang="en-US" sz="2800" dirty="0"/>
              <a:t>好处：大小可变，比较灵活</a:t>
            </a:r>
            <a:endParaRPr lang="en-US" altLang="zh-CN" sz="2800" dirty="0"/>
          </a:p>
          <a:p>
            <a:r>
              <a:rPr lang="zh-CN" altLang="en-US" sz="2800" dirty="0"/>
              <a:t>坏处：编写难，产生内存碎片，内存的分配、销毁很耗时间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OI</a:t>
            </a:r>
            <a:r>
              <a:rPr lang="zh-CN" altLang="en-US" sz="2800" dirty="0"/>
              <a:t>中几乎不用，很鸡肋</a:t>
            </a:r>
          </a:p>
        </p:txBody>
      </p:sp>
      <p:pic>
        <p:nvPicPr>
          <p:cNvPr id="5" name="图片 4" descr="&lt;strong&gt;链队列&lt;/strong&gt;的操作：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20" y="3417866"/>
            <a:ext cx="565864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13795"/>
            <a:ext cx="11813628" cy="507124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头文件</a:t>
            </a:r>
            <a:r>
              <a:rPr lang="en-US" altLang="zh-CN" sz="3200" dirty="0"/>
              <a:t>					#include&lt;stack&gt;</a:t>
            </a:r>
          </a:p>
          <a:p>
            <a:r>
              <a:rPr lang="zh-CN" altLang="en-US" sz="3200" dirty="0"/>
              <a:t>命名空间</a:t>
            </a:r>
            <a:r>
              <a:rPr lang="en-US" altLang="zh-CN" sz="3200" dirty="0"/>
              <a:t>				using namespace </a:t>
            </a:r>
            <a:r>
              <a:rPr lang="en-US" altLang="zh-CN" sz="3200" dirty="0" err="1"/>
              <a:t>std</a:t>
            </a:r>
            <a:r>
              <a:rPr lang="en-US" altLang="zh-CN" sz="3200" dirty="0"/>
              <a:t>;</a:t>
            </a:r>
          </a:p>
          <a:p>
            <a:r>
              <a:rPr lang="zh-CN" altLang="en-US" sz="3200" dirty="0"/>
              <a:t>声明一个</a:t>
            </a:r>
            <a:r>
              <a:rPr lang="en-US" altLang="zh-CN" sz="3200" dirty="0" err="1"/>
              <a:t>int</a:t>
            </a:r>
            <a:r>
              <a:rPr lang="zh-CN" altLang="en-US" sz="3200" dirty="0"/>
              <a:t>的栈</a:t>
            </a:r>
            <a:r>
              <a:rPr lang="en-US" altLang="zh-CN" sz="3200" dirty="0"/>
              <a:t>	stack&lt;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&gt; </a:t>
            </a:r>
            <a:r>
              <a:rPr lang="en-US" altLang="zh-CN" sz="3200" dirty="0" err="1"/>
              <a:t>st</a:t>
            </a:r>
            <a:r>
              <a:rPr lang="en-US" altLang="zh-CN" sz="3200" dirty="0"/>
              <a:t>;</a:t>
            </a:r>
          </a:p>
          <a:p>
            <a:r>
              <a:rPr lang="zh-CN" altLang="en-US" sz="3200" dirty="0"/>
              <a:t>弹栈</a:t>
            </a:r>
            <a:r>
              <a:rPr lang="en-US" altLang="zh-CN" sz="3200" dirty="0"/>
              <a:t>						</a:t>
            </a:r>
            <a:r>
              <a:rPr lang="en-US" altLang="zh-CN" sz="3200" dirty="0" err="1"/>
              <a:t>st.pop</a:t>
            </a:r>
            <a:r>
              <a:rPr lang="en-US" altLang="zh-CN" sz="3200" dirty="0"/>
              <a:t>();</a:t>
            </a:r>
          </a:p>
          <a:p>
            <a:r>
              <a:rPr lang="zh-CN" altLang="en-US" sz="3200" dirty="0"/>
              <a:t>压栈</a:t>
            </a:r>
            <a:r>
              <a:rPr lang="en-US" altLang="zh-CN" sz="3200" dirty="0"/>
              <a:t>						</a:t>
            </a:r>
            <a:r>
              <a:rPr lang="en-US" altLang="zh-CN" sz="3200" dirty="0" err="1"/>
              <a:t>st.push</a:t>
            </a:r>
            <a:r>
              <a:rPr lang="en-US" altLang="zh-CN" sz="3200" dirty="0"/>
              <a:t>(2333);</a:t>
            </a:r>
          </a:p>
          <a:p>
            <a:r>
              <a:rPr lang="zh-CN" altLang="en-US" sz="3200" dirty="0"/>
              <a:t>取栈顶</a:t>
            </a:r>
            <a:r>
              <a:rPr lang="en-US" altLang="zh-CN" sz="3200" dirty="0"/>
              <a:t>					</a:t>
            </a:r>
            <a:r>
              <a:rPr lang="en-US" altLang="zh-CN" sz="3200" dirty="0" err="1"/>
              <a:t>st.top</a:t>
            </a:r>
            <a:r>
              <a:rPr lang="en-US" altLang="zh-CN" sz="3200" dirty="0"/>
              <a:t>();</a:t>
            </a:r>
          </a:p>
          <a:p>
            <a:r>
              <a:rPr lang="zh-CN" altLang="en-US" sz="3200" dirty="0"/>
              <a:t>判断是否空</a:t>
            </a:r>
            <a:r>
              <a:rPr lang="en-US" altLang="zh-CN" sz="3200" dirty="0"/>
              <a:t>			</a:t>
            </a:r>
            <a:r>
              <a:rPr lang="en-US" altLang="zh-CN" sz="3200" dirty="0" err="1"/>
              <a:t>st.empty</a:t>
            </a:r>
            <a:r>
              <a:rPr lang="en-US" altLang="zh-CN" sz="3200" dirty="0"/>
              <a:t>();//</a:t>
            </a:r>
            <a:r>
              <a:rPr lang="zh-CN" altLang="en-US" sz="3200" dirty="0"/>
              <a:t>空</a:t>
            </a:r>
            <a:r>
              <a:rPr lang="en-US" altLang="zh-CN" sz="3200" dirty="0"/>
              <a:t>-</a:t>
            </a:r>
            <a:r>
              <a:rPr lang="zh-CN" altLang="en-US" sz="3200" dirty="0"/>
              <a:t>返回</a:t>
            </a:r>
            <a:r>
              <a:rPr lang="en-US" altLang="zh-CN" sz="3200" dirty="0"/>
              <a:t>true,</a:t>
            </a:r>
            <a:r>
              <a:rPr lang="zh-CN" altLang="en-US" sz="3200" dirty="0"/>
              <a:t>非空</a:t>
            </a:r>
            <a:r>
              <a:rPr lang="en-US" altLang="zh-CN" sz="3200" dirty="0"/>
              <a:t>-</a:t>
            </a:r>
            <a:r>
              <a:rPr lang="zh-CN" altLang="en-US" sz="3200" dirty="0"/>
              <a:t>返回</a:t>
            </a:r>
            <a:r>
              <a:rPr lang="en-US" altLang="zh-CN" sz="3200" dirty="0"/>
              <a:t>false</a:t>
            </a:r>
          </a:p>
          <a:p>
            <a:r>
              <a:rPr lang="zh-CN" altLang="en-US" sz="3200" dirty="0"/>
              <a:t>清空栈</a:t>
            </a:r>
            <a:r>
              <a:rPr lang="en-US" altLang="zh-CN" sz="3200" dirty="0"/>
              <a:t>					</a:t>
            </a:r>
            <a:r>
              <a:rPr lang="en-US" altLang="zh-CN" sz="3200" dirty="0" err="1"/>
              <a:t>st</a:t>
            </a:r>
            <a:r>
              <a:rPr lang="en-US" altLang="zh-CN" sz="3200" dirty="0"/>
              <a:t>=</a:t>
            </a:r>
            <a:r>
              <a:rPr lang="en-US" altLang="zh-CN" sz="3200" dirty="0"/>
              <a:t> stack&lt;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&gt; ();</a:t>
            </a:r>
            <a:endParaRPr lang="en-US" altLang="zh-CN" sz="3200" dirty="0"/>
          </a:p>
          <a:p>
            <a:r>
              <a:rPr lang="zh-CN" altLang="en-US" sz="3200" dirty="0"/>
              <a:t>省去编码，简单，拿来就用，不用担心空间溢出，常数可能大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7401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1313795"/>
            <a:ext cx="12034345" cy="507124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头文件</a:t>
            </a:r>
            <a:r>
              <a:rPr lang="en-US" altLang="zh-CN" sz="3200" dirty="0"/>
              <a:t>						#include&lt;queue&gt;</a:t>
            </a:r>
          </a:p>
          <a:p>
            <a:r>
              <a:rPr lang="zh-CN" altLang="en-US" sz="3200" dirty="0"/>
              <a:t>命名空间</a:t>
            </a:r>
            <a:r>
              <a:rPr lang="en-US" altLang="zh-CN" sz="3200" dirty="0"/>
              <a:t>					using namespace </a:t>
            </a:r>
            <a:r>
              <a:rPr lang="en-US" altLang="zh-CN" sz="3200" dirty="0" err="1"/>
              <a:t>std</a:t>
            </a:r>
            <a:r>
              <a:rPr lang="en-US" altLang="zh-CN" sz="3200" dirty="0"/>
              <a:t>;</a:t>
            </a:r>
          </a:p>
          <a:p>
            <a:r>
              <a:rPr lang="zh-CN" altLang="en-US" sz="3200" dirty="0"/>
              <a:t>声明一个</a:t>
            </a:r>
            <a:r>
              <a:rPr lang="en-US" altLang="zh-CN" sz="3200" dirty="0" err="1"/>
              <a:t>int</a:t>
            </a:r>
            <a:r>
              <a:rPr lang="zh-CN" altLang="en-US" sz="3200" dirty="0"/>
              <a:t>的队列</a:t>
            </a:r>
            <a:r>
              <a:rPr lang="en-US" altLang="zh-CN" sz="3200" dirty="0"/>
              <a:t>		queue&lt;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&gt; </a:t>
            </a:r>
            <a:r>
              <a:rPr lang="en-US" altLang="zh-CN" sz="3200" dirty="0" err="1"/>
              <a:t>qu</a:t>
            </a:r>
            <a:r>
              <a:rPr lang="en-US" altLang="zh-CN" sz="3200" dirty="0"/>
              <a:t>;</a:t>
            </a:r>
          </a:p>
          <a:p>
            <a:r>
              <a:rPr lang="zh-CN" altLang="en-US" sz="3200" dirty="0"/>
              <a:t>出队</a:t>
            </a:r>
            <a:r>
              <a:rPr lang="en-US" altLang="zh-CN" sz="3200" dirty="0"/>
              <a:t>							</a:t>
            </a:r>
            <a:r>
              <a:rPr lang="en-US" altLang="zh-CN" sz="3200" dirty="0" err="1"/>
              <a:t>qu.pop</a:t>
            </a:r>
            <a:r>
              <a:rPr lang="en-US" altLang="zh-CN" sz="3200" dirty="0"/>
              <a:t>();</a:t>
            </a:r>
          </a:p>
          <a:p>
            <a:r>
              <a:rPr lang="zh-CN" altLang="en-US" sz="3200" dirty="0"/>
              <a:t>入队</a:t>
            </a:r>
            <a:r>
              <a:rPr lang="en-US" altLang="zh-CN" sz="3200" dirty="0"/>
              <a:t>							</a:t>
            </a:r>
            <a:r>
              <a:rPr lang="en-US" altLang="zh-CN" sz="3200" dirty="0" err="1"/>
              <a:t>qu.push</a:t>
            </a:r>
            <a:r>
              <a:rPr lang="en-US" altLang="zh-CN" sz="3200" dirty="0"/>
              <a:t>(2333);</a:t>
            </a:r>
          </a:p>
          <a:p>
            <a:r>
              <a:rPr lang="zh-CN" altLang="en-US" sz="3200" dirty="0"/>
              <a:t>取队头</a:t>
            </a:r>
            <a:r>
              <a:rPr lang="en-US" altLang="zh-CN" sz="3200" dirty="0"/>
              <a:t>						</a:t>
            </a:r>
            <a:r>
              <a:rPr lang="en-US" altLang="zh-CN" sz="3200" dirty="0" err="1"/>
              <a:t>qu.front</a:t>
            </a:r>
            <a:r>
              <a:rPr lang="en-US" altLang="zh-CN" sz="3200" dirty="0"/>
              <a:t>();</a:t>
            </a:r>
          </a:p>
          <a:p>
            <a:r>
              <a:rPr lang="zh-CN" altLang="en-US" sz="3200" dirty="0"/>
              <a:t>判断是否空</a:t>
            </a:r>
            <a:r>
              <a:rPr lang="en-US" altLang="zh-CN" sz="3200" dirty="0"/>
              <a:t>				</a:t>
            </a:r>
            <a:r>
              <a:rPr lang="en-US" altLang="zh-CN" sz="3200" dirty="0" err="1"/>
              <a:t>qu.empty</a:t>
            </a:r>
            <a:r>
              <a:rPr lang="en-US" altLang="zh-CN" sz="3200" dirty="0"/>
              <a:t>();//</a:t>
            </a:r>
            <a:r>
              <a:rPr lang="zh-CN" altLang="en-US" sz="3200" dirty="0"/>
              <a:t>空</a:t>
            </a:r>
            <a:r>
              <a:rPr lang="en-US" altLang="zh-CN" sz="3200" dirty="0"/>
              <a:t>-</a:t>
            </a:r>
            <a:r>
              <a:rPr lang="zh-CN" altLang="en-US" sz="3200" dirty="0"/>
              <a:t>返回</a:t>
            </a:r>
            <a:r>
              <a:rPr lang="en-US" altLang="zh-CN" sz="3200" dirty="0"/>
              <a:t>true,</a:t>
            </a:r>
            <a:r>
              <a:rPr lang="zh-CN" altLang="en-US" sz="3200" dirty="0"/>
              <a:t>非空</a:t>
            </a:r>
            <a:r>
              <a:rPr lang="en-US" altLang="zh-CN" sz="3200" dirty="0"/>
              <a:t>-</a:t>
            </a:r>
            <a:r>
              <a:rPr lang="zh-CN" altLang="en-US" sz="3200" dirty="0"/>
              <a:t>返回</a:t>
            </a:r>
            <a:r>
              <a:rPr lang="en-US" altLang="zh-CN" sz="3200" dirty="0"/>
              <a:t>false</a:t>
            </a:r>
          </a:p>
          <a:p>
            <a:r>
              <a:rPr lang="zh-CN" altLang="en-US" sz="3200" dirty="0"/>
              <a:t>清空队列</a:t>
            </a:r>
            <a:r>
              <a:rPr lang="en-US" altLang="zh-CN" sz="3200" dirty="0"/>
              <a:t>					</a:t>
            </a:r>
            <a:r>
              <a:rPr lang="en-US" altLang="zh-CN" sz="3200" dirty="0" err="1"/>
              <a:t>qu</a:t>
            </a:r>
            <a:r>
              <a:rPr lang="en-US" altLang="zh-CN" sz="3200" dirty="0"/>
              <a:t>=queue&lt;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&gt;();</a:t>
            </a:r>
          </a:p>
          <a:p>
            <a:r>
              <a:rPr lang="zh-CN" altLang="en-US" sz="3200" dirty="0"/>
              <a:t>某些特殊需求无法满足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5963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6093" y="2967335"/>
            <a:ext cx="1083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今天不许用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STL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，老老实实给我手打</a:t>
            </a:r>
          </a:p>
        </p:txBody>
      </p:sp>
    </p:spTree>
    <p:extLst>
      <p:ext uri="{BB962C8B-B14F-4D97-AF65-F5344CB8AC3E}">
        <p14:creationId xmlns:p14="http://schemas.microsoft.com/office/powerpoint/2010/main" val="2009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46326"/>
              </p:ext>
            </p:extLst>
          </p:nvPr>
        </p:nvGraphicFramePr>
        <p:xfrm>
          <a:off x="-286870" y="452718"/>
          <a:ext cx="12801599" cy="567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23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Codevs</a:t>
            </a:r>
            <a:r>
              <a:rPr lang="en-US" altLang="zh-CN" sz="3200" dirty="0"/>
              <a:t> 3186 </a:t>
            </a:r>
            <a:r>
              <a:rPr lang="zh-CN" altLang="en-US" sz="3200" dirty="0"/>
              <a:t>队列练习</a:t>
            </a:r>
            <a:r>
              <a:rPr lang="en-US" altLang="zh-CN" sz="3200" dirty="0"/>
              <a:t>2</a:t>
            </a:r>
          </a:p>
          <a:p>
            <a:r>
              <a:rPr lang="en-US" altLang="zh-CN" sz="3200" dirty="0" err="1"/>
              <a:t>Codevs</a:t>
            </a:r>
            <a:r>
              <a:rPr lang="en-US" altLang="zh-CN" sz="3200" dirty="0"/>
              <a:t> 3187 </a:t>
            </a:r>
            <a:r>
              <a:rPr lang="zh-CN" altLang="en-US" sz="3200" dirty="0"/>
              <a:t>队列练习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975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回文串判断</a:t>
            </a:r>
            <a:endParaRPr lang="en-US" altLang="zh-CN" sz="4000" dirty="0"/>
          </a:p>
          <a:p>
            <a:r>
              <a:rPr lang="zh-CN" altLang="en-US" sz="4000" dirty="0"/>
              <a:t>括号匹配</a:t>
            </a:r>
            <a:endParaRPr lang="en-US" altLang="zh-CN" sz="4000" dirty="0"/>
          </a:p>
          <a:p>
            <a:r>
              <a:rPr lang="zh-CN" altLang="en-US" sz="4000" dirty="0"/>
              <a:t>表达式求值</a:t>
            </a:r>
          </a:p>
        </p:txBody>
      </p:sp>
    </p:spTree>
    <p:extLst>
      <p:ext uri="{BB962C8B-B14F-4D97-AF65-F5344CB8AC3E}">
        <p14:creationId xmlns:p14="http://schemas.microsoft.com/office/powerpoint/2010/main" val="70152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判断一个字符串是否为回文串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何为回文串？</a:t>
            </a:r>
            <a:endParaRPr lang="en-US" altLang="zh-CN" sz="3600" dirty="0"/>
          </a:p>
          <a:p>
            <a:r>
              <a:rPr lang="en-US" altLang="zh-CN" sz="3600" dirty="0"/>
              <a:t>“</a:t>
            </a:r>
            <a:r>
              <a:rPr lang="en-US" altLang="zh-CN" sz="3600" dirty="0" err="1"/>
              <a:t>abcddcba</a:t>
            </a:r>
            <a:r>
              <a:rPr lang="en-US" altLang="zh-CN" sz="3600" dirty="0"/>
              <a:t>”</a:t>
            </a:r>
          </a:p>
          <a:p>
            <a:r>
              <a:rPr lang="en-US" altLang="zh-CN" sz="3600" dirty="0"/>
              <a:t>“</a:t>
            </a:r>
            <a:r>
              <a:rPr lang="en-US" altLang="zh-CN" sz="3600" dirty="0" err="1"/>
              <a:t>abcba</a:t>
            </a:r>
            <a:r>
              <a:rPr lang="en-US" altLang="zh-CN" sz="3600" dirty="0"/>
              <a:t>”</a:t>
            </a:r>
          </a:p>
          <a:p>
            <a:r>
              <a:rPr lang="en-US" altLang="zh-CN" sz="3600" dirty="0"/>
              <a:t>“a”</a:t>
            </a:r>
          </a:p>
          <a:p>
            <a:r>
              <a:rPr lang="en-US" altLang="zh-CN" sz="3600" dirty="0"/>
              <a:t>“”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87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回文串判断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如何判断？</a:t>
            </a:r>
            <a:endParaRPr lang="en-US" altLang="zh-CN" sz="3200" dirty="0"/>
          </a:p>
          <a:p>
            <a:r>
              <a:rPr lang="zh-CN" altLang="en-US" sz="3200" dirty="0"/>
              <a:t>读入字符串，对于每个字符，压栈</a:t>
            </a:r>
            <a:r>
              <a:rPr lang="en-US" altLang="zh-CN" sz="3200" dirty="0"/>
              <a:t>&amp;&amp;</a:t>
            </a:r>
            <a:r>
              <a:rPr lang="zh-CN" altLang="en-US" sz="3200" dirty="0"/>
              <a:t>进队</a:t>
            </a:r>
            <a:endParaRPr lang="en-US" altLang="zh-CN" sz="3200" dirty="0"/>
          </a:p>
          <a:p>
            <a:r>
              <a:rPr lang="zh-CN" altLang="en-US" sz="3200" dirty="0"/>
              <a:t>读完后，边出队，边弹栈；如果对任意出队元素</a:t>
            </a:r>
            <a:r>
              <a:rPr lang="en-US" altLang="zh-CN" sz="3200" dirty="0"/>
              <a:t>==</a:t>
            </a:r>
            <a:r>
              <a:rPr lang="zh-CN" altLang="en-US" sz="3200" dirty="0"/>
              <a:t>弹栈元素，则字符串是回文串；如果存在出队元素</a:t>
            </a:r>
            <a:r>
              <a:rPr lang="en-US" altLang="zh-CN" sz="3200" dirty="0"/>
              <a:t>!=</a:t>
            </a:r>
            <a:r>
              <a:rPr lang="zh-CN" altLang="en-US" sz="3200" dirty="0"/>
              <a:t>弹栈元素，则字符串不是回文串</a:t>
            </a:r>
          </a:p>
        </p:txBody>
      </p:sp>
    </p:spTree>
    <p:extLst>
      <p:ext uri="{BB962C8B-B14F-4D97-AF65-F5344CB8AC3E}">
        <p14:creationId xmlns:p14="http://schemas.microsoft.com/office/powerpoint/2010/main" val="8846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什么是匹配的括号？</a:t>
            </a:r>
            <a:endParaRPr lang="en-US" altLang="zh-CN" sz="4400" dirty="0"/>
          </a:p>
          <a:p>
            <a:r>
              <a:rPr lang="en-US" altLang="zh-CN" sz="4400" dirty="0"/>
              <a:t>()</a:t>
            </a:r>
          </a:p>
          <a:p>
            <a:r>
              <a:rPr lang="en-US" altLang="zh-CN" sz="4400" dirty="0"/>
              <a:t>[]</a:t>
            </a:r>
          </a:p>
          <a:p>
            <a:r>
              <a:rPr lang="en-US" altLang="zh-CN" sz="4400" dirty="0"/>
              <a:t>{}</a:t>
            </a:r>
          </a:p>
          <a:p>
            <a:r>
              <a:rPr lang="en-US" altLang="zh-CN" sz="4400" dirty="0"/>
              <a:t>{[][]([{}])}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44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869488" cy="419548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读到左括号：压栈</a:t>
            </a:r>
            <a:endParaRPr lang="en-US" altLang="zh-CN" sz="3600" dirty="0"/>
          </a:p>
          <a:p>
            <a:r>
              <a:rPr lang="zh-CN" altLang="en-US" sz="3600" dirty="0"/>
              <a:t>读到右括号：如果栈顶元素的括号与当前括号匹配，则弹栈、继续；否则返回不匹配</a:t>
            </a:r>
            <a:endParaRPr lang="en-US" altLang="zh-CN" sz="3600" dirty="0"/>
          </a:p>
          <a:p>
            <a:r>
              <a:rPr lang="zh-CN" altLang="en-US" sz="3600" dirty="0"/>
              <a:t>读入结束后：</a:t>
            </a:r>
            <a:endParaRPr lang="en-US" altLang="zh-CN" sz="3600" dirty="0"/>
          </a:p>
          <a:p>
            <a:r>
              <a:rPr lang="zh-CN" altLang="en-US" sz="3600" dirty="0"/>
              <a:t>栈不空</a:t>
            </a:r>
            <a:r>
              <a:rPr lang="en-US" altLang="zh-CN" sz="3600" dirty="0"/>
              <a:t>-&gt;</a:t>
            </a:r>
            <a:r>
              <a:rPr lang="zh-CN" altLang="en-US" sz="3600" dirty="0"/>
              <a:t>不匹配</a:t>
            </a:r>
            <a:endParaRPr lang="en-US" altLang="zh-CN" sz="3600" dirty="0"/>
          </a:p>
          <a:p>
            <a:r>
              <a:rPr lang="zh-CN" altLang="en-US" sz="3600" dirty="0"/>
              <a:t>栈空</a:t>
            </a:r>
            <a:r>
              <a:rPr lang="en-US" altLang="zh-CN" sz="3600" dirty="0"/>
              <a:t>-&gt;</a:t>
            </a:r>
            <a:r>
              <a:rPr lang="zh-CN" altLang="en-US" sz="3600" dirty="0"/>
              <a:t>匹配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57592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06994" cy="419548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SYOJ 1042 </a:t>
            </a:r>
            <a:r>
              <a:rPr lang="en-US" altLang="zh-CN" sz="3200" b="1" dirty="0"/>
              <a:t>【</a:t>
            </a:r>
            <a:r>
              <a:rPr lang="zh-CN" altLang="en-US" sz="3200" b="1" dirty="0"/>
              <a:t>数据结构：</a:t>
            </a:r>
            <a:r>
              <a:rPr lang="en-US" altLang="zh-CN" sz="3200" b="1" dirty="0"/>
              <a:t>1】</a:t>
            </a:r>
            <a:r>
              <a:rPr lang="zh-CN" altLang="en-US" sz="3200" b="1" dirty="0"/>
              <a:t>括号匹配</a:t>
            </a:r>
            <a:endParaRPr lang="en-US" altLang="zh-CN" sz="3200" dirty="0"/>
          </a:p>
          <a:p>
            <a:r>
              <a:rPr lang="en-US" altLang="zh-CN" sz="3200" dirty="0"/>
              <a:t>http://el.sdshiyan.cn/oj/problem.php?id=1042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477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81864" cy="4195481"/>
          </a:xfrm>
        </p:spPr>
        <p:txBody>
          <a:bodyPr numCol="1">
            <a:normAutofit/>
          </a:bodyPr>
          <a:lstStyle/>
          <a:p>
            <a:r>
              <a:rPr lang="zh-CN" altLang="en-US" sz="3200" dirty="0"/>
              <a:t>表达式有三种写法</a:t>
            </a:r>
            <a:endParaRPr lang="en-US" altLang="zh-CN" sz="3200" dirty="0"/>
          </a:p>
          <a:p>
            <a:r>
              <a:rPr lang="zh-CN" altLang="en-US" sz="3200" dirty="0"/>
              <a:t>前缀表达式</a:t>
            </a:r>
            <a:endParaRPr lang="en-US" altLang="zh-CN" sz="3200" dirty="0"/>
          </a:p>
          <a:p>
            <a:r>
              <a:rPr lang="zh-CN" altLang="en-US" sz="3200" dirty="0"/>
              <a:t>中缀表达式</a:t>
            </a:r>
            <a:endParaRPr lang="en-US" altLang="zh-CN" sz="3200" dirty="0"/>
          </a:p>
          <a:p>
            <a:r>
              <a:rPr lang="zh-CN" altLang="en-US" sz="3200" dirty="0"/>
              <a:t>后缀表达式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区别：操作数、操作符的位置关系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0734"/>
              </p:ext>
            </p:extLst>
          </p:nvPr>
        </p:nvGraphicFramePr>
        <p:xfrm>
          <a:off x="4104640" y="2865121"/>
          <a:ext cx="768095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50073375"/>
                    </a:ext>
                  </a:extLst>
                </a:gridCol>
                <a:gridCol w="4183914">
                  <a:extLst>
                    <a:ext uri="{9D8B030D-6E8A-4147-A177-3AD203B41FA5}">
                      <a16:colId xmlns:a16="http://schemas.microsoft.com/office/drawing/2014/main" val="1248072865"/>
                    </a:ext>
                  </a:extLst>
                </a:gridCol>
                <a:gridCol w="1454884">
                  <a:extLst>
                    <a:ext uri="{9D8B030D-6E8A-4147-A177-3AD203B41FA5}">
                      <a16:colId xmlns:a16="http://schemas.microsoft.com/office/drawing/2014/main" val="110289747"/>
                    </a:ext>
                  </a:extLst>
                </a:gridCol>
              </a:tblGrid>
              <a:tr h="43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名称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实例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0058"/>
                  </a:ext>
                </a:extLst>
              </a:tr>
              <a:tr h="438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前缀表达式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操作符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操作数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 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操作数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+ 1 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47667"/>
                  </a:ext>
                </a:extLst>
              </a:tr>
              <a:tr h="438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中缀表达式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操作数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 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操作符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操作数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 + 2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538"/>
                  </a:ext>
                </a:extLst>
              </a:tr>
              <a:tr h="438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后缀表达式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操作数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 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操作数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 </a:t>
                      </a:r>
                      <a:r>
                        <a:rPr lang="zh-CN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 2 +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1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55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你怎么算？</a:t>
            </a:r>
            <a:endParaRPr lang="en-US" altLang="zh-CN" sz="3200" dirty="0"/>
          </a:p>
          <a:p>
            <a:r>
              <a:rPr lang="en-US" altLang="zh-CN" sz="3200" dirty="0"/>
              <a:t>in</a:t>
            </a:r>
            <a:r>
              <a:rPr lang="zh-CN" altLang="en-US" sz="3200" dirty="0"/>
              <a:t>：</a:t>
            </a:r>
          </a:p>
          <a:p>
            <a:r>
              <a:rPr lang="en-US" altLang="zh-CN" sz="3200" dirty="0"/>
              <a:t>5 1 2 3 + * + 4 - 5 –</a:t>
            </a:r>
          </a:p>
          <a:p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out: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0932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3429"/>
            <a:ext cx="10542150" cy="419548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声明一个数字栈</a:t>
            </a:r>
            <a:endParaRPr lang="en-US" altLang="zh-CN" sz="3600" dirty="0"/>
          </a:p>
          <a:p>
            <a:r>
              <a:rPr lang="zh-CN" altLang="en-US" sz="3600" dirty="0"/>
              <a:t>对于数字：压栈</a:t>
            </a:r>
            <a:endParaRPr lang="en-US" altLang="zh-CN" sz="3600" dirty="0"/>
          </a:p>
          <a:p>
            <a:r>
              <a:rPr lang="zh-CN" altLang="en-US" sz="3600" dirty="0"/>
              <a:t>对于运算符：取出栈顶两个元素，做相应的运算</a:t>
            </a:r>
            <a:endParaRPr lang="en-US" altLang="zh-CN" sz="3600" dirty="0"/>
          </a:p>
          <a:p>
            <a:r>
              <a:rPr lang="zh-CN" altLang="en-US" sz="3600" dirty="0"/>
              <a:t>注意：</a:t>
            </a:r>
            <a:r>
              <a:rPr lang="en-US" altLang="zh-CN" sz="3600" dirty="0"/>
              <a:t>-</a:t>
            </a:r>
            <a:r>
              <a:rPr lang="zh-CN" altLang="en-US" sz="3600" dirty="0"/>
              <a:t>、</a:t>
            </a:r>
            <a:r>
              <a:rPr lang="en-US" altLang="zh-CN" sz="3600" dirty="0"/>
              <a:t>/</a:t>
            </a:r>
            <a:r>
              <a:rPr lang="zh-CN" altLang="en-US" sz="3600" dirty="0"/>
              <a:t>的运算顺序</a:t>
            </a:r>
          </a:p>
        </p:txBody>
      </p:sp>
    </p:spTree>
    <p:extLst>
      <p:ext uri="{BB962C8B-B14F-4D97-AF65-F5344CB8AC3E}">
        <p14:creationId xmlns:p14="http://schemas.microsoft.com/office/powerpoint/2010/main" val="37148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什么是栈</a:t>
            </a:r>
            <a:r>
              <a:rPr lang="en-US" altLang="zh-CN" dirty="0"/>
              <a:t>(stack)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91734"/>
            <a:ext cx="8946541" cy="465666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先进后出（</a:t>
            </a:r>
            <a:r>
              <a:rPr lang="en-US" altLang="zh-CN" sz="3200" dirty="0"/>
              <a:t>First in last out ,FILO</a:t>
            </a:r>
            <a:r>
              <a:rPr lang="zh-CN" altLang="en-US" sz="3200" dirty="0"/>
              <a:t>）的线性结构</a:t>
            </a:r>
            <a:endParaRPr lang="en-US" altLang="zh-CN" sz="3200" dirty="0"/>
          </a:p>
          <a:p>
            <a:r>
              <a:rPr lang="zh-CN" altLang="en-US" sz="3200" dirty="0"/>
              <a:t>食堂的盘子</a:t>
            </a:r>
            <a:endParaRPr lang="en-US" altLang="zh-CN" sz="3200" dirty="0"/>
          </a:p>
          <a:p>
            <a:r>
              <a:rPr lang="zh-CN" altLang="en-US" sz="3200" dirty="0"/>
              <a:t>特殊的线性表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zh-CN" sz="3200" dirty="0"/>
              <a:t>栈（</a:t>
            </a:r>
            <a:r>
              <a:rPr lang="en-US" altLang="zh-CN" sz="3200" dirty="0"/>
              <a:t>stack</a:t>
            </a:r>
            <a:r>
              <a:rPr lang="zh-CN" altLang="zh-CN" sz="3200" dirty="0"/>
              <a:t>）是一种运算受限的线性表。其限制是仅允许在表的一端进行插入和删除运算。这一端被称为栈顶，相对地，把另一端称为栈底。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4" name="图片 3" descr="... &lt;strong&gt;食堂&lt;/strong&gt; 引导 &lt;strong&gt;餐盘&lt;/strong&gt; 回收 &lt;strong&gt;食堂&lt;/strong&gt; &lt;strong&gt;餐盘&lt;/strong&gt;"/>
          <p:cNvPicPr>
            <a:picLocks noChangeAspect="1"/>
          </p:cNvPicPr>
          <p:nvPr/>
        </p:nvPicPr>
        <p:blipFill rotWithShape="1">
          <a:blip r:embed="rId3"/>
          <a:srcRect l="9333" t="11440" r="21333" b="21293"/>
          <a:stretch/>
        </p:blipFill>
        <p:spPr>
          <a:xfrm>
            <a:off x="5215465" y="2289985"/>
            <a:ext cx="4402667" cy="2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14517" cy="419548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SYOJ </a:t>
            </a:r>
            <a:r>
              <a:rPr lang="en-US" altLang="zh-CN" sz="3600" b="1" dirty="0"/>
              <a:t>【</a:t>
            </a:r>
            <a:r>
              <a:rPr lang="zh-CN" altLang="en-US" sz="3600" b="1" dirty="0"/>
              <a:t>数据结构：</a:t>
            </a:r>
            <a:r>
              <a:rPr lang="en-US" altLang="zh-CN" sz="3600" b="1" dirty="0"/>
              <a:t>1】</a:t>
            </a:r>
            <a:r>
              <a:rPr lang="zh-CN" altLang="en-US" sz="3600" b="1" dirty="0"/>
              <a:t>后缀表达式求值</a:t>
            </a:r>
            <a:endParaRPr lang="en-US" altLang="zh-CN" sz="3600" dirty="0"/>
          </a:p>
          <a:p>
            <a:r>
              <a:rPr lang="en-US" altLang="zh-CN" sz="3600" dirty="0"/>
              <a:t>http://el.sdshiyan.cn/oj/problem.php?id=1043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1707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如何求值？</a:t>
            </a:r>
            <a:endParaRPr lang="en-US" altLang="zh-CN" sz="3600" dirty="0"/>
          </a:p>
          <a:p>
            <a:r>
              <a:rPr lang="en-US" altLang="zh-CN" sz="3600" dirty="0"/>
              <a:t>【</a:t>
            </a:r>
            <a:r>
              <a:rPr lang="zh-CN" altLang="en-US" sz="3600" dirty="0"/>
              <a:t>法</a:t>
            </a:r>
            <a:r>
              <a:rPr lang="en-US" altLang="zh-CN" sz="3600" dirty="0"/>
              <a:t>1】</a:t>
            </a:r>
          </a:p>
          <a:p>
            <a:r>
              <a:rPr lang="zh-CN" altLang="en-US" sz="3600" dirty="0"/>
              <a:t>中缀转后缀，再后缀求值</a:t>
            </a:r>
            <a:endParaRPr lang="en-US" altLang="zh-CN" sz="3600" dirty="0"/>
          </a:p>
          <a:p>
            <a:r>
              <a:rPr lang="en-US" altLang="zh-CN" sz="3600" dirty="0"/>
              <a:t>【</a:t>
            </a:r>
            <a:r>
              <a:rPr lang="zh-CN" altLang="en-US" sz="3600" dirty="0"/>
              <a:t>法</a:t>
            </a:r>
            <a:r>
              <a:rPr lang="en-US" altLang="zh-CN" sz="3600" dirty="0"/>
              <a:t>2】</a:t>
            </a:r>
          </a:p>
          <a:p>
            <a:r>
              <a:rPr lang="zh-CN" altLang="en-US" sz="3600" dirty="0"/>
              <a:t>直接运算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63910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中缀转后缀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166" y="1338564"/>
            <a:ext cx="9981248" cy="5306075"/>
          </a:xfrm>
        </p:spPr>
        <p:txBody>
          <a:bodyPr numCol="1">
            <a:normAutofit fontScale="85000" lnSpcReduction="20000"/>
          </a:bodyPr>
          <a:lstStyle/>
          <a:p>
            <a:r>
              <a:rPr lang="zh-CN" altLang="en-US" sz="3600" dirty="0"/>
              <a:t>怎么转？</a:t>
            </a:r>
            <a:endParaRPr lang="en-US" altLang="zh-CN" sz="3600" dirty="0"/>
          </a:p>
          <a:p>
            <a:r>
              <a:rPr lang="zh-CN" altLang="en-US" sz="3600" dirty="0"/>
              <a:t>请同学们手动转一下这一个式子</a:t>
            </a:r>
            <a:endParaRPr lang="en-US" altLang="zh-CN" sz="3600" dirty="0"/>
          </a:p>
          <a:p>
            <a:r>
              <a:rPr lang="en-US" altLang="zh-CN" sz="3600" dirty="0"/>
              <a:t>5+1*(2+3)-4-5</a:t>
            </a:r>
          </a:p>
          <a:p>
            <a:r>
              <a:rPr lang="zh-CN" altLang="en-US" sz="3600" dirty="0"/>
              <a:t>结果？</a:t>
            </a:r>
            <a:endParaRPr lang="en-US" altLang="zh-CN" sz="3600" dirty="0"/>
          </a:p>
          <a:p>
            <a:r>
              <a:rPr lang="en-US" altLang="zh-CN" sz="3600" dirty="0"/>
              <a:t>5 1 2 3 + * + 4 – 5</a:t>
            </a:r>
          </a:p>
          <a:p>
            <a:r>
              <a:rPr lang="en-US" altLang="zh-CN" sz="3600" dirty="0"/>
              <a:t>5 3 2 + 1 * + 4 – 5</a:t>
            </a:r>
          </a:p>
          <a:p>
            <a:r>
              <a:rPr lang="zh-CN" altLang="en-US" sz="3600" dirty="0"/>
              <a:t>哪个对？</a:t>
            </a:r>
            <a:endParaRPr lang="en-US" altLang="zh-CN" sz="3600" dirty="0"/>
          </a:p>
          <a:p>
            <a:r>
              <a:rPr lang="zh-CN" altLang="en-US" sz="3600" dirty="0"/>
              <a:t>都对！</a:t>
            </a:r>
            <a:endParaRPr lang="en-US" altLang="zh-CN" sz="3600" dirty="0"/>
          </a:p>
          <a:p>
            <a:r>
              <a:rPr lang="zh-CN" altLang="en-US" sz="3600" dirty="0"/>
              <a:t>交换律</a:t>
            </a:r>
            <a:endParaRPr lang="en-US" altLang="zh-CN" sz="3600" dirty="0"/>
          </a:p>
          <a:p>
            <a:r>
              <a:rPr lang="zh-CN" altLang="en-US" sz="3600" dirty="0"/>
              <a:t>哪个好？</a:t>
            </a:r>
          </a:p>
        </p:txBody>
      </p:sp>
    </p:spTree>
    <p:extLst>
      <p:ext uri="{BB962C8B-B14F-4D97-AF65-F5344CB8AC3E}">
        <p14:creationId xmlns:p14="http://schemas.microsoft.com/office/powerpoint/2010/main" val="40839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中缀转后缀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341718"/>
            <a:ext cx="10103168" cy="5282602"/>
          </a:xfrm>
        </p:spPr>
        <p:txBody>
          <a:bodyPr numCol="1" spcCol="108000">
            <a:normAutofit fontScale="92500" lnSpcReduction="20000"/>
          </a:bodyPr>
          <a:lstStyle/>
          <a:p>
            <a:r>
              <a:rPr lang="zh-CN" altLang="en-US" sz="2800" dirty="0"/>
              <a:t>可以看出，中缀转后缀的过程中，数字顺序不需要改变，变的仅仅是运算符的顺序（当然，还要去括号）</a:t>
            </a:r>
            <a:endParaRPr lang="en-US" altLang="zh-CN" sz="2800" dirty="0"/>
          </a:p>
          <a:p>
            <a:r>
              <a:rPr lang="zh-CN" altLang="en-US" sz="2800" dirty="0"/>
              <a:t>运算符顺序怎么变？</a:t>
            </a:r>
            <a:endParaRPr lang="en-US" altLang="zh-CN" sz="2800" dirty="0"/>
          </a:p>
          <a:p>
            <a:r>
              <a:rPr lang="zh-CN" altLang="en-US" sz="2800" dirty="0"/>
              <a:t>中缀</a:t>
            </a:r>
            <a:r>
              <a:rPr lang="en-US" altLang="zh-CN" sz="2800" dirty="0"/>
              <a:t>-&gt;</a:t>
            </a:r>
            <a:r>
              <a:rPr lang="zh-CN" altLang="en-US" sz="2800" dirty="0"/>
              <a:t>按照运算符顺序、结合性进行运算，可以用括号改变运算顺序</a:t>
            </a:r>
            <a:endParaRPr lang="en-US" altLang="zh-CN" sz="2800" dirty="0"/>
          </a:p>
          <a:p>
            <a:r>
              <a:rPr lang="zh-CN" altLang="en-US" sz="2800" dirty="0"/>
              <a:t>后缀</a:t>
            </a:r>
            <a:r>
              <a:rPr lang="en-US" altLang="zh-CN" sz="2800" dirty="0"/>
              <a:t>-&gt;</a:t>
            </a:r>
            <a:r>
              <a:rPr lang="zh-CN" altLang="en-US" sz="2800" dirty="0"/>
              <a:t>没有优先级，一次遍历，先出现的先算</a:t>
            </a:r>
            <a:endParaRPr lang="en-US" altLang="zh-CN" sz="2800" dirty="0"/>
          </a:p>
          <a:p>
            <a:r>
              <a:rPr lang="zh-CN" altLang="en-US" sz="2800" dirty="0"/>
              <a:t>中缀转后缀的关键</a:t>
            </a:r>
            <a:r>
              <a:rPr lang="en-US" altLang="zh-CN" sz="2800" dirty="0"/>
              <a:t>-&gt;</a:t>
            </a:r>
            <a:r>
              <a:rPr lang="zh-CN" altLang="en-US" sz="2800" dirty="0"/>
              <a:t>中缀表达式中先算哪个算符？后算哪个算符？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先乘除，后加减，</a:t>
            </a:r>
            <a:endParaRPr lang="en-US" altLang="zh-CN" sz="2800" dirty="0"/>
          </a:p>
          <a:p>
            <a:r>
              <a:rPr lang="zh-CN" altLang="en-US" sz="2800" dirty="0"/>
              <a:t>括号里的优先算，</a:t>
            </a:r>
            <a:endParaRPr lang="en-US" altLang="zh-CN" sz="2800" dirty="0"/>
          </a:p>
          <a:p>
            <a:r>
              <a:rPr lang="zh-CN" altLang="en-US" sz="2800" dirty="0"/>
              <a:t>相同等级从左到右算</a:t>
            </a:r>
            <a:endParaRPr lang="en-US" altLang="zh-CN" sz="2800" dirty="0"/>
          </a:p>
          <a:p>
            <a:r>
              <a:rPr lang="en-US" altLang="zh-CN" sz="2800" dirty="0"/>
              <a:t>1+2+3*(4+5*6+7)+8</a:t>
            </a:r>
          </a:p>
        </p:txBody>
      </p:sp>
    </p:spTree>
    <p:extLst>
      <p:ext uri="{BB962C8B-B14F-4D97-AF65-F5344CB8AC3E}">
        <p14:creationId xmlns:p14="http://schemas.microsoft.com/office/powerpoint/2010/main" val="2290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中缀转后缀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712" y="1737958"/>
            <a:ext cx="9442768" cy="462220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计算机怎么知道优先级？</a:t>
            </a:r>
            <a:endParaRPr lang="en-US" altLang="zh-CN" sz="3200" dirty="0"/>
          </a:p>
          <a:p>
            <a:pPr lvl="1"/>
            <a:r>
              <a:rPr lang="zh-CN" altLang="en-US" sz="3000" dirty="0"/>
              <a:t>定义加减优先级为</a:t>
            </a:r>
            <a:r>
              <a:rPr lang="en-US" altLang="zh-CN" sz="3000" dirty="0"/>
              <a:t>1</a:t>
            </a:r>
            <a:r>
              <a:rPr lang="zh-CN" altLang="en-US" sz="3000" dirty="0"/>
              <a:t>，乘除优先级为</a:t>
            </a:r>
            <a:r>
              <a:rPr lang="en-US" altLang="zh-CN" sz="3000" dirty="0"/>
              <a:t>2</a:t>
            </a:r>
          </a:p>
          <a:p>
            <a:r>
              <a:rPr lang="zh-CN" altLang="en-US" sz="3200" dirty="0"/>
              <a:t>括号怎么办？</a:t>
            </a:r>
            <a:endParaRPr lang="en-US" altLang="zh-CN" sz="3200" dirty="0"/>
          </a:p>
          <a:p>
            <a:pPr lvl="1"/>
            <a:r>
              <a:rPr lang="zh-CN" altLang="en-US" sz="3000" dirty="0"/>
              <a:t>必须保证括号里的优先级永远大于外面的，使括号里的优先算</a:t>
            </a:r>
            <a:endParaRPr lang="en-US" altLang="zh-CN" sz="3000" dirty="0"/>
          </a:p>
          <a:p>
            <a:pPr lvl="1"/>
            <a:r>
              <a:rPr lang="zh-CN" altLang="en-US" sz="3000" dirty="0"/>
              <a:t>遇见左括号优先级</a:t>
            </a:r>
            <a:r>
              <a:rPr lang="en-US" altLang="zh-CN" sz="3000" dirty="0"/>
              <a:t>base+=3</a:t>
            </a:r>
            <a:r>
              <a:rPr lang="zh-CN" altLang="en-US" sz="3000" dirty="0"/>
              <a:t>，右括号</a:t>
            </a:r>
            <a:r>
              <a:rPr lang="en-US" altLang="zh-CN" sz="3000" dirty="0"/>
              <a:t>base-=3</a:t>
            </a:r>
          </a:p>
          <a:p>
            <a:pPr lvl="1"/>
            <a:r>
              <a:rPr lang="zh-CN" altLang="en-US" sz="3000" dirty="0"/>
              <a:t>加减的优先级为</a:t>
            </a:r>
            <a:r>
              <a:rPr lang="en-US" altLang="zh-CN" sz="3000" dirty="0"/>
              <a:t>1+base</a:t>
            </a:r>
          </a:p>
          <a:p>
            <a:pPr lvl="1"/>
            <a:r>
              <a:rPr lang="zh-CN" altLang="en-US" sz="3000" dirty="0"/>
              <a:t>乘除的优先级为</a:t>
            </a:r>
            <a:r>
              <a:rPr lang="en-US" altLang="zh-CN" sz="3000" dirty="0"/>
              <a:t>2+base</a:t>
            </a:r>
          </a:p>
        </p:txBody>
      </p:sp>
    </p:spTree>
    <p:extLst>
      <p:ext uri="{BB962C8B-B14F-4D97-AF65-F5344CB8AC3E}">
        <p14:creationId xmlns:p14="http://schemas.microsoft.com/office/powerpoint/2010/main" val="2100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中缀转后缀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03680"/>
            <a:ext cx="8946541" cy="4744719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定义一个运算符栈，存一个运算符</a:t>
            </a:r>
            <a:r>
              <a:rPr lang="en-US" altLang="zh-CN" sz="2800" dirty="0"/>
              <a:t>+</a:t>
            </a:r>
            <a:r>
              <a:rPr lang="zh-CN" altLang="en-US" sz="2800" dirty="0"/>
              <a:t>优先级的结构体</a:t>
            </a:r>
            <a:endParaRPr lang="en-US" altLang="zh-CN" sz="2800" dirty="0"/>
          </a:p>
          <a:p>
            <a:r>
              <a:rPr lang="zh-CN" altLang="en-US" sz="2800" dirty="0"/>
              <a:t>遇见数字：直接输出</a:t>
            </a:r>
            <a:endParaRPr lang="en-US" altLang="zh-CN" sz="2800" dirty="0"/>
          </a:p>
          <a:p>
            <a:r>
              <a:rPr lang="zh-CN" altLang="en-US" sz="2800" dirty="0"/>
              <a:t>遇见加减乘除算符：</a:t>
            </a:r>
            <a:endParaRPr lang="en-US" altLang="zh-CN" sz="2800" dirty="0"/>
          </a:p>
          <a:p>
            <a:pPr lvl="1"/>
            <a:r>
              <a:rPr lang="zh-CN" altLang="en-US" sz="2600" dirty="0"/>
              <a:t>计算该算符的优先级</a:t>
            </a:r>
            <a:endParaRPr lang="en-US" altLang="zh-CN" sz="2600" dirty="0"/>
          </a:p>
          <a:p>
            <a:pPr lvl="1"/>
            <a:r>
              <a:rPr lang="zh-CN" altLang="en-US" sz="2600" dirty="0"/>
              <a:t>将栈中所有大于</a:t>
            </a:r>
            <a:r>
              <a:rPr lang="zh-CN" altLang="en-US" sz="2600" b="1" dirty="0">
                <a:solidFill>
                  <a:srgbClr val="FFC000"/>
                </a:solidFill>
              </a:rPr>
              <a:t>等于</a:t>
            </a:r>
            <a:r>
              <a:rPr lang="zh-CN" altLang="en-US" sz="2600" dirty="0"/>
              <a:t>当前算符优先级的算符输出</a:t>
            </a:r>
            <a:endParaRPr lang="en-US" altLang="zh-CN" sz="2600" dirty="0"/>
          </a:p>
          <a:p>
            <a:pPr lvl="1"/>
            <a:r>
              <a:rPr lang="zh-CN" altLang="en-US" sz="2600" dirty="0"/>
              <a:t>将该算符压栈</a:t>
            </a:r>
            <a:endParaRPr lang="en-US" altLang="zh-CN" sz="2600" dirty="0"/>
          </a:p>
          <a:p>
            <a:r>
              <a:rPr lang="zh-CN" altLang="en-US" sz="2800" dirty="0"/>
              <a:t>遇见左括号：</a:t>
            </a:r>
            <a:r>
              <a:rPr lang="en-US" altLang="zh-CN" sz="2800" dirty="0"/>
              <a:t>Base+=3</a:t>
            </a:r>
          </a:p>
          <a:p>
            <a:r>
              <a:rPr lang="zh-CN" altLang="en-US" sz="2800" dirty="0"/>
              <a:t>遇见右括号：</a:t>
            </a:r>
            <a:r>
              <a:rPr lang="en-US" altLang="zh-CN" sz="2800" dirty="0"/>
              <a:t>base-=3</a:t>
            </a:r>
          </a:p>
          <a:p>
            <a:r>
              <a:rPr lang="zh-CN" altLang="en-US" sz="2800" dirty="0"/>
              <a:t>读完后：将栈内剩余算符全部输出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2782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668" y="2136045"/>
            <a:ext cx="11698288" cy="419548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SYOJ </a:t>
            </a:r>
            <a:r>
              <a:rPr lang="en-US" altLang="zh-CN" sz="3600" b="1" dirty="0"/>
              <a:t>1045: 【</a:t>
            </a:r>
            <a:r>
              <a:rPr lang="zh-CN" altLang="en-US" sz="3600" b="1" dirty="0"/>
              <a:t>数据结构：</a:t>
            </a:r>
            <a:r>
              <a:rPr lang="en-US" altLang="zh-CN" sz="3600" b="1" dirty="0"/>
              <a:t>2】</a:t>
            </a:r>
            <a:r>
              <a:rPr lang="zh-CN" altLang="en-US" sz="3600" b="1" dirty="0"/>
              <a:t>中缀表达式转后缀表达式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dirty="0"/>
              <a:t>http://el.sdshiyan.cn/oj/problem.php?id=1045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2733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中缀直接求值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66042"/>
            <a:ext cx="9422448" cy="4682358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两个栈：数字栈、算符结构体栈</a:t>
            </a:r>
            <a:endParaRPr lang="en-US" altLang="zh-CN" sz="2800" dirty="0"/>
          </a:p>
          <a:p>
            <a:r>
              <a:rPr lang="zh-CN" altLang="en-US" sz="2800" dirty="0"/>
              <a:t>对于数字：压数字栈</a:t>
            </a:r>
            <a:endParaRPr lang="en-US" altLang="zh-CN" sz="2800" dirty="0"/>
          </a:p>
          <a:p>
            <a:r>
              <a:rPr lang="zh-CN" altLang="en-US" sz="2800" dirty="0"/>
              <a:t>对于加减乘除算符：</a:t>
            </a:r>
            <a:endParaRPr lang="en-US" altLang="zh-CN" sz="2800" dirty="0"/>
          </a:p>
          <a:p>
            <a:r>
              <a:rPr lang="zh-CN" altLang="en-US" sz="2800" dirty="0"/>
              <a:t>计算优先级</a:t>
            </a:r>
            <a:endParaRPr lang="en-US" altLang="zh-CN" sz="2800" dirty="0"/>
          </a:p>
          <a:p>
            <a:r>
              <a:rPr lang="zh-CN" altLang="en-US" sz="2800" dirty="0"/>
              <a:t>对于算符栈中所有大于等于该优先级的元素：弹数字栈两个元素，做相应运算</a:t>
            </a:r>
            <a:endParaRPr lang="en-US" altLang="zh-CN" sz="2800" dirty="0"/>
          </a:p>
          <a:p>
            <a:r>
              <a:rPr lang="zh-CN" altLang="en-US" sz="2800" dirty="0"/>
              <a:t>将该算符压栈</a:t>
            </a:r>
            <a:endParaRPr lang="en-US" altLang="zh-CN" sz="2800" dirty="0"/>
          </a:p>
          <a:p>
            <a:r>
              <a:rPr lang="zh-CN" altLang="en-US" sz="2800" dirty="0"/>
              <a:t>对于括号算符：改变</a:t>
            </a:r>
            <a:r>
              <a:rPr lang="en-US" altLang="zh-CN" sz="2800" dirty="0"/>
              <a:t>base</a:t>
            </a:r>
            <a:r>
              <a:rPr lang="zh-CN" altLang="en-US" sz="2800" dirty="0"/>
              <a:t>值</a:t>
            </a:r>
            <a:endParaRPr lang="en-US" altLang="zh-CN" sz="2800" dirty="0"/>
          </a:p>
          <a:p>
            <a:r>
              <a:rPr lang="zh-CN" altLang="en-US" sz="2800" dirty="0"/>
              <a:t>读完后：处理算符栈直到空。此时数字栈栈顶元素即为结果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640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广度优先搜索</a:t>
            </a:r>
            <a:r>
              <a:rPr lang="en-US" altLang="zh-CN" sz="3200" dirty="0"/>
              <a:t>(BFS)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7131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45022"/>
            <a:ext cx="8946541" cy="47033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什么叫搜索？</a:t>
            </a:r>
            <a:endParaRPr lang="en-US" altLang="zh-CN" sz="3200" dirty="0"/>
          </a:p>
          <a:p>
            <a:pPr lvl="1"/>
            <a:r>
              <a:rPr lang="zh-CN" altLang="en-US" sz="2800" dirty="0"/>
              <a:t>有顺序的遍历</a:t>
            </a:r>
            <a:endParaRPr lang="en-US" altLang="zh-CN" sz="2800" dirty="0"/>
          </a:p>
          <a:p>
            <a:r>
              <a:rPr lang="zh-CN" altLang="en-US" sz="3200" dirty="0"/>
              <a:t>有哪些搜索方法？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Bfs</a:t>
            </a:r>
            <a:r>
              <a:rPr lang="zh-CN" altLang="en-US" sz="2800" dirty="0"/>
              <a:t>（宽度优先搜索、广度优先搜索）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Dfs</a:t>
            </a:r>
            <a:r>
              <a:rPr lang="zh-CN" altLang="en-US" sz="2800" dirty="0"/>
              <a:t>（深度优先搜索）</a:t>
            </a:r>
            <a:endParaRPr lang="en-US" altLang="zh-CN" sz="2800" dirty="0"/>
          </a:p>
          <a:p>
            <a:r>
              <a:rPr lang="zh-CN" altLang="en-US" sz="3200" dirty="0"/>
              <a:t>为什么要搜索？</a:t>
            </a:r>
            <a:endParaRPr lang="en-US" altLang="zh-CN" sz="3200" dirty="0"/>
          </a:p>
          <a:p>
            <a:pPr lvl="1"/>
            <a:r>
              <a:rPr lang="zh-CN" altLang="en-US" sz="2800" dirty="0"/>
              <a:t>找特定元素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20456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9130" cy="1400530"/>
          </a:xfrm>
        </p:spPr>
        <p:txBody>
          <a:bodyPr/>
          <a:lstStyle/>
          <a:p>
            <a:r>
              <a:rPr lang="zh-CN" altLang="en-US" dirty="0"/>
              <a:t>需要一个数组</a:t>
            </a:r>
            <a:br>
              <a:rPr lang="en-US" altLang="zh-CN" dirty="0"/>
            </a:br>
            <a:r>
              <a:rPr lang="zh-CN" altLang="en-US" dirty="0"/>
              <a:t>和一个指示下次插入位置的指针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21090"/>
              </p:ext>
            </p:extLst>
          </p:nvPr>
        </p:nvGraphicFramePr>
        <p:xfrm>
          <a:off x="18930" y="3458105"/>
          <a:ext cx="5711979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5997">
                  <a:extLst>
                    <a:ext uri="{9D8B030D-6E8A-4147-A177-3AD203B41FA5}">
                      <a16:colId xmlns:a16="http://schemas.microsoft.com/office/drawing/2014/main" val="2106956963"/>
                    </a:ext>
                  </a:extLst>
                </a:gridCol>
                <a:gridCol w="815997">
                  <a:extLst>
                    <a:ext uri="{9D8B030D-6E8A-4147-A177-3AD203B41FA5}">
                      <a16:colId xmlns:a16="http://schemas.microsoft.com/office/drawing/2014/main" val="572003670"/>
                    </a:ext>
                  </a:extLst>
                </a:gridCol>
                <a:gridCol w="815997">
                  <a:extLst>
                    <a:ext uri="{9D8B030D-6E8A-4147-A177-3AD203B41FA5}">
                      <a16:colId xmlns:a16="http://schemas.microsoft.com/office/drawing/2014/main" val="3969784779"/>
                    </a:ext>
                  </a:extLst>
                </a:gridCol>
                <a:gridCol w="815997">
                  <a:extLst>
                    <a:ext uri="{9D8B030D-6E8A-4147-A177-3AD203B41FA5}">
                      <a16:colId xmlns:a16="http://schemas.microsoft.com/office/drawing/2014/main" val="588364478"/>
                    </a:ext>
                  </a:extLst>
                </a:gridCol>
                <a:gridCol w="815997">
                  <a:extLst>
                    <a:ext uri="{9D8B030D-6E8A-4147-A177-3AD203B41FA5}">
                      <a16:colId xmlns:a16="http://schemas.microsoft.com/office/drawing/2014/main" val="3949140701"/>
                    </a:ext>
                  </a:extLst>
                </a:gridCol>
                <a:gridCol w="815997">
                  <a:extLst>
                    <a:ext uri="{9D8B030D-6E8A-4147-A177-3AD203B41FA5}">
                      <a16:colId xmlns:a16="http://schemas.microsoft.com/office/drawing/2014/main" val="263940696"/>
                    </a:ext>
                  </a:extLst>
                </a:gridCol>
                <a:gridCol w="815997">
                  <a:extLst>
                    <a:ext uri="{9D8B030D-6E8A-4147-A177-3AD203B41FA5}">
                      <a16:colId xmlns:a16="http://schemas.microsoft.com/office/drawing/2014/main" val="170608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6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434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17480"/>
              </p:ext>
            </p:extLst>
          </p:nvPr>
        </p:nvGraphicFramePr>
        <p:xfrm>
          <a:off x="7444618" y="2727958"/>
          <a:ext cx="1640005" cy="332740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18826372"/>
                    </a:ext>
                  </a:extLst>
                </a:gridCol>
                <a:gridCol w="408105">
                  <a:extLst>
                    <a:ext uri="{9D8B030D-6E8A-4147-A177-3AD203B41FA5}">
                      <a16:colId xmlns:a16="http://schemas.microsoft.com/office/drawing/2014/main" val="2201470194"/>
                    </a:ext>
                  </a:extLst>
                </a:gridCol>
              </a:tblGrid>
              <a:tr h="4753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1882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02872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71828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10698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432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65304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4368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49727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472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914458" y="2474490"/>
            <a:ext cx="1922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↓栈顶</a:t>
            </a:r>
          </a:p>
        </p:txBody>
      </p:sp>
      <p:sp>
        <p:nvSpPr>
          <p:cNvPr id="11" name="箭头: 左右 10"/>
          <p:cNvSpPr/>
          <p:nvPr/>
        </p:nvSpPr>
        <p:spPr>
          <a:xfrm>
            <a:off x="5875619" y="3612445"/>
            <a:ext cx="1303866" cy="668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63511" y="2295970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←栈顶</a:t>
            </a:r>
          </a:p>
        </p:txBody>
      </p:sp>
    </p:spTree>
    <p:extLst>
      <p:ext uri="{BB962C8B-B14F-4D97-AF65-F5344CB8AC3E}">
        <p14:creationId xmlns:p14="http://schemas.microsoft.com/office/powerpoint/2010/main" val="1791042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BFS?(</a:t>
            </a:r>
            <a:r>
              <a:rPr lang="zh-CN" altLang="en-US" dirty="0"/>
              <a:t>宽度优先搜索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 descr="&lt;strong&gt;懵逼&lt;/strong&gt;是什么意思 好玩的一脸懵 ...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992" t="6767" r="17328" b="16246"/>
          <a:stretch/>
        </p:blipFill>
        <p:spPr>
          <a:xfrm>
            <a:off x="4968030" y="1152983"/>
            <a:ext cx="760883" cy="751825"/>
          </a:xfrm>
        </p:spPr>
      </p:pic>
      <p:cxnSp>
        <p:nvCxnSpPr>
          <p:cNvPr id="8" name="直接连接符 7"/>
          <p:cNvCxnSpPr/>
          <p:nvPr/>
        </p:nvCxnSpPr>
        <p:spPr>
          <a:xfrm flipH="1">
            <a:off x="4195870" y="1904808"/>
            <a:ext cx="772160" cy="81807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3418979" y="2743396"/>
            <a:ext cx="760883" cy="751825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5236712" y="1904808"/>
            <a:ext cx="2365" cy="81807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4462186" y="2743396"/>
            <a:ext cx="760883" cy="751825"/>
          </a:xfrm>
          <a:prstGeom prst="rect">
            <a:avLst/>
          </a:prstGeom>
        </p:spPr>
      </p:pic>
      <p:cxnSp>
        <p:nvCxnSpPr>
          <p:cNvPr id="13" name="直接连接符 12"/>
          <p:cNvCxnSpPr>
            <a:cxnSpLocks/>
          </p:cNvCxnSpPr>
          <p:nvPr/>
        </p:nvCxnSpPr>
        <p:spPr>
          <a:xfrm>
            <a:off x="5728913" y="1904808"/>
            <a:ext cx="539729" cy="81807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491751" y="2743396"/>
            <a:ext cx="760883" cy="751825"/>
          </a:xfrm>
          <a:prstGeom prst="rect">
            <a:avLst/>
          </a:prstGeom>
        </p:spPr>
      </p:pic>
      <p:cxnSp>
        <p:nvCxnSpPr>
          <p:cNvPr id="16" name="直接连接符 15"/>
          <p:cNvCxnSpPr>
            <a:cxnSpLocks/>
          </p:cNvCxnSpPr>
          <p:nvPr/>
        </p:nvCxnSpPr>
        <p:spPr>
          <a:xfrm>
            <a:off x="5740190" y="1853248"/>
            <a:ext cx="1566794" cy="8696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6530093" y="2743396"/>
            <a:ext cx="760883" cy="751825"/>
          </a:xfrm>
          <a:prstGeom prst="rect">
            <a:avLst/>
          </a:prstGeom>
        </p:spPr>
      </p:pic>
      <p:cxnSp>
        <p:nvCxnSpPr>
          <p:cNvPr id="19" name="直接连接符 18"/>
          <p:cNvCxnSpPr>
            <a:cxnSpLocks/>
            <a:stCxn id="9" idx="2"/>
          </p:cNvCxnSpPr>
          <p:nvPr/>
        </p:nvCxnSpPr>
        <p:spPr>
          <a:xfrm flipH="1">
            <a:off x="3237001" y="3495221"/>
            <a:ext cx="562420" cy="7872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2958752" y="4282453"/>
            <a:ext cx="760883" cy="751825"/>
          </a:xfrm>
          <a:prstGeom prst="rect">
            <a:avLst/>
          </a:prstGeom>
        </p:spPr>
      </p:pic>
      <p:cxnSp>
        <p:nvCxnSpPr>
          <p:cNvPr id="22" name="直接连接符 21"/>
          <p:cNvCxnSpPr>
            <a:cxnSpLocks/>
            <a:endCxn id="23" idx="0"/>
          </p:cNvCxnSpPr>
          <p:nvPr/>
        </p:nvCxnSpPr>
        <p:spPr>
          <a:xfrm flipH="1">
            <a:off x="2453747" y="3495221"/>
            <a:ext cx="965234" cy="78723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2073305" y="4282454"/>
            <a:ext cx="760883" cy="751825"/>
          </a:xfrm>
          <a:prstGeom prst="rect">
            <a:avLst/>
          </a:prstGeom>
        </p:spPr>
      </p:pic>
      <p:cxnSp>
        <p:nvCxnSpPr>
          <p:cNvPr id="25" name="直接连接符 24"/>
          <p:cNvCxnSpPr>
            <a:cxnSpLocks/>
            <a:endCxn id="26" idx="0"/>
          </p:cNvCxnSpPr>
          <p:nvPr/>
        </p:nvCxnSpPr>
        <p:spPr>
          <a:xfrm flipH="1">
            <a:off x="1466949" y="3495221"/>
            <a:ext cx="1905752" cy="78723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1086507" y="4282455"/>
            <a:ext cx="760883" cy="751825"/>
          </a:xfrm>
          <a:prstGeom prst="rect">
            <a:avLst/>
          </a:prstGeom>
        </p:spPr>
      </p:pic>
      <p:cxnSp>
        <p:nvCxnSpPr>
          <p:cNvPr id="34" name="直接连接符 33"/>
          <p:cNvCxnSpPr>
            <a:cxnSpLocks/>
          </p:cNvCxnSpPr>
          <p:nvPr/>
        </p:nvCxnSpPr>
        <p:spPr>
          <a:xfrm flipH="1">
            <a:off x="4100041" y="3495221"/>
            <a:ext cx="562420" cy="7872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3821792" y="4282453"/>
            <a:ext cx="760883" cy="751825"/>
          </a:xfrm>
          <a:prstGeom prst="rect">
            <a:avLst/>
          </a:prstGeom>
        </p:spPr>
      </p:pic>
      <p:cxnSp>
        <p:nvCxnSpPr>
          <p:cNvPr id="36" name="直接连接符 35"/>
          <p:cNvCxnSpPr>
            <a:cxnSpLocks/>
          </p:cNvCxnSpPr>
          <p:nvPr/>
        </p:nvCxnSpPr>
        <p:spPr>
          <a:xfrm>
            <a:off x="4883295" y="3561468"/>
            <a:ext cx="134599" cy="72098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4739645" y="4282453"/>
            <a:ext cx="760883" cy="751825"/>
          </a:xfrm>
          <a:prstGeom prst="rect">
            <a:avLst/>
          </a:prstGeom>
        </p:spPr>
      </p:pic>
      <p:cxnSp>
        <p:nvCxnSpPr>
          <p:cNvPr id="40" name="直接连接符 39"/>
          <p:cNvCxnSpPr>
            <a:cxnSpLocks/>
          </p:cNvCxnSpPr>
          <p:nvPr/>
        </p:nvCxnSpPr>
        <p:spPr>
          <a:xfrm>
            <a:off x="5699760" y="3545840"/>
            <a:ext cx="179339" cy="73661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600850" y="4282453"/>
            <a:ext cx="760883" cy="751825"/>
          </a:xfrm>
          <a:prstGeom prst="rect">
            <a:avLst/>
          </a:prstGeom>
        </p:spPr>
      </p:pic>
      <p:cxnSp>
        <p:nvCxnSpPr>
          <p:cNvPr id="43" name="直接连接符 42"/>
          <p:cNvCxnSpPr>
            <a:cxnSpLocks/>
          </p:cNvCxnSpPr>
          <p:nvPr/>
        </p:nvCxnSpPr>
        <p:spPr>
          <a:xfrm>
            <a:off x="6055193" y="3495221"/>
            <a:ext cx="683699" cy="8028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6460643" y="4298081"/>
            <a:ext cx="760883" cy="751825"/>
          </a:xfrm>
          <a:prstGeom prst="rect">
            <a:avLst/>
          </a:prstGeom>
        </p:spPr>
      </p:pic>
      <p:cxnSp>
        <p:nvCxnSpPr>
          <p:cNvPr id="47" name="直接连接符 46"/>
          <p:cNvCxnSpPr>
            <a:cxnSpLocks/>
          </p:cNvCxnSpPr>
          <p:nvPr/>
        </p:nvCxnSpPr>
        <p:spPr>
          <a:xfrm>
            <a:off x="6940640" y="3515737"/>
            <a:ext cx="683699" cy="8028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7346090" y="4318597"/>
            <a:ext cx="760883" cy="751825"/>
          </a:xfrm>
          <a:prstGeom prst="rect">
            <a:avLst/>
          </a:prstGeom>
        </p:spPr>
      </p:pic>
      <p:cxnSp>
        <p:nvCxnSpPr>
          <p:cNvPr id="49" name="直接连接符 48"/>
          <p:cNvCxnSpPr>
            <a:cxnSpLocks/>
          </p:cNvCxnSpPr>
          <p:nvPr/>
        </p:nvCxnSpPr>
        <p:spPr>
          <a:xfrm>
            <a:off x="7158232" y="3495221"/>
            <a:ext cx="1383924" cy="82337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8263907" y="4318597"/>
            <a:ext cx="760883" cy="751825"/>
          </a:xfrm>
          <a:prstGeom prst="rect">
            <a:avLst/>
          </a:prstGeom>
        </p:spPr>
      </p:pic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747801" y="5049906"/>
            <a:ext cx="562420" cy="7872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469552" y="5837138"/>
            <a:ext cx="760883" cy="751825"/>
          </a:xfrm>
          <a:prstGeom prst="rect">
            <a:avLst/>
          </a:prstGeom>
        </p:spPr>
      </p:pic>
      <p:cxnSp>
        <p:nvCxnSpPr>
          <p:cNvPr id="54" name="直接连接符 53"/>
          <p:cNvCxnSpPr>
            <a:cxnSpLocks/>
            <a:stCxn id="26" idx="2"/>
          </p:cNvCxnSpPr>
          <p:nvPr/>
        </p:nvCxnSpPr>
        <p:spPr>
          <a:xfrm>
            <a:off x="1466949" y="5034280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1495345" y="5837138"/>
            <a:ext cx="760883" cy="751825"/>
          </a:xfrm>
          <a:prstGeom prst="rect">
            <a:avLst/>
          </a:prstGeom>
        </p:spPr>
      </p:pic>
      <p:cxnSp>
        <p:nvCxnSpPr>
          <p:cNvPr id="57" name="直接连接符 56"/>
          <p:cNvCxnSpPr>
            <a:cxnSpLocks/>
          </p:cNvCxnSpPr>
          <p:nvPr/>
        </p:nvCxnSpPr>
        <p:spPr>
          <a:xfrm>
            <a:off x="3185699" y="5069685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3214095" y="5872543"/>
            <a:ext cx="760883" cy="751825"/>
          </a:xfrm>
          <a:prstGeom prst="rect">
            <a:avLst/>
          </a:prstGeom>
        </p:spPr>
      </p:pic>
      <p:cxnSp>
        <p:nvCxnSpPr>
          <p:cNvPr id="59" name="直接连接符 58"/>
          <p:cNvCxnSpPr>
            <a:cxnSpLocks/>
          </p:cNvCxnSpPr>
          <p:nvPr/>
        </p:nvCxnSpPr>
        <p:spPr>
          <a:xfrm>
            <a:off x="5949613" y="5100941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978009" y="5903799"/>
            <a:ext cx="760883" cy="751825"/>
          </a:xfrm>
          <a:prstGeom prst="rect">
            <a:avLst/>
          </a:prstGeom>
        </p:spPr>
      </p:pic>
      <p:cxnSp>
        <p:nvCxnSpPr>
          <p:cNvPr id="61" name="直接连接符 60"/>
          <p:cNvCxnSpPr>
            <a:cxnSpLocks/>
          </p:cNvCxnSpPr>
          <p:nvPr/>
        </p:nvCxnSpPr>
        <p:spPr>
          <a:xfrm>
            <a:off x="7903417" y="5121457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7931813" y="5924315"/>
            <a:ext cx="760883" cy="751825"/>
          </a:xfrm>
          <a:prstGeom prst="rect">
            <a:avLst/>
          </a:prstGeom>
        </p:spPr>
      </p:pic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5364786" y="5100525"/>
            <a:ext cx="375404" cy="8237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4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086537" y="5924315"/>
            <a:ext cx="760883" cy="7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DFS</a:t>
            </a:r>
            <a:r>
              <a:rPr lang="zh-CN" altLang="en-US" dirty="0"/>
              <a:t>？（深度优先搜索）</a:t>
            </a:r>
          </a:p>
        </p:txBody>
      </p:sp>
      <p:pic>
        <p:nvPicPr>
          <p:cNvPr id="6" name="内容占位符 5" descr="&lt;strong&gt;懵逼&lt;/strong&gt;是什么意思 好玩的一脸懵 ...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992" t="6767" r="17328" b="16246"/>
          <a:stretch/>
        </p:blipFill>
        <p:spPr>
          <a:xfrm>
            <a:off x="4968030" y="1152983"/>
            <a:ext cx="760883" cy="751825"/>
          </a:xfrm>
        </p:spPr>
      </p:pic>
      <p:cxnSp>
        <p:nvCxnSpPr>
          <p:cNvPr id="8" name="直接连接符 7"/>
          <p:cNvCxnSpPr/>
          <p:nvPr/>
        </p:nvCxnSpPr>
        <p:spPr>
          <a:xfrm flipH="1">
            <a:off x="4195870" y="1904808"/>
            <a:ext cx="772160" cy="81807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3418979" y="2743396"/>
            <a:ext cx="760883" cy="751825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5236712" y="1904808"/>
            <a:ext cx="2365" cy="81807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4462186" y="2743396"/>
            <a:ext cx="760883" cy="751825"/>
          </a:xfrm>
          <a:prstGeom prst="rect">
            <a:avLst/>
          </a:prstGeom>
        </p:spPr>
      </p:pic>
      <p:cxnSp>
        <p:nvCxnSpPr>
          <p:cNvPr id="13" name="直接连接符 12"/>
          <p:cNvCxnSpPr>
            <a:cxnSpLocks/>
          </p:cNvCxnSpPr>
          <p:nvPr/>
        </p:nvCxnSpPr>
        <p:spPr>
          <a:xfrm>
            <a:off x="5728913" y="1904808"/>
            <a:ext cx="539729" cy="81807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491751" y="2743396"/>
            <a:ext cx="760883" cy="751825"/>
          </a:xfrm>
          <a:prstGeom prst="rect">
            <a:avLst/>
          </a:prstGeom>
        </p:spPr>
      </p:pic>
      <p:cxnSp>
        <p:nvCxnSpPr>
          <p:cNvPr id="16" name="直接连接符 15"/>
          <p:cNvCxnSpPr>
            <a:cxnSpLocks/>
          </p:cNvCxnSpPr>
          <p:nvPr/>
        </p:nvCxnSpPr>
        <p:spPr>
          <a:xfrm>
            <a:off x="5740190" y="1853248"/>
            <a:ext cx="1566794" cy="8696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6530093" y="2743396"/>
            <a:ext cx="760883" cy="751825"/>
          </a:xfrm>
          <a:prstGeom prst="rect">
            <a:avLst/>
          </a:prstGeom>
        </p:spPr>
      </p:pic>
      <p:cxnSp>
        <p:nvCxnSpPr>
          <p:cNvPr id="19" name="直接连接符 18"/>
          <p:cNvCxnSpPr>
            <a:cxnSpLocks/>
            <a:stCxn id="9" idx="2"/>
          </p:cNvCxnSpPr>
          <p:nvPr/>
        </p:nvCxnSpPr>
        <p:spPr>
          <a:xfrm flipH="1">
            <a:off x="3237001" y="3495221"/>
            <a:ext cx="562420" cy="7872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2958752" y="4282453"/>
            <a:ext cx="760883" cy="751825"/>
          </a:xfrm>
          <a:prstGeom prst="rect">
            <a:avLst/>
          </a:prstGeom>
        </p:spPr>
      </p:pic>
      <p:cxnSp>
        <p:nvCxnSpPr>
          <p:cNvPr id="22" name="直接连接符 21"/>
          <p:cNvCxnSpPr>
            <a:cxnSpLocks/>
            <a:endCxn id="23" idx="0"/>
          </p:cNvCxnSpPr>
          <p:nvPr/>
        </p:nvCxnSpPr>
        <p:spPr>
          <a:xfrm flipH="1">
            <a:off x="2453747" y="3495221"/>
            <a:ext cx="965234" cy="78723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2073305" y="4282454"/>
            <a:ext cx="760883" cy="751825"/>
          </a:xfrm>
          <a:prstGeom prst="rect">
            <a:avLst/>
          </a:prstGeom>
        </p:spPr>
      </p:pic>
      <p:cxnSp>
        <p:nvCxnSpPr>
          <p:cNvPr id="25" name="直接连接符 24"/>
          <p:cNvCxnSpPr>
            <a:cxnSpLocks/>
            <a:endCxn id="26" idx="0"/>
          </p:cNvCxnSpPr>
          <p:nvPr/>
        </p:nvCxnSpPr>
        <p:spPr>
          <a:xfrm flipH="1">
            <a:off x="1466949" y="3495221"/>
            <a:ext cx="1905752" cy="78723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1086507" y="4282455"/>
            <a:ext cx="760883" cy="751825"/>
          </a:xfrm>
          <a:prstGeom prst="rect">
            <a:avLst/>
          </a:prstGeom>
        </p:spPr>
      </p:pic>
      <p:cxnSp>
        <p:nvCxnSpPr>
          <p:cNvPr id="34" name="直接连接符 33"/>
          <p:cNvCxnSpPr>
            <a:cxnSpLocks/>
          </p:cNvCxnSpPr>
          <p:nvPr/>
        </p:nvCxnSpPr>
        <p:spPr>
          <a:xfrm flipH="1">
            <a:off x="4100041" y="3495221"/>
            <a:ext cx="562420" cy="7872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3821792" y="4282453"/>
            <a:ext cx="760883" cy="751825"/>
          </a:xfrm>
          <a:prstGeom prst="rect">
            <a:avLst/>
          </a:prstGeom>
        </p:spPr>
      </p:pic>
      <p:cxnSp>
        <p:nvCxnSpPr>
          <p:cNvPr id="36" name="直接连接符 35"/>
          <p:cNvCxnSpPr>
            <a:cxnSpLocks/>
          </p:cNvCxnSpPr>
          <p:nvPr/>
        </p:nvCxnSpPr>
        <p:spPr>
          <a:xfrm>
            <a:off x="4883295" y="3561468"/>
            <a:ext cx="134599" cy="72098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4739645" y="4282453"/>
            <a:ext cx="760883" cy="751825"/>
          </a:xfrm>
          <a:prstGeom prst="rect">
            <a:avLst/>
          </a:prstGeom>
        </p:spPr>
      </p:pic>
      <p:cxnSp>
        <p:nvCxnSpPr>
          <p:cNvPr id="40" name="直接连接符 39"/>
          <p:cNvCxnSpPr>
            <a:cxnSpLocks/>
          </p:cNvCxnSpPr>
          <p:nvPr/>
        </p:nvCxnSpPr>
        <p:spPr>
          <a:xfrm>
            <a:off x="5699760" y="3545840"/>
            <a:ext cx="179339" cy="73661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600850" y="4282453"/>
            <a:ext cx="760883" cy="751825"/>
          </a:xfrm>
          <a:prstGeom prst="rect">
            <a:avLst/>
          </a:prstGeom>
        </p:spPr>
      </p:pic>
      <p:cxnSp>
        <p:nvCxnSpPr>
          <p:cNvPr id="43" name="直接连接符 42"/>
          <p:cNvCxnSpPr>
            <a:cxnSpLocks/>
          </p:cNvCxnSpPr>
          <p:nvPr/>
        </p:nvCxnSpPr>
        <p:spPr>
          <a:xfrm>
            <a:off x="6055193" y="3495221"/>
            <a:ext cx="683699" cy="8028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6460643" y="4298081"/>
            <a:ext cx="760883" cy="751825"/>
          </a:xfrm>
          <a:prstGeom prst="rect">
            <a:avLst/>
          </a:prstGeom>
        </p:spPr>
      </p:pic>
      <p:cxnSp>
        <p:nvCxnSpPr>
          <p:cNvPr id="47" name="直接连接符 46"/>
          <p:cNvCxnSpPr>
            <a:cxnSpLocks/>
          </p:cNvCxnSpPr>
          <p:nvPr/>
        </p:nvCxnSpPr>
        <p:spPr>
          <a:xfrm>
            <a:off x="6940640" y="3515737"/>
            <a:ext cx="683699" cy="8028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7346090" y="4318597"/>
            <a:ext cx="760883" cy="751825"/>
          </a:xfrm>
          <a:prstGeom prst="rect">
            <a:avLst/>
          </a:prstGeom>
        </p:spPr>
      </p:pic>
      <p:cxnSp>
        <p:nvCxnSpPr>
          <p:cNvPr id="49" name="直接连接符 48"/>
          <p:cNvCxnSpPr>
            <a:cxnSpLocks/>
          </p:cNvCxnSpPr>
          <p:nvPr/>
        </p:nvCxnSpPr>
        <p:spPr>
          <a:xfrm>
            <a:off x="7158232" y="3495221"/>
            <a:ext cx="1383924" cy="82337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8263907" y="4318597"/>
            <a:ext cx="760883" cy="751825"/>
          </a:xfrm>
          <a:prstGeom prst="rect">
            <a:avLst/>
          </a:prstGeom>
        </p:spPr>
      </p:pic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747801" y="5049906"/>
            <a:ext cx="562420" cy="7872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469552" y="5837138"/>
            <a:ext cx="760883" cy="751825"/>
          </a:xfrm>
          <a:prstGeom prst="rect">
            <a:avLst/>
          </a:prstGeom>
        </p:spPr>
      </p:pic>
      <p:cxnSp>
        <p:nvCxnSpPr>
          <p:cNvPr id="54" name="直接连接符 53"/>
          <p:cNvCxnSpPr>
            <a:cxnSpLocks/>
            <a:stCxn id="26" idx="2"/>
          </p:cNvCxnSpPr>
          <p:nvPr/>
        </p:nvCxnSpPr>
        <p:spPr>
          <a:xfrm>
            <a:off x="1466949" y="5034280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1495345" y="5837138"/>
            <a:ext cx="760883" cy="751825"/>
          </a:xfrm>
          <a:prstGeom prst="rect">
            <a:avLst/>
          </a:prstGeom>
        </p:spPr>
      </p:pic>
      <p:cxnSp>
        <p:nvCxnSpPr>
          <p:cNvPr id="57" name="直接连接符 56"/>
          <p:cNvCxnSpPr>
            <a:cxnSpLocks/>
          </p:cNvCxnSpPr>
          <p:nvPr/>
        </p:nvCxnSpPr>
        <p:spPr>
          <a:xfrm>
            <a:off x="3185699" y="5069685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3214095" y="5872543"/>
            <a:ext cx="760883" cy="751825"/>
          </a:xfrm>
          <a:prstGeom prst="rect">
            <a:avLst/>
          </a:prstGeom>
        </p:spPr>
      </p:pic>
      <p:cxnSp>
        <p:nvCxnSpPr>
          <p:cNvPr id="59" name="直接连接符 58"/>
          <p:cNvCxnSpPr>
            <a:cxnSpLocks/>
          </p:cNvCxnSpPr>
          <p:nvPr/>
        </p:nvCxnSpPr>
        <p:spPr>
          <a:xfrm>
            <a:off x="5949613" y="5100941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978009" y="5903799"/>
            <a:ext cx="760883" cy="751825"/>
          </a:xfrm>
          <a:prstGeom prst="rect">
            <a:avLst/>
          </a:prstGeom>
        </p:spPr>
      </p:pic>
      <p:cxnSp>
        <p:nvCxnSpPr>
          <p:cNvPr id="61" name="直接连接符 60"/>
          <p:cNvCxnSpPr>
            <a:cxnSpLocks/>
          </p:cNvCxnSpPr>
          <p:nvPr/>
        </p:nvCxnSpPr>
        <p:spPr>
          <a:xfrm>
            <a:off x="7903417" y="5121457"/>
            <a:ext cx="306645" cy="8028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7931813" y="5924315"/>
            <a:ext cx="760883" cy="751825"/>
          </a:xfrm>
          <a:prstGeom prst="rect">
            <a:avLst/>
          </a:prstGeom>
        </p:spPr>
      </p:pic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5364786" y="5100525"/>
            <a:ext cx="375404" cy="8237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4" name="内容占位符 5" descr="&lt;strong&gt;懵逼&lt;/strong&gt;是什么意思 好玩的一脸懵 ..."/>
          <p:cNvPicPr>
            <a:picLocks noChangeAspect="1"/>
          </p:cNvPicPr>
          <p:nvPr/>
        </p:nvPicPr>
        <p:blipFill rotWithShape="1">
          <a:blip r:embed="rId3"/>
          <a:srcRect l="10992" t="6767" r="17328" b="16246"/>
          <a:stretch/>
        </p:blipFill>
        <p:spPr>
          <a:xfrm>
            <a:off x="5086537" y="5924315"/>
            <a:ext cx="760883" cy="7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071479"/>
              </p:ext>
            </p:extLst>
          </p:nvPr>
        </p:nvGraphicFramePr>
        <p:xfrm>
          <a:off x="1103313" y="2052638"/>
          <a:ext cx="1015501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93">
                  <a:extLst>
                    <a:ext uri="{9D8B030D-6E8A-4147-A177-3AD203B41FA5}">
                      <a16:colId xmlns:a16="http://schemas.microsoft.com/office/drawing/2014/main" val="4145022847"/>
                    </a:ext>
                  </a:extLst>
                </a:gridCol>
                <a:gridCol w="3951699">
                  <a:extLst>
                    <a:ext uri="{9D8B030D-6E8A-4147-A177-3AD203B41FA5}">
                      <a16:colId xmlns:a16="http://schemas.microsoft.com/office/drawing/2014/main" val="2038219449"/>
                    </a:ext>
                  </a:extLst>
                </a:gridCol>
                <a:gridCol w="3469322">
                  <a:extLst>
                    <a:ext uri="{9D8B030D-6E8A-4147-A177-3AD203B41FA5}">
                      <a16:colId xmlns:a16="http://schemas.microsoft.com/office/drawing/2014/main" val="1405499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BFS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Dfs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5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/>
                        <a:t>层层递进，由近及远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不撞南墙不回头</a:t>
                      </a:r>
                      <a:endParaRPr lang="en-US" altLang="zh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4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相关数据结构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栈</a:t>
                      </a:r>
                      <a:endParaRPr lang="en-US" altLang="zh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2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程序结构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循环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递归</a:t>
                      </a:r>
                      <a:endParaRPr lang="en-US" altLang="zh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7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最优、最短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方案计数、最长</a:t>
                      </a:r>
                      <a:endParaRPr lang="en-US" altLang="zh-C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8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89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768350" y="1223964"/>
            <a:ext cx="6157967" cy="21183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/>
              <a:t>【</a:t>
            </a:r>
            <a:r>
              <a:rPr lang="zh-CN" altLang="en-US" sz="2400" dirty="0"/>
              <a:t>问题描述：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在</a:t>
            </a:r>
            <a:r>
              <a:rPr lang="en-US" altLang="zh-CN" sz="2400" dirty="0"/>
              <a:t>n*n</a:t>
            </a:r>
            <a:r>
              <a:rPr lang="zh-CN" altLang="en-US" sz="2400" dirty="0"/>
              <a:t>的棋盘上有一匹马在第</a:t>
            </a:r>
            <a:r>
              <a:rPr lang="en-US" altLang="zh-CN" sz="2400" dirty="0"/>
              <a:t>x</a:t>
            </a:r>
            <a:r>
              <a:rPr lang="zh-CN" altLang="en-US" sz="2400" dirty="0"/>
              <a:t>行第</a:t>
            </a:r>
            <a:r>
              <a:rPr lang="en-US" altLang="zh-CN" sz="2400" dirty="0"/>
              <a:t>y</a:t>
            </a:r>
            <a:r>
              <a:rPr lang="zh-CN" altLang="en-US" sz="2400" dirty="0"/>
              <a:t>列的格子上。棋盘上有些格子上有障碍物，马不能达到有障碍物的格子。已知马在棋盘中的走法按“日“字</a:t>
            </a:r>
            <a:r>
              <a:rPr lang="en-US" altLang="zh-CN" sz="2400" dirty="0"/>
              <a:t>8</a:t>
            </a:r>
            <a:r>
              <a:rPr lang="zh-CN" altLang="en-US" sz="2400" dirty="0"/>
              <a:t>个方向可走，如下图所示：  </a:t>
            </a:r>
          </a:p>
        </p:txBody>
      </p:sp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68" y="910432"/>
            <a:ext cx="2160587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64981" y="3342290"/>
            <a:ext cx="10039350" cy="3130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问：哪些格子能到达，到达这些格子的最少步数是多少。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输入：</a:t>
            </a:r>
            <a:r>
              <a:rPr lang="en-US" altLang="zh-CN" sz="2400" dirty="0"/>
              <a:t>】</a:t>
            </a:r>
          </a:p>
          <a:p>
            <a:r>
              <a:rPr lang="zh-CN" altLang="en-US" sz="2400" dirty="0"/>
              <a:t>第一行</a:t>
            </a:r>
            <a:r>
              <a:rPr lang="en-US" altLang="zh-CN" sz="2400" dirty="0"/>
              <a:t>:n</a:t>
            </a:r>
            <a:r>
              <a:rPr lang="zh-CN" altLang="en-US" sz="2400" dirty="0"/>
              <a:t>（</a:t>
            </a:r>
            <a:r>
              <a:rPr lang="en-US" altLang="zh-CN" sz="2400" dirty="0"/>
              <a:t>n&lt;=100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　</a:t>
            </a:r>
            <a:r>
              <a:rPr lang="en-US" altLang="zh-CN" sz="2400" dirty="0"/>
              <a:t>(</a:t>
            </a:r>
            <a:r>
              <a:rPr lang="zh-CN" altLang="en-US" sz="2400" dirty="0"/>
              <a:t>马的开始位置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接下来</a:t>
            </a:r>
            <a:r>
              <a:rPr lang="en-US" altLang="zh-CN" sz="2400" dirty="0"/>
              <a:t>n</a:t>
            </a:r>
            <a:r>
              <a:rPr lang="zh-CN" altLang="en-US" sz="2400" dirty="0"/>
              <a:t>行为棋盘的描述：“</a:t>
            </a:r>
            <a:r>
              <a:rPr lang="en-US" altLang="zh-CN" sz="2400" dirty="0"/>
              <a:t>-“</a:t>
            </a:r>
            <a:r>
              <a:rPr lang="zh-CN" altLang="en-US" sz="2400" dirty="0"/>
              <a:t>为空格子，”</a:t>
            </a:r>
            <a:r>
              <a:rPr lang="en-US" altLang="zh-CN" sz="2400" dirty="0"/>
              <a:t>+“</a:t>
            </a:r>
            <a:r>
              <a:rPr lang="zh-CN" altLang="en-US" sz="2400" dirty="0"/>
              <a:t>表示该格子有障碍物。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输出：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行，每行</a:t>
            </a:r>
            <a:r>
              <a:rPr lang="en-US" altLang="zh-CN" sz="2400" dirty="0"/>
              <a:t>n</a:t>
            </a:r>
            <a:r>
              <a:rPr lang="zh-CN" altLang="en-US" sz="2400" dirty="0"/>
              <a:t>个用空格隔开的数，表示马到达该格子的最少步数，如果无法到达则用</a:t>
            </a:r>
            <a:r>
              <a:rPr lang="en-US" altLang="zh-CN" sz="2400" dirty="0"/>
              <a:t>-1</a:t>
            </a:r>
            <a:r>
              <a:rPr lang="zh-CN" altLang="en-US" sz="2400" dirty="0"/>
              <a:t>表示。</a:t>
            </a:r>
          </a:p>
          <a:p>
            <a:endParaRPr lang="zh-CN" altLang="en-US" sz="2400" dirty="0"/>
          </a:p>
          <a:p>
            <a:endParaRPr lang="en-US" altLang="zh-CN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224339" y="620714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、马的遍历</a:t>
            </a:r>
          </a:p>
        </p:txBody>
      </p:sp>
    </p:spTree>
    <p:extLst>
      <p:ext uri="{BB962C8B-B14F-4D97-AF65-F5344CB8AC3E}">
        <p14:creationId xmlns:p14="http://schemas.microsoft.com/office/powerpoint/2010/main" val="2538617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2495549" y="1195388"/>
            <a:ext cx="1900239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4 2 2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----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----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--+-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----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79651" y="692151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</a:rPr>
              <a:t>样例输入：</a:t>
            </a:r>
            <a:r>
              <a:rPr lang="en-US" altLang="zh-CN" sz="2000" dirty="0">
                <a:latin typeface="Arial" panose="020B0604020202020204" pitchFamily="34" charset="0"/>
              </a:rPr>
              <a:t>】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483642" y="4389438"/>
            <a:ext cx="2431258" cy="18158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4  3  2  1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3  0  3  2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2  3 -1  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1  2  1  4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360611" y="3716338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</a:rPr>
              <a:t>样例输出：</a:t>
            </a:r>
            <a:r>
              <a:rPr lang="en-US" altLang="zh-CN" sz="2000" dirty="0">
                <a:latin typeface="Arial" panose="020B0604020202020204" pitchFamily="34" charset="0"/>
              </a:rPr>
              <a:t>】</a:t>
            </a:r>
          </a:p>
        </p:txBody>
      </p:sp>
      <p:graphicFrame>
        <p:nvGraphicFramePr>
          <p:cNvPr id="183302" name="Group 6"/>
          <p:cNvGraphicFramePr>
            <a:graphicFrameLocks noGrp="1"/>
          </p:cNvGraphicFramePr>
          <p:nvPr/>
        </p:nvGraphicFramePr>
        <p:xfrm>
          <a:off x="6096001" y="1916114"/>
          <a:ext cx="2760663" cy="2608261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3329" name="Group 33"/>
          <p:cNvGrpSpPr>
            <a:grpSpLocks/>
          </p:cNvGrpSpPr>
          <p:nvPr/>
        </p:nvGrpSpPr>
        <p:grpSpPr bwMode="auto">
          <a:xfrm>
            <a:off x="6238876" y="2060575"/>
            <a:ext cx="2447925" cy="2401888"/>
            <a:chOff x="1791" y="1888"/>
            <a:chExt cx="1542" cy="1513"/>
          </a:xfrm>
        </p:grpSpPr>
        <p:sp>
          <p:nvSpPr>
            <p:cNvPr id="19489" name="Text Box 34"/>
            <p:cNvSpPr txBox="1">
              <a:spLocks noChangeArrowheads="1"/>
            </p:cNvSpPr>
            <p:nvPr/>
          </p:nvSpPr>
          <p:spPr bwMode="auto">
            <a:xfrm>
              <a:off x="2653" y="311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490" name="Text Box 35"/>
            <p:cNvSpPr txBox="1">
              <a:spLocks noChangeArrowheads="1"/>
            </p:cNvSpPr>
            <p:nvPr/>
          </p:nvSpPr>
          <p:spPr bwMode="auto">
            <a:xfrm>
              <a:off x="3061" y="188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491" name="Text Box 36"/>
            <p:cNvSpPr txBox="1">
              <a:spLocks noChangeArrowheads="1"/>
            </p:cNvSpPr>
            <p:nvPr/>
          </p:nvSpPr>
          <p:spPr bwMode="auto">
            <a:xfrm>
              <a:off x="3061" y="270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492" name="Text Box 37"/>
            <p:cNvSpPr txBox="1">
              <a:spLocks noChangeArrowheads="1"/>
            </p:cNvSpPr>
            <p:nvPr/>
          </p:nvSpPr>
          <p:spPr bwMode="auto">
            <a:xfrm>
              <a:off x="1791" y="3067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3334" name="Group 38"/>
          <p:cNvGrpSpPr>
            <a:grpSpLocks/>
          </p:cNvGrpSpPr>
          <p:nvPr/>
        </p:nvGrpSpPr>
        <p:grpSpPr bwMode="auto">
          <a:xfrm>
            <a:off x="6167438" y="2060576"/>
            <a:ext cx="2590800" cy="2328863"/>
            <a:chOff x="1746" y="1888"/>
            <a:chExt cx="1632" cy="1467"/>
          </a:xfrm>
        </p:grpSpPr>
        <p:sp>
          <p:nvSpPr>
            <p:cNvPr id="19494" name="Text Box 39"/>
            <p:cNvSpPr txBox="1">
              <a:spLocks noChangeArrowheads="1"/>
            </p:cNvSpPr>
            <p:nvPr/>
          </p:nvSpPr>
          <p:spPr bwMode="auto">
            <a:xfrm>
              <a:off x="2608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495" name="Text Box 40"/>
            <p:cNvSpPr txBox="1">
              <a:spLocks noChangeArrowheads="1"/>
            </p:cNvSpPr>
            <p:nvPr/>
          </p:nvSpPr>
          <p:spPr bwMode="auto">
            <a:xfrm>
              <a:off x="3061" y="225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496" name="Text Box 41"/>
            <p:cNvSpPr txBox="1">
              <a:spLocks noChangeArrowheads="1"/>
            </p:cNvSpPr>
            <p:nvPr/>
          </p:nvSpPr>
          <p:spPr bwMode="auto">
            <a:xfrm>
              <a:off x="1746" y="2704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497" name="Text Box 42"/>
            <p:cNvSpPr txBox="1">
              <a:spLocks noChangeArrowheads="1"/>
            </p:cNvSpPr>
            <p:nvPr/>
          </p:nvSpPr>
          <p:spPr bwMode="auto">
            <a:xfrm>
              <a:off x="2200" y="306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83339" name="Group 43"/>
          <p:cNvGrpSpPr>
            <a:grpSpLocks/>
          </p:cNvGrpSpPr>
          <p:nvPr/>
        </p:nvGrpSpPr>
        <p:grpSpPr bwMode="auto">
          <a:xfrm>
            <a:off x="6167439" y="2060575"/>
            <a:ext cx="1944687" cy="1752600"/>
            <a:chOff x="1746" y="1888"/>
            <a:chExt cx="1225" cy="1104"/>
          </a:xfrm>
        </p:grpSpPr>
        <p:sp>
          <p:nvSpPr>
            <p:cNvPr id="19499" name="Text Box 44"/>
            <p:cNvSpPr txBox="1">
              <a:spLocks noChangeArrowheads="1"/>
            </p:cNvSpPr>
            <p:nvPr/>
          </p:nvSpPr>
          <p:spPr bwMode="auto">
            <a:xfrm>
              <a:off x="1746" y="225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500" name="Text Box 45"/>
            <p:cNvSpPr txBox="1">
              <a:spLocks noChangeArrowheads="1"/>
            </p:cNvSpPr>
            <p:nvPr/>
          </p:nvSpPr>
          <p:spPr bwMode="auto">
            <a:xfrm>
              <a:off x="2154" y="270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501" name="Text Box 46"/>
            <p:cNvSpPr txBox="1">
              <a:spLocks noChangeArrowheads="1"/>
            </p:cNvSpPr>
            <p:nvPr/>
          </p:nvSpPr>
          <p:spPr bwMode="auto">
            <a:xfrm>
              <a:off x="2154" y="188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502" name="Text Box 47"/>
            <p:cNvSpPr txBox="1">
              <a:spLocks noChangeArrowheads="1"/>
            </p:cNvSpPr>
            <p:nvPr/>
          </p:nvSpPr>
          <p:spPr bwMode="auto">
            <a:xfrm>
              <a:off x="2608" y="225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83344" name="Group 48"/>
          <p:cNvGrpSpPr>
            <a:grpSpLocks/>
          </p:cNvGrpSpPr>
          <p:nvPr/>
        </p:nvGrpSpPr>
        <p:grpSpPr bwMode="auto">
          <a:xfrm>
            <a:off x="6167439" y="2060575"/>
            <a:ext cx="2663825" cy="2401888"/>
            <a:chOff x="1746" y="1888"/>
            <a:chExt cx="1678" cy="1513"/>
          </a:xfrm>
        </p:grpSpPr>
        <p:sp>
          <p:nvSpPr>
            <p:cNvPr id="19504" name="Text Box 49"/>
            <p:cNvSpPr txBox="1">
              <a:spLocks noChangeArrowheads="1"/>
            </p:cNvSpPr>
            <p:nvPr/>
          </p:nvSpPr>
          <p:spPr bwMode="auto">
            <a:xfrm>
              <a:off x="1746" y="188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3333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9505" name="Text Box 50"/>
            <p:cNvSpPr txBox="1">
              <a:spLocks noChangeArrowheads="1"/>
            </p:cNvSpPr>
            <p:nvPr/>
          </p:nvSpPr>
          <p:spPr bwMode="auto">
            <a:xfrm>
              <a:off x="3061" y="3113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3333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aphicFrame>
        <p:nvGraphicFramePr>
          <p:cNvPr id="18338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22003"/>
              </p:ext>
            </p:extLst>
          </p:nvPr>
        </p:nvGraphicFramePr>
        <p:xfrm>
          <a:off x="5280026" y="2005014"/>
          <a:ext cx="671513" cy="2519361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2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40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41228"/>
              </p:ext>
            </p:extLst>
          </p:nvPr>
        </p:nvGraphicFramePr>
        <p:xfrm>
          <a:off x="6096000" y="1347789"/>
          <a:ext cx="2736850" cy="427037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682" name="Group 266"/>
          <p:cNvGraphicFramePr>
            <a:graphicFrameLocks noGrp="1"/>
          </p:cNvGraphicFramePr>
          <p:nvPr/>
        </p:nvGraphicFramePr>
        <p:xfrm>
          <a:off x="2493964" y="4441825"/>
          <a:ext cx="7850187" cy="792352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487" name="Group 71"/>
          <p:cNvGraphicFramePr>
            <a:graphicFrameLocks noGrp="1"/>
          </p:cNvGraphicFramePr>
          <p:nvPr/>
        </p:nvGraphicFramePr>
        <p:xfrm>
          <a:off x="4679951" y="1117600"/>
          <a:ext cx="2760663" cy="2608264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514" name="Group 98"/>
          <p:cNvGrpSpPr>
            <a:grpSpLocks/>
          </p:cNvGrpSpPr>
          <p:nvPr/>
        </p:nvGrpSpPr>
        <p:grpSpPr bwMode="auto">
          <a:xfrm>
            <a:off x="4822826" y="1262064"/>
            <a:ext cx="2447925" cy="2401887"/>
            <a:chOff x="1791" y="1888"/>
            <a:chExt cx="1542" cy="1513"/>
          </a:xfrm>
        </p:grpSpPr>
        <p:sp>
          <p:nvSpPr>
            <p:cNvPr id="20562" name="Text Box 99"/>
            <p:cNvSpPr txBox="1">
              <a:spLocks noChangeArrowheads="1"/>
            </p:cNvSpPr>
            <p:nvPr/>
          </p:nvSpPr>
          <p:spPr bwMode="auto">
            <a:xfrm>
              <a:off x="2653" y="311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563" name="Text Box 100"/>
            <p:cNvSpPr txBox="1">
              <a:spLocks noChangeArrowheads="1"/>
            </p:cNvSpPr>
            <p:nvPr/>
          </p:nvSpPr>
          <p:spPr bwMode="auto">
            <a:xfrm>
              <a:off x="3061" y="188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564" name="Text Box 101"/>
            <p:cNvSpPr txBox="1">
              <a:spLocks noChangeArrowheads="1"/>
            </p:cNvSpPr>
            <p:nvPr/>
          </p:nvSpPr>
          <p:spPr bwMode="auto">
            <a:xfrm>
              <a:off x="3061" y="270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565" name="Text Box 102"/>
            <p:cNvSpPr txBox="1">
              <a:spLocks noChangeArrowheads="1"/>
            </p:cNvSpPr>
            <p:nvPr/>
          </p:nvSpPr>
          <p:spPr bwMode="auto">
            <a:xfrm>
              <a:off x="1791" y="3067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8519" name="Group 103"/>
          <p:cNvGrpSpPr>
            <a:grpSpLocks/>
          </p:cNvGrpSpPr>
          <p:nvPr/>
        </p:nvGrpSpPr>
        <p:grpSpPr bwMode="auto">
          <a:xfrm>
            <a:off x="4751388" y="1262063"/>
            <a:ext cx="2590800" cy="2328862"/>
            <a:chOff x="1746" y="1888"/>
            <a:chExt cx="1632" cy="1467"/>
          </a:xfrm>
        </p:grpSpPr>
        <p:sp>
          <p:nvSpPr>
            <p:cNvPr id="20567" name="Text Box 104"/>
            <p:cNvSpPr txBox="1">
              <a:spLocks noChangeArrowheads="1"/>
            </p:cNvSpPr>
            <p:nvPr/>
          </p:nvSpPr>
          <p:spPr bwMode="auto">
            <a:xfrm>
              <a:off x="2608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568" name="Text Box 105"/>
            <p:cNvSpPr txBox="1">
              <a:spLocks noChangeArrowheads="1"/>
            </p:cNvSpPr>
            <p:nvPr/>
          </p:nvSpPr>
          <p:spPr bwMode="auto">
            <a:xfrm>
              <a:off x="3061" y="225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569" name="Text Box 106"/>
            <p:cNvSpPr txBox="1">
              <a:spLocks noChangeArrowheads="1"/>
            </p:cNvSpPr>
            <p:nvPr/>
          </p:nvSpPr>
          <p:spPr bwMode="auto">
            <a:xfrm>
              <a:off x="1746" y="2704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570" name="Text Box 107"/>
            <p:cNvSpPr txBox="1">
              <a:spLocks noChangeArrowheads="1"/>
            </p:cNvSpPr>
            <p:nvPr/>
          </p:nvSpPr>
          <p:spPr bwMode="auto">
            <a:xfrm>
              <a:off x="2200" y="306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88524" name="Group 108"/>
          <p:cNvGrpSpPr>
            <a:grpSpLocks/>
          </p:cNvGrpSpPr>
          <p:nvPr/>
        </p:nvGrpSpPr>
        <p:grpSpPr bwMode="auto">
          <a:xfrm>
            <a:off x="4751389" y="1262063"/>
            <a:ext cx="1944687" cy="1752600"/>
            <a:chOff x="1746" y="1888"/>
            <a:chExt cx="1225" cy="1104"/>
          </a:xfrm>
        </p:grpSpPr>
        <p:sp>
          <p:nvSpPr>
            <p:cNvPr id="20572" name="Text Box 109"/>
            <p:cNvSpPr txBox="1">
              <a:spLocks noChangeArrowheads="1"/>
            </p:cNvSpPr>
            <p:nvPr/>
          </p:nvSpPr>
          <p:spPr bwMode="auto">
            <a:xfrm>
              <a:off x="1746" y="225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573" name="Text Box 110"/>
            <p:cNvSpPr txBox="1">
              <a:spLocks noChangeArrowheads="1"/>
            </p:cNvSpPr>
            <p:nvPr/>
          </p:nvSpPr>
          <p:spPr bwMode="auto">
            <a:xfrm>
              <a:off x="2154" y="270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574" name="Text Box 111"/>
            <p:cNvSpPr txBox="1">
              <a:spLocks noChangeArrowheads="1"/>
            </p:cNvSpPr>
            <p:nvPr/>
          </p:nvSpPr>
          <p:spPr bwMode="auto">
            <a:xfrm>
              <a:off x="2154" y="188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575" name="Text Box 112"/>
            <p:cNvSpPr txBox="1">
              <a:spLocks noChangeArrowheads="1"/>
            </p:cNvSpPr>
            <p:nvPr/>
          </p:nvSpPr>
          <p:spPr bwMode="auto">
            <a:xfrm>
              <a:off x="2608" y="225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00FF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88529" name="Group 113"/>
          <p:cNvGrpSpPr>
            <a:grpSpLocks/>
          </p:cNvGrpSpPr>
          <p:nvPr/>
        </p:nvGrpSpPr>
        <p:grpSpPr bwMode="auto">
          <a:xfrm>
            <a:off x="4751389" y="1262064"/>
            <a:ext cx="2663825" cy="2401887"/>
            <a:chOff x="1746" y="1888"/>
            <a:chExt cx="1678" cy="1513"/>
          </a:xfrm>
        </p:grpSpPr>
        <p:sp>
          <p:nvSpPr>
            <p:cNvPr id="20577" name="Text Box 114"/>
            <p:cNvSpPr txBox="1">
              <a:spLocks noChangeArrowheads="1"/>
            </p:cNvSpPr>
            <p:nvPr/>
          </p:nvSpPr>
          <p:spPr bwMode="auto">
            <a:xfrm>
              <a:off x="1746" y="188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3333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0578" name="Text Box 115"/>
            <p:cNvSpPr txBox="1">
              <a:spLocks noChangeArrowheads="1"/>
            </p:cNvSpPr>
            <p:nvPr/>
          </p:nvSpPr>
          <p:spPr bwMode="auto">
            <a:xfrm>
              <a:off x="3061" y="3113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2400">
                  <a:solidFill>
                    <a:srgbClr val="3333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aphicFrame>
        <p:nvGraphicFramePr>
          <p:cNvPr id="188532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37377"/>
              </p:ext>
            </p:extLst>
          </p:nvPr>
        </p:nvGraphicFramePr>
        <p:xfrm>
          <a:off x="3863976" y="1206500"/>
          <a:ext cx="671513" cy="2519364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854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254"/>
              </p:ext>
            </p:extLst>
          </p:nvPr>
        </p:nvGraphicFramePr>
        <p:xfrm>
          <a:off x="4679950" y="549275"/>
          <a:ext cx="2736850" cy="427038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54" marB="4575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673" name="Group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2440"/>
              </p:ext>
            </p:extLst>
          </p:nvPr>
        </p:nvGraphicFramePr>
        <p:xfrm>
          <a:off x="2493963" y="4076700"/>
          <a:ext cx="7777162" cy="365482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楷体_GB2312" pitchFamily="49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581" marB="4558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39" name="Text Box 258"/>
          <p:cNvSpPr txBox="1">
            <a:spLocks noChangeArrowheads="1"/>
          </p:cNvSpPr>
          <p:nvPr/>
        </p:nvSpPr>
        <p:spPr bwMode="auto">
          <a:xfrm>
            <a:off x="1992313" y="4365626"/>
            <a:ext cx="431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</a:p>
        </p:txBody>
      </p:sp>
      <p:sp>
        <p:nvSpPr>
          <p:cNvPr id="20640" name="Text Box 259"/>
          <p:cNvSpPr txBox="1">
            <a:spLocks noChangeArrowheads="1"/>
          </p:cNvSpPr>
          <p:nvPr/>
        </p:nvSpPr>
        <p:spPr bwMode="auto">
          <a:xfrm>
            <a:off x="1992313" y="4797426"/>
            <a:ext cx="431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列</a:t>
            </a:r>
          </a:p>
        </p:txBody>
      </p:sp>
      <p:sp>
        <p:nvSpPr>
          <p:cNvPr id="20641" name="AutoShape 260"/>
          <p:cNvSpPr>
            <a:spLocks/>
          </p:cNvSpPr>
          <p:nvPr/>
        </p:nvSpPr>
        <p:spPr bwMode="auto">
          <a:xfrm rot="-5400000">
            <a:off x="3756026" y="4545013"/>
            <a:ext cx="360362" cy="1871663"/>
          </a:xfrm>
          <a:prstGeom prst="leftBrace">
            <a:avLst>
              <a:gd name="adj1" fmla="val 43258"/>
              <a:gd name="adj2" fmla="val 5052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642" name="AutoShape 261"/>
          <p:cNvSpPr>
            <a:spLocks/>
          </p:cNvSpPr>
          <p:nvPr/>
        </p:nvSpPr>
        <p:spPr bwMode="auto">
          <a:xfrm rot="-5400000">
            <a:off x="5772151" y="4545013"/>
            <a:ext cx="360362" cy="1871663"/>
          </a:xfrm>
          <a:prstGeom prst="leftBrace">
            <a:avLst>
              <a:gd name="adj1" fmla="val 43258"/>
              <a:gd name="adj2" fmla="val 5052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643" name="AutoShape 262"/>
          <p:cNvSpPr>
            <a:spLocks/>
          </p:cNvSpPr>
          <p:nvPr/>
        </p:nvSpPr>
        <p:spPr bwMode="auto">
          <a:xfrm rot="-5400000">
            <a:off x="7715251" y="4545013"/>
            <a:ext cx="360362" cy="1871663"/>
          </a:xfrm>
          <a:prstGeom prst="leftBrace">
            <a:avLst>
              <a:gd name="adj1" fmla="val 43258"/>
              <a:gd name="adj2" fmla="val 5052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644" name="AutoShape 263"/>
          <p:cNvSpPr>
            <a:spLocks/>
          </p:cNvSpPr>
          <p:nvPr/>
        </p:nvSpPr>
        <p:spPr bwMode="auto">
          <a:xfrm rot="-5400000">
            <a:off x="9210676" y="5030788"/>
            <a:ext cx="360362" cy="900113"/>
          </a:xfrm>
          <a:prstGeom prst="leftBrace">
            <a:avLst>
              <a:gd name="adj1" fmla="val 20803"/>
              <a:gd name="adj2" fmla="val 5052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645" name="AutoShape 264"/>
          <p:cNvSpPr>
            <a:spLocks/>
          </p:cNvSpPr>
          <p:nvPr/>
        </p:nvSpPr>
        <p:spPr bwMode="auto">
          <a:xfrm rot="-5400000">
            <a:off x="2549526" y="5246688"/>
            <a:ext cx="360362" cy="468313"/>
          </a:xfrm>
          <a:prstGeom prst="leftBrace">
            <a:avLst>
              <a:gd name="adj1" fmla="val 10824"/>
              <a:gd name="adj2" fmla="val 5052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0646" name="Text Box 265"/>
          <p:cNvSpPr txBox="1">
            <a:spLocks noChangeArrowheads="1"/>
          </p:cNvSpPr>
          <p:nvPr/>
        </p:nvSpPr>
        <p:spPr bwMode="auto">
          <a:xfrm>
            <a:off x="2566989" y="5589589"/>
            <a:ext cx="4333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647" name="Text Box 267"/>
          <p:cNvSpPr txBox="1">
            <a:spLocks noChangeArrowheads="1"/>
          </p:cNvSpPr>
          <p:nvPr/>
        </p:nvSpPr>
        <p:spPr bwMode="auto">
          <a:xfrm>
            <a:off x="3790950" y="5589589"/>
            <a:ext cx="433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48" name="Text Box 268"/>
          <p:cNvSpPr txBox="1">
            <a:spLocks noChangeArrowheads="1"/>
          </p:cNvSpPr>
          <p:nvPr/>
        </p:nvSpPr>
        <p:spPr bwMode="auto">
          <a:xfrm>
            <a:off x="5807075" y="5589589"/>
            <a:ext cx="433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49" name="Text Box 269"/>
          <p:cNvSpPr txBox="1">
            <a:spLocks noChangeArrowheads="1"/>
          </p:cNvSpPr>
          <p:nvPr/>
        </p:nvSpPr>
        <p:spPr bwMode="auto">
          <a:xfrm>
            <a:off x="7750175" y="5589589"/>
            <a:ext cx="433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650" name="Text Box 270"/>
          <p:cNvSpPr txBox="1">
            <a:spLocks noChangeArrowheads="1"/>
          </p:cNvSpPr>
          <p:nvPr/>
        </p:nvSpPr>
        <p:spPr bwMode="auto">
          <a:xfrm>
            <a:off x="9191625" y="5589589"/>
            <a:ext cx="433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651" name="TextBox 1"/>
          <p:cNvSpPr txBox="1">
            <a:spLocks noChangeArrowheads="1"/>
          </p:cNvSpPr>
          <p:nvPr/>
        </p:nvSpPr>
        <p:spPr bwMode="auto">
          <a:xfrm>
            <a:off x="4008439" y="6183313"/>
            <a:ext cx="3119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元素不能重复进队列</a:t>
            </a:r>
          </a:p>
        </p:txBody>
      </p:sp>
    </p:spTree>
    <p:extLst>
      <p:ext uri="{BB962C8B-B14F-4D97-AF65-F5344CB8AC3E}">
        <p14:creationId xmlns:p14="http://schemas.microsoft.com/office/powerpoint/2010/main" val="32574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>
          <a:xfrm>
            <a:off x="668010" y="445016"/>
            <a:ext cx="9327327" cy="603986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#include&lt;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iostream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using namespace 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std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#include&lt;queue&gt;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#include&lt;utility&gt;//pair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的头文件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#include&lt;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cstring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32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dx[8]={-2,-1,1,2,2,1,-1,-2};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dy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[8]={-1,-2,-2,-1,1,2,2,1};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32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queue&lt;pair&lt;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int,int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&gt; &gt; q;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n;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char s[101][101];//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棋盘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[101][101];//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最少步数 </a:t>
            </a:r>
            <a:endParaRPr lang="en-US" altLang="zh-CN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516939" y="260350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/>
              <a:t>林禹平参考代码</a:t>
            </a:r>
          </a:p>
        </p:txBody>
      </p:sp>
    </p:spTree>
    <p:extLst>
      <p:ext uri="{BB962C8B-B14F-4D97-AF65-F5344CB8AC3E}">
        <p14:creationId xmlns:p14="http://schemas.microsoft.com/office/powerpoint/2010/main" val="3555366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>
          <a:xfrm>
            <a:off x="683174" y="115615"/>
            <a:ext cx="10604936" cy="674238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main(){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cin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&gt;&gt;n&gt;&gt;x&gt;&gt;y;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memset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(ans,-1,sizeof(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)); 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可用此命令数组赋初值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for(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=1;i&lt;=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n;i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for(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j=1;j&lt;=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n;j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cin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&gt;&gt;s[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][j];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cin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空格回车等符号不会被读入 </a:t>
            </a:r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读入字符型会读入一切字符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[x][y]=0;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q.push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make_pair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bfs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for(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=1;i&lt;=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n;i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for(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j=1;j&lt;=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n;j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][j]&lt;&lt;" ";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872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>
          <a:xfrm>
            <a:off x="346841" y="273269"/>
            <a:ext cx="11456276" cy="672662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void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bfs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(void){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xx,yy,nowx,nowy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while(!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q.empty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()){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xx=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q.front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().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first;yy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q.front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().second;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for(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=0;i&lt;8;i++){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xx+dx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];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yy+dy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	if(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&lt;=0 ||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&gt;n ||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&lt;=0 ||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&gt;n) continue;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	if(s[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]=='-' &amp;&amp;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]==-1){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q.push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make_pair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nowx,nowy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nowy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]=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ans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[xx][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yy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]+1;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q.pop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553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665" y="2088544"/>
            <a:ext cx="11591410" cy="419548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洛谷 </a:t>
            </a:r>
            <a:r>
              <a:rPr lang="en-US" altLang="zh-CN" sz="3600" dirty="0"/>
              <a:t>1443 </a:t>
            </a:r>
            <a:r>
              <a:rPr lang="zh-CN" altLang="en-US" sz="3600" dirty="0"/>
              <a:t>马的遍历</a:t>
            </a:r>
            <a:endParaRPr lang="en-US" altLang="zh-CN" sz="3600" dirty="0"/>
          </a:p>
          <a:p>
            <a:r>
              <a:rPr lang="en-US" altLang="zh-CN" sz="3600" dirty="0"/>
              <a:t>https://www.luogu.org/problem/show?pid=1443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270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22400"/>
            <a:ext cx="10317723" cy="4825999"/>
          </a:xfrm>
        </p:spPr>
        <p:txBody>
          <a:bodyPr numCol="1">
            <a:normAutofit fontScale="77500" lnSpcReduction="20000"/>
          </a:bodyPr>
          <a:lstStyle/>
          <a:p>
            <a:r>
              <a:rPr lang="zh-CN" altLang="en-US" sz="3600" dirty="0"/>
              <a:t>声明一个栈</a:t>
            </a:r>
            <a:endParaRPr lang="en-US" altLang="zh-CN" sz="3600" dirty="0"/>
          </a:p>
          <a:p>
            <a:r>
              <a:rPr lang="zh-CN" altLang="en-US" sz="3600" dirty="0"/>
              <a:t>清空一个栈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判断栈是否空</a:t>
            </a:r>
            <a:endParaRPr lang="en-US" altLang="zh-CN" sz="3600" dirty="0"/>
          </a:p>
          <a:p>
            <a:r>
              <a:rPr lang="zh-CN" altLang="en-US" sz="3600" dirty="0"/>
              <a:t>判断栈是否满</a:t>
            </a:r>
            <a:endParaRPr lang="en-US" altLang="zh-CN" sz="3600" dirty="0"/>
          </a:p>
          <a:p>
            <a:r>
              <a:rPr lang="zh-CN" altLang="en-US" sz="3600" dirty="0"/>
              <a:t>栈内的元素个数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向栈顶放入元素</a:t>
            </a:r>
            <a:r>
              <a:rPr lang="en-US" altLang="zh-CN" sz="3600" dirty="0"/>
              <a:t>	push</a:t>
            </a:r>
          </a:p>
          <a:p>
            <a:r>
              <a:rPr lang="zh-CN" altLang="en-US" sz="3600" dirty="0"/>
              <a:t>弹出栈顶元素</a:t>
            </a:r>
            <a:r>
              <a:rPr lang="en-US" altLang="zh-CN" sz="3600" dirty="0"/>
              <a:t>	pop</a:t>
            </a:r>
          </a:p>
          <a:p>
            <a:r>
              <a:rPr lang="zh-CN" altLang="en-US" sz="3600" dirty="0"/>
              <a:t>读取栈顶元素</a:t>
            </a:r>
            <a:r>
              <a:rPr lang="en-US" altLang="zh-CN" sz="3600" dirty="0"/>
              <a:t>	</a:t>
            </a:r>
            <a:r>
              <a:rPr lang="en-US" altLang="zh-CN" sz="3600" dirty="0" err="1"/>
              <a:t>get_top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790335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走迷宫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给出迷宫地图，起点终点，</a:t>
            </a:r>
            <a:endParaRPr lang="en-US" altLang="zh-CN" sz="3600" dirty="0"/>
          </a:p>
          <a:p>
            <a:r>
              <a:rPr lang="zh-CN" altLang="en-US" sz="3600" dirty="0"/>
              <a:t>只能往上下左右方向走，</a:t>
            </a:r>
            <a:endParaRPr lang="en-US" altLang="zh-CN" sz="3600" dirty="0"/>
          </a:p>
          <a:p>
            <a:r>
              <a:rPr lang="zh-CN" altLang="en-US" sz="3600" dirty="0"/>
              <a:t>找出最短路径，</a:t>
            </a:r>
            <a:endParaRPr lang="en-US" altLang="zh-CN" sz="3600" dirty="0"/>
          </a:p>
          <a:p>
            <a:r>
              <a:rPr lang="zh-CN" altLang="en-US" sz="3600" dirty="0"/>
              <a:t>输出该路径及路径长度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9956"/>
              </p:ext>
            </p:extLst>
          </p:nvPr>
        </p:nvGraphicFramePr>
        <p:xfrm>
          <a:off x="7086283" y="1213168"/>
          <a:ext cx="360000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634">
                  <a:extLst>
                    <a:ext uri="{9D8B030D-6E8A-4147-A177-3AD203B41FA5}">
                      <a16:colId xmlns:a16="http://schemas.microsoft.com/office/drawing/2014/main" val="1540303309"/>
                    </a:ext>
                  </a:extLst>
                </a:gridCol>
                <a:gridCol w="449634">
                  <a:extLst>
                    <a:ext uri="{9D8B030D-6E8A-4147-A177-3AD203B41FA5}">
                      <a16:colId xmlns:a16="http://schemas.microsoft.com/office/drawing/2014/main" val="1894511394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3443435541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373086263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2750898410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2422709142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2747852621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110799986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S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121329972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40786721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3321985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215675347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240290851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22079791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18347142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415549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69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走迷宫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597573"/>
            <a:ext cx="10699805" cy="48610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你怎么走？计算机怎么走？</a:t>
            </a:r>
            <a:endParaRPr lang="en-US" altLang="zh-CN" sz="3200" dirty="0"/>
          </a:p>
          <a:p>
            <a:r>
              <a:rPr lang="zh-CN" altLang="en-US" sz="3200" dirty="0"/>
              <a:t>一条条的试！</a:t>
            </a:r>
            <a:endParaRPr lang="en-US" altLang="zh-CN" sz="3200" dirty="0"/>
          </a:p>
          <a:p>
            <a:r>
              <a:rPr lang="zh-CN" altLang="en-US" sz="3200" dirty="0"/>
              <a:t>怎么试？</a:t>
            </a:r>
            <a:endParaRPr lang="en-US" altLang="zh-CN" sz="3200" dirty="0"/>
          </a:p>
          <a:p>
            <a:r>
              <a:rPr lang="en-US" altLang="zh-CN" sz="3200" dirty="0"/>
              <a:t>A.</a:t>
            </a:r>
            <a:r>
              <a:rPr lang="zh-CN" altLang="en-US" sz="3200" dirty="0"/>
              <a:t>一条路走到黑，走不动就回去</a:t>
            </a:r>
            <a:endParaRPr lang="en-US" altLang="zh-CN" sz="3200" dirty="0"/>
          </a:p>
          <a:p>
            <a:r>
              <a:rPr lang="en-US" altLang="zh-CN" sz="3200" dirty="0"/>
              <a:t>B.</a:t>
            </a:r>
            <a:r>
              <a:rPr lang="zh-CN" altLang="en-US" sz="3200" dirty="0"/>
              <a:t>人多力量大，大家分头行动</a:t>
            </a:r>
            <a:endParaRPr lang="en-US" altLang="zh-CN" sz="3200" dirty="0"/>
          </a:p>
          <a:p>
            <a:r>
              <a:rPr lang="en-US" altLang="zh-CN" sz="3200" dirty="0"/>
              <a:t>C.</a:t>
            </a:r>
            <a:r>
              <a:rPr lang="zh-CN" altLang="en-US" sz="3200" dirty="0"/>
              <a:t>随便试</a:t>
            </a:r>
            <a:endParaRPr lang="en-US" altLang="zh-CN" sz="3200" dirty="0"/>
          </a:p>
          <a:p>
            <a:r>
              <a:rPr lang="zh-CN" altLang="en-US" sz="3200" dirty="0"/>
              <a:t>如果你选择</a:t>
            </a:r>
            <a:r>
              <a:rPr lang="en-US" altLang="zh-CN" sz="3200" dirty="0"/>
              <a:t>A</a:t>
            </a:r>
            <a:r>
              <a:rPr lang="zh-CN" altLang="en-US" sz="3200" dirty="0"/>
              <a:t>，明天要讲的深搜会非常适合你</a:t>
            </a:r>
            <a:endParaRPr lang="en-US" altLang="zh-CN" sz="3200" dirty="0"/>
          </a:p>
          <a:p>
            <a:r>
              <a:rPr lang="zh-CN" altLang="en-US" sz="3200" dirty="0"/>
              <a:t>如果你选择</a:t>
            </a:r>
            <a:r>
              <a:rPr lang="en-US" altLang="zh-CN" sz="3200" dirty="0"/>
              <a:t>B</a:t>
            </a:r>
            <a:r>
              <a:rPr lang="zh-CN" altLang="en-US" sz="3200" dirty="0"/>
              <a:t>，这就是我们今天的主题</a:t>
            </a:r>
            <a:r>
              <a:rPr lang="en-US" altLang="zh-CN" sz="3200" dirty="0"/>
              <a:t>——</a:t>
            </a:r>
            <a:r>
              <a:rPr lang="zh-CN" altLang="en-US" sz="3200" dirty="0"/>
              <a:t>广度优先搜索</a:t>
            </a:r>
            <a:endParaRPr lang="en-US" altLang="zh-CN" sz="3200" dirty="0"/>
          </a:p>
          <a:p>
            <a:r>
              <a:rPr lang="zh-CN" altLang="en-US" sz="3200" dirty="0"/>
              <a:t>如果你选择</a:t>
            </a:r>
            <a:r>
              <a:rPr lang="en-US" altLang="zh-CN" sz="3200" dirty="0"/>
              <a:t>C</a:t>
            </a:r>
            <a:r>
              <a:rPr lang="zh-CN" altLang="en-US" sz="3200" dirty="0"/>
              <a:t>，你的算法在量子计算机上会有优异的表现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82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Bfs</a:t>
            </a:r>
            <a:r>
              <a:rPr lang="zh-CN" altLang="en-US" dirty="0"/>
              <a:t>走迷宫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552" y="211387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把要尝试的点和距离放到队列中，</a:t>
            </a:r>
            <a:endParaRPr lang="en-US" altLang="zh-CN" sz="3200" dirty="0"/>
          </a:p>
          <a:p>
            <a:r>
              <a:rPr lang="zh-CN" altLang="en-US" sz="3200" dirty="0"/>
              <a:t>每次从队头取元素，扩展点，</a:t>
            </a:r>
            <a:endParaRPr lang="en-US" altLang="zh-CN" sz="3200" dirty="0"/>
          </a:p>
          <a:p>
            <a:r>
              <a:rPr lang="zh-CN" altLang="en-US" sz="3200" dirty="0"/>
              <a:t>直到当前点就是终点为止。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70914"/>
              </p:ext>
            </p:extLst>
          </p:nvPr>
        </p:nvGraphicFramePr>
        <p:xfrm>
          <a:off x="7086283" y="1213168"/>
          <a:ext cx="360000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634">
                  <a:extLst>
                    <a:ext uri="{9D8B030D-6E8A-4147-A177-3AD203B41FA5}">
                      <a16:colId xmlns:a16="http://schemas.microsoft.com/office/drawing/2014/main" val="1540303309"/>
                    </a:ext>
                  </a:extLst>
                </a:gridCol>
                <a:gridCol w="449634">
                  <a:extLst>
                    <a:ext uri="{9D8B030D-6E8A-4147-A177-3AD203B41FA5}">
                      <a16:colId xmlns:a16="http://schemas.microsoft.com/office/drawing/2014/main" val="1894511394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3443435541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373086263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2750898410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2422709142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2747852621"/>
                    </a:ext>
                  </a:extLst>
                </a:gridCol>
                <a:gridCol w="450122">
                  <a:extLst>
                    <a:ext uri="{9D8B030D-6E8A-4147-A177-3AD203B41FA5}">
                      <a16:colId xmlns:a16="http://schemas.microsoft.com/office/drawing/2014/main" val="110799986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S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121329972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40786721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3321985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215675347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240290851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220797917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18347142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.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.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#</a:t>
                      </a:r>
                      <a:endParaRPr lang="zh-CN" sz="2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</a:rPr>
                        <a:t>#</a:t>
                      </a:r>
                      <a:endParaRPr lang="zh-CN" sz="2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0140" marR="170140" marT="0" marB="0" anchor="ctr"/>
                </a:tc>
                <a:extLst>
                  <a:ext uri="{0D108BD9-81ED-4DB2-BD59-A6C34878D82A}">
                    <a16:rowId xmlns:a16="http://schemas.microsoft.com/office/drawing/2014/main" val="415549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25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056" y="268364"/>
            <a:ext cx="11855944" cy="6366116"/>
          </a:xfrm>
        </p:spPr>
        <p:txBody>
          <a:bodyPr numCol="1">
            <a:noAutofit/>
          </a:bodyPr>
          <a:lstStyle/>
          <a:p>
            <a:r>
              <a:rPr lang="zh-CN" altLang="en-US" sz="3600" dirty="0"/>
              <a:t>如何处理向四边走的动作？</a:t>
            </a:r>
            <a:endParaRPr lang="en-US" altLang="zh-CN" sz="3600" dirty="0"/>
          </a:p>
          <a:p>
            <a:pPr lvl="1"/>
            <a:r>
              <a:rPr lang="en-US" altLang="zh-CN" sz="3200" dirty="0"/>
              <a:t>Walk</a:t>
            </a:r>
            <a:r>
              <a:rPr lang="zh-CN" altLang="en-US" sz="3200" dirty="0"/>
              <a:t>数组</a:t>
            </a:r>
            <a:endParaRPr lang="en-US" altLang="zh-CN" sz="3200" dirty="0"/>
          </a:p>
          <a:p>
            <a:pPr lvl="1"/>
            <a:r>
              <a:rPr lang="en-US" altLang="zh-CN" sz="3200" dirty="0"/>
              <a:t>Walk[][2]={</a:t>
            </a:r>
          </a:p>
          <a:p>
            <a:pPr lvl="1"/>
            <a:r>
              <a:rPr lang="en-US" altLang="zh-CN" sz="3200" dirty="0"/>
              <a:t>{1,0},</a:t>
            </a:r>
          </a:p>
          <a:p>
            <a:pPr lvl="1"/>
            <a:r>
              <a:rPr lang="en-US" altLang="zh-CN" sz="3200" dirty="0"/>
              <a:t>{0,1},</a:t>
            </a:r>
          </a:p>
          <a:p>
            <a:pPr lvl="1"/>
            <a:r>
              <a:rPr lang="en-US" altLang="zh-CN" sz="3200" dirty="0"/>
              <a:t>{-1,0},</a:t>
            </a:r>
          </a:p>
          <a:p>
            <a:pPr lvl="1"/>
            <a:r>
              <a:rPr lang="en-US" altLang="zh-CN" sz="3200" dirty="0"/>
              <a:t>{0,-1}</a:t>
            </a:r>
          </a:p>
          <a:p>
            <a:pPr lvl="1"/>
            <a:r>
              <a:rPr lang="en-US" altLang="zh-CN" sz="3200" dirty="0"/>
              <a:t>}</a:t>
            </a:r>
          </a:p>
          <a:p>
            <a:r>
              <a:rPr lang="zh-CN" altLang="en-US" sz="3600" dirty="0"/>
              <a:t>回路如何处理？</a:t>
            </a:r>
            <a:endParaRPr lang="en-US" altLang="zh-CN" sz="3600" dirty="0"/>
          </a:p>
          <a:p>
            <a:pPr lvl="1"/>
            <a:r>
              <a:rPr lang="zh-CN" altLang="en-US" sz="3200" dirty="0"/>
              <a:t>将走过的地方标为墙</a:t>
            </a:r>
            <a:endParaRPr lang="en-US" altLang="zh-CN" sz="32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4195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594" y="935421"/>
            <a:ext cx="8946541" cy="532348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如何输出路径？</a:t>
            </a:r>
            <a:endParaRPr lang="en-US" altLang="zh-CN" sz="3600" dirty="0"/>
          </a:p>
          <a:p>
            <a:pPr lvl="1"/>
            <a:r>
              <a:rPr lang="zh-CN" altLang="en-US" sz="3200" dirty="0"/>
              <a:t>队列的结构体记录四个值：当前的</a:t>
            </a:r>
            <a:r>
              <a:rPr lang="en-US" altLang="zh-CN" sz="3200" dirty="0" err="1"/>
              <a:t>x,y</a:t>
            </a:r>
            <a:r>
              <a:rPr lang="en-US" altLang="zh-CN" sz="3200" dirty="0"/>
              <a:t>,</a:t>
            </a:r>
            <a:r>
              <a:rPr lang="zh-CN" altLang="en-US" sz="3200" dirty="0"/>
              <a:t>步数和从哪里扩展来的</a:t>
            </a:r>
            <a:endParaRPr lang="en-US" altLang="zh-CN" sz="3200" dirty="0"/>
          </a:p>
          <a:p>
            <a:pPr lvl="1"/>
            <a:r>
              <a:rPr lang="zh-CN" altLang="en-US" sz="3200" dirty="0"/>
              <a:t>找到解后，顺着从后往前找</a:t>
            </a:r>
            <a:endParaRPr lang="en-US" altLang="zh-CN" sz="3200" dirty="0"/>
          </a:p>
          <a:p>
            <a:r>
              <a:rPr lang="zh-CN" altLang="en-US" sz="3600" dirty="0"/>
              <a:t>怎么输出的路线是倒着的？</a:t>
            </a:r>
            <a:endParaRPr lang="en-US" altLang="zh-CN" sz="3600" dirty="0"/>
          </a:p>
          <a:p>
            <a:pPr lvl="1"/>
            <a:r>
              <a:rPr lang="zh-CN" altLang="en-US" sz="3200" dirty="0"/>
              <a:t>换一个方向，改成从终点往起点搜</a:t>
            </a:r>
            <a:endParaRPr lang="en-US" altLang="zh-CN" sz="3200" dirty="0"/>
          </a:p>
          <a:p>
            <a:pPr lvl="1"/>
            <a:r>
              <a:rPr lang="zh-CN" altLang="en-US" sz="3200" dirty="0"/>
              <a:t>用递归</a:t>
            </a:r>
            <a:r>
              <a:rPr lang="en-US" altLang="zh-CN" sz="3200" dirty="0"/>
              <a:t>||</a:t>
            </a:r>
            <a:r>
              <a:rPr lang="zh-CN" altLang="en-US" sz="3200" dirty="0"/>
              <a:t>栈，倒序输出</a:t>
            </a:r>
          </a:p>
        </p:txBody>
      </p:sp>
    </p:spTree>
    <p:extLst>
      <p:ext uri="{BB962C8B-B14F-4D97-AF65-F5344CB8AC3E}">
        <p14:creationId xmlns:p14="http://schemas.microsoft.com/office/powerpoint/2010/main" val="36698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50143" cy="4195481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Openjudge</a:t>
            </a:r>
            <a:r>
              <a:rPr lang="en-US" altLang="zh-CN" sz="3600" dirty="0"/>
              <a:t> 6264 </a:t>
            </a:r>
            <a:r>
              <a:rPr lang="zh-CN" altLang="en-US" sz="3600" dirty="0"/>
              <a:t>走出迷宫</a:t>
            </a:r>
            <a:endParaRPr lang="en-US" altLang="zh-CN" sz="3600" dirty="0"/>
          </a:p>
          <a:p>
            <a:r>
              <a:rPr lang="en-US" altLang="zh-CN" sz="3600" dirty="0">
                <a:hlinkClick r:id="rId3"/>
              </a:rPr>
              <a:t>http://noi.openjudge.cn/ch0205/6264/</a:t>
            </a:r>
            <a:endParaRPr lang="en-US" altLang="zh-CN" sz="3600" dirty="0"/>
          </a:p>
          <a:p>
            <a:r>
              <a:rPr lang="en-US" altLang="zh-CN" sz="3600" dirty="0" err="1"/>
              <a:t>Openjudge</a:t>
            </a:r>
            <a:r>
              <a:rPr lang="en-US" altLang="zh-CN" sz="3600" dirty="0"/>
              <a:t> 7084 </a:t>
            </a:r>
            <a:r>
              <a:rPr lang="zh-CN" altLang="en-US" sz="3600" dirty="0"/>
              <a:t>迷宫问题</a:t>
            </a:r>
            <a:endParaRPr lang="en-US" altLang="zh-CN" sz="3600" dirty="0"/>
          </a:p>
          <a:p>
            <a:r>
              <a:rPr lang="en-US" altLang="zh-CN" sz="3600" dirty="0">
                <a:hlinkClick r:id="rId4"/>
              </a:rPr>
              <a:t>http://noi.openjudge.cn/ch0205/7084/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7342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如何把问题抽象为</a:t>
            </a:r>
            <a:r>
              <a:rPr lang="en-US" altLang="zh-CN" dirty="0" err="1"/>
              <a:t>bfs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虽然大家没学过，但刚才的题都涉及到图、树的遍历问题，这些都算是较裸的</a:t>
            </a:r>
            <a:r>
              <a:rPr lang="en-US" altLang="zh-CN" sz="4000" dirty="0"/>
              <a:t>BFS</a:t>
            </a:r>
            <a:r>
              <a:rPr lang="zh-CN" altLang="en-US" sz="4000" dirty="0"/>
              <a:t>了。在实际应用中，我们需要对问题合理抽象，再运用</a:t>
            </a:r>
            <a:r>
              <a:rPr lang="en-US" altLang="zh-CN" sz="4000" dirty="0"/>
              <a:t>BFS</a:t>
            </a:r>
            <a:r>
              <a:rPr lang="zh-CN" altLang="en-US" sz="4000" dirty="0"/>
              <a:t>的思想进行解决。</a:t>
            </a:r>
          </a:p>
        </p:txBody>
      </p:sp>
    </p:spTree>
    <p:extLst>
      <p:ext uri="{BB962C8B-B14F-4D97-AF65-F5344CB8AC3E}">
        <p14:creationId xmlns:p14="http://schemas.microsoft.com/office/powerpoint/2010/main" val="657531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——</a:t>
            </a:r>
            <a:r>
              <a:rPr lang="zh-CN" altLang="en-US" dirty="0"/>
              <a:t>数的转换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04024" cy="377762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你有一个数</a:t>
            </a:r>
            <a:r>
              <a:rPr lang="en-US" altLang="zh-CN" sz="4000" dirty="0"/>
              <a:t>x</a:t>
            </a:r>
            <a:r>
              <a:rPr lang="zh-CN" altLang="en-US" sz="4000" dirty="0"/>
              <a:t>，还有一个数</a:t>
            </a:r>
            <a:r>
              <a:rPr lang="en-US" altLang="zh-CN" sz="4000" dirty="0"/>
              <a:t>y</a:t>
            </a:r>
            <a:r>
              <a:rPr lang="zh-CN" altLang="en-US" sz="4000" dirty="0"/>
              <a:t>，可以把</a:t>
            </a:r>
            <a:r>
              <a:rPr lang="en-US" altLang="zh-CN" sz="4000" dirty="0"/>
              <a:t>x</a:t>
            </a:r>
            <a:r>
              <a:rPr lang="zh-CN" altLang="en-US" sz="4000" dirty="0"/>
              <a:t>变为</a:t>
            </a:r>
            <a:r>
              <a:rPr lang="en-US" altLang="zh-CN" sz="4000" dirty="0"/>
              <a:t>x+1,x-1,2*x</a:t>
            </a:r>
            <a:r>
              <a:rPr lang="zh-CN" altLang="en-US" sz="4000" dirty="0"/>
              <a:t>，要求</a:t>
            </a:r>
            <a:r>
              <a:rPr lang="en-US" altLang="zh-CN" sz="4000" dirty="0"/>
              <a:t>x</a:t>
            </a:r>
            <a:r>
              <a:rPr lang="zh-CN" altLang="en-US" sz="4000" dirty="0"/>
              <a:t>时刻非负，并</a:t>
            </a:r>
            <a:r>
              <a:rPr lang="en-US" altLang="zh-CN" sz="4000" dirty="0"/>
              <a:t>&lt;=10^7,</a:t>
            </a:r>
            <a:r>
              <a:rPr lang="zh-CN" altLang="en-US" sz="4000" dirty="0"/>
              <a:t>问最少几步变成</a:t>
            </a:r>
            <a:r>
              <a:rPr lang="en-US" altLang="zh-CN" sz="4000" dirty="0"/>
              <a:t>y</a:t>
            </a:r>
          </a:p>
          <a:p>
            <a:r>
              <a:rPr lang="en-US" altLang="zh-CN" sz="4000" dirty="0" err="1"/>
              <a:t>xy</a:t>
            </a:r>
            <a:r>
              <a:rPr lang="zh-CN" altLang="en-US" sz="4000" dirty="0"/>
              <a:t>均</a:t>
            </a:r>
            <a:r>
              <a:rPr lang="en-US" altLang="zh-CN" sz="4000" dirty="0"/>
              <a:t>&lt;=10^7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28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2248" y="504496"/>
            <a:ext cx="10802400" cy="60749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	q[1]=X; dep[X]=1;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h=0,w=1,mxn=10000000;</a:t>
            </a:r>
          </a:p>
          <a:p>
            <a:pPr marL="0" indent="0">
              <a:buNone/>
            </a:pPr>
            <a:r>
              <a:rPr lang="en-US" altLang="zh-CN" sz="2800" dirty="0"/>
              <a:t>	//q</a:t>
            </a:r>
            <a:r>
              <a:rPr lang="zh-CN" altLang="en-US" sz="2800" dirty="0"/>
              <a:t>是一个队列，</a:t>
            </a:r>
            <a:r>
              <a:rPr lang="en-US" altLang="zh-CN" sz="2800" dirty="0" err="1"/>
              <a:t>h,w</a:t>
            </a:r>
            <a:r>
              <a:rPr lang="zh-CN" altLang="en-US" sz="2800" dirty="0"/>
              <a:t>分别表示队首队尾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while (h!=w)</a:t>
            </a:r>
          </a:p>
          <a:p>
            <a:pPr marL="0" indent="0">
              <a:buNone/>
            </a:pPr>
            <a:r>
              <a:rPr lang="en-US" altLang="zh-CN" sz="2800" dirty="0"/>
              <a:t>	{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x=q[++h],y;  if (x==Y) {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("%d\</a:t>
            </a:r>
            <a:r>
              <a:rPr lang="en-US" altLang="zh-CN" sz="2800" dirty="0" err="1"/>
              <a:t>n",dep</a:t>
            </a:r>
            <a:r>
              <a:rPr lang="en-US" altLang="zh-CN" sz="2800" dirty="0"/>
              <a:t>[x]-1); return 0; }</a:t>
            </a:r>
          </a:p>
          <a:p>
            <a:pPr marL="0" indent="0">
              <a:buNone/>
            </a:pPr>
            <a:r>
              <a:rPr lang="en-US" altLang="zh-CN" sz="2800" dirty="0"/>
              <a:t>		y=x+1;</a:t>
            </a:r>
          </a:p>
          <a:p>
            <a:pPr marL="0" indent="0">
              <a:buNone/>
            </a:pPr>
            <a:r>
              <a:rPr lang="en-US" altLang="zh-CN" sz="2800" dirty="0"/>
              <a:t>		if (y&lt;=</a:t>
            </a:r>
            <a:r>
              <a:rPr lang="en-US" altLang="zh-CN" sz="2800" dirty="0" err="1"/>
              <a:t>mxn</a:t>
            </a:r>
            <a:r>
              <a:rPr lang="en-US" altLang="zh-CN" sz="2800" dirty="0"/>
              <a:t>&amp;&amp;!dep[y]) { q[++w]=y; dep[y]=dep[x]+1; } </a:t>
            </a:r>
          </a:p>
          <a:p>
            <a:pPr marL="0" indent="0">
              <a:buNone/>
            </a:pPr>
            <a:r>
              <a:rPr lang="en-US" altLang="zh-CN" sz="2800" dirty="0"/>
              <a:t>		y=x-1;</a:t>
            </a:r>
          </a:p>
          <a:p>
            <a:pPr marL="0" indent="0">
              <a:buNone/>
            </a:pPr>
            <a:r>
              <a:rPr lang="en-US" altLang="zh-CN" sz="2800" dirty="0"/>
              <a:t>		if (y&gt;=0&amp;&amp;!dep[y]) { q[++w]=y; dep[y]=dep[x]+1;}</a:t>
            </a:r>
          </a:p>
          <a:p>
            <a:pPr marL="0" indent="0">
              <a:buNone/>
            </a:pPr>
            <a:r>
              <a:rPr lang="en-US" altLang="zh-CN" sz="2800" dirty="0"/>
              <a:t>		y=x*2;</a:t>
            </a:r>
          </a:p>
          <a:p>
            <a:pPr marL="0" indent="0">
              <a:buNone/>
            </a:pPr>
            <a:r>
              <a:rPr lang="en-US" altLang="zh-CN" sz="2800" dirty="0"/>
              <a:t>		if (y&lt;=</a:t>
            </a:r>
            <a:r>
              <a:rPr lang="en-US" altLang="zh-CN" sz="2800" dirty="0" err="1"/>
              <a:t>mxn</a:t>
            </a:r>
            <a:r>
              <a:rPr lang="en-US" altLang="zh-CN" sz="2800" dirty="0"/>
              <a:t>&amp;&amp;!dep[y]) { q[++w]=y; dep[y]=dep[x]+1; }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1516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状态空间搜索树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4380" y="1585558"/>
            <a:ext cx="10618635" cy="159452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描述状态转移的树</a:t>
            </a:r>
            <a:endParaRPr lang="en-US" altLang="zh-CN" sz="2800" dirty="0"/>
          </a:p>
          <a:p>
            <a:r>
              <a:rPr lang="zh-CN" altLang="en-US" sz="2800" dirty="0"/>
              <a:t>所谓搜索，就可以说是对搜索树的遍历</a:t>
            </a:r>
            <a:endParaRPr lang="en-US" altLang="zh-CN" sz="2800" dirty="0"/>
          </a:p>
          <a:p>
            <a:r>
              <a:rPr lang="zh-CN" altLang="en-US" sz="2800" dirty="0"/>
              <a:t>所谓</a:t>
            </a:r>
            <a:r>
              <a:rPr lang="en-US" altLang="zh-CN" sz="2800" dirty="0"/>
              <a:t>BFS</a:t>
            </a:r>
            <a:r>
              <a:rPr lang="zh-CN" altLang="en-US" sz="2800" dirty="0"/>
              <a:t>抽象，其实就是把问题抽象为搜索树的过程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86284929"/>
              </p:ext>
            </p:extLst>
          </p:nvPr>
        </p:nvGraphicFramePr>
        <p:xfrm>
          <a:off x="646111" y="2804915"/>
          <a:ext cx="11298900" cy="417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44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77289" y="3253338"/>
            <a:ext cx="2858704" cy="3243715"/>
            <a:chOff x="5977289" y="3253338"/>
            <a:chExt cx="2858704" cy="324371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977289" y="3253338"/>
              <a:ext cx="0" cy="3234089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8835993" y="3262964"/>
              <a:ext cx="0" cy="3234089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cxnSpLocks/>
            </p:cNvCxnSpPr>
            <p:nvPr/>
          </p:nvCxnSpPr>
          <p:spPr>
            <a:xfrm flipV="1">
              <a:off x="5977289" y="6487427"/>
              <a:ext cx="2858704" cy="9626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65218" y="3250397"/>
            <a:ext cx="2646948" cy="433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565218" y="2618072"/>
            <a:ext cx="2646948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23" name="箭头: 右 22"/>
          <p:cNvSpPr/>
          <p:nvPr/>
        </p:nvSpPr>
        <p:spPr>
          <a:xfrm flipH="1">
            <a:off x="8916979" y="5976503"/>
            <a:ext cx="1166650" cy="58857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栈顶</a:t>
            </a:r>
          </a:p>
        </p:txBody>
      </p:sp>
      <p:sp>
        <p:nvSpPr>
          <p:cNvPr id="17" name="矩形 16"/>
          <p:cNvSpPr/>
          <p:nvPr/>
        </p:nvSpPr>
        <p:spPr>
          <a:xfrm>
            <a:off x="565218" y="3870157"/>
            <a:ext cx="2646948" cy="433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565218" y="4502482"/>
            <a:ext cx="2646948" cy="433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7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672 L 2.29167E-6 0.00695 C 0.00013 -0.00185 0.00013 -0.01018 0.00065 -0.01851 C 0.00091 -0.02291 0.00299 -0.02754 0.0039 -0.03101 C 0.00429 -0.0324 0.00429 -0.03425 0.00469 -0.03564 C 0.00534 -0.03796 0.00599 -0.04004 0.00638 -0.04213 C 0.00677 -0.04351 0.00677 -0.04537 0.00729 -0.04652 C 0.0082 -0.04953 0.0095 -0.05185 0.01067 -0.05463 C 0.01133 -0.05648 0.01159 -0.05856 0.01224 -0.06088 C 0.01276 -0.0625 0.01341 -0.06388 0.0138 -0.0655 C 0.01445 -0.06805 0.01484 -0.07083 0.01536 -0.07338 C 0.01627 -0.07615 0.01732 -0.07847 0.01797 -0.08125 C 0.01862 -0.08379 0.01888 -0.08657 0.01953 -0.08888 C 0.02096 -0.09305 0.02265 -0.09606 0.0237 -0.1 C 0.03125 -0.12314 0.02317 -0.10347 0.03034 -0.12037 C 0.03073 -0.12175 0.03086 -0.12361 0.03125 -0.125 C 0.03177 -0.12731 0.03242 -0.12916 0.03294 -0.13125 C 0.03489 -0.13796 0.03646 -0.14189 0.0388 -0.14861 L 0.04206 -0.1581 C 0.04232 -0.15949 0.04245 -0.16111 0.04284 -0.1625 C 0.04349 -0.16481 0.04453 -0.16689 0.04531 -0.16898 C 0.04583 -0.17037 0.04635 -0.17199 0.047 -0.17361 C 0.04778 -0.17569 0.04857 -0.17777 0.04948 -0.17986 C 0.05052 -0.18287 0.05273 -0.18935 0.05273 -0.18912 C 0.05469 -0.20069 0.05169 -0.18634 0.05677 -0.19861 C 0.0582 -0.20208 0.05885 -0.20625 0.06015 -0.20949 C 0.06198 -0.21435 0.06458 -0.21782 0.06679 -0.22222 C 0.06797 -0.2243 0.06927 -0.22592 0.07005 -0.22824 C 0.07096 -0.23032 0.07161 -0.23287 0.07252 -0.23472 C 0.07344 -0.23611 0.07422 -0.2368 0.07513 -0.23773 C 0.07565 -0.23935 0.07604 -0.24097 0.07669 -0.24259 C 0.07903 -0.24745 0.0806 -0.24976 0.08346 -0.25347 C 0.08502 -0.25578 0.08828 -0.25972 0.08828 -0.25949 C 0.08893 -0.26111 0.08932 -0.26319 0.08997 -0.26458 C 0.09075 -0.2655 0.09166 -0.2655 0.09245 -0.26597 C 0.09349 -0.26689 0.09466 -0.26828 0.0957 -0.26921 C 0.09687 -0.2699 0.09791 -0.2699 0.09909 -0.2706 C 0.10026 -0.27152 0.10117 -0.27291 0.10234 -0.27361 C 0.10495 -0.27569 0.10742 -0.27685 0.10989 -0.27847 C 0.12018 -0.28634 0.10716 -0.27685 0.11888 -0.28472 C 0.12044 -0.28588 0.12174 -0.28726 0.12304 -0.28796 C 0.13125 -0.29259 0.1276 -0.28981 0.13463 -0.29259 C 0.13685 -0.29351 0.13906 -0.29467 0.1414 -0.2956 L 0.14453 -0.29745 C 0.14544 -0.29838 0.14622 -0.29953 0.14713 -0.30046 C 0.1487 -0.30208 0.15221 -0.303 0.15364 -0.30347 C 0.16002 -0.30578 0.15677 -0.30393 0.16107 -0.30648 C 0.17474 -0.30601 0.18828 -0.30625 0.20169 -0.30509 C 0.20442 -0.30486 0.20716 -0.303 0.20989 -0.30208 C 0.21159 -0.30138 0.21315 -0.30092 0.21497 -0.30046 C 0.2194 -0.2993 0.2237 -0.2993 0.22812 -0.29745 C 0.23281 -0.2949 0.23034 -0.29629 0.23554 -0.29421 C 0.24726 -0.28449 0.23515 -0.29375 0.24804 -0.28634 C 0.24935 -0.28564 0.25078 -0.28379 0.25221 -0.2831 C 0.25612 -0.28125 0.26523 -0.28055 0.26784 -0.28009 C 0.27174 -0.27708 0.27252 -0.27638 0.27695 -0.27361 C 0.27982 -0.27199 0.28229 -0.27175 0.28515 -0.26921 C 0.28633 -0.26805 0.28737 -0.26713 0.28841 -0.26597 C 0.28945 -0.26504 0.2901 -0.26388 0.29101 -0.26273 C 0.29179 -0.26203 0.29271 -0.26203 0.29349 -0.26111 C 0.2944 -0.26041 0.29518 -0.25902 0.29596 -0.2581 C 0.29817 -0.25601 0.30039 -0.25416 0.3026 -0.25185 C 0.30664 -0.24791 0.30482 -0.24953 0.30846 -0.24722 C 0.3095 -0.2456 0.31054 -0.24398 0.31159 -0.24259 C 0.32213 -0.22986 0.31354 -0.24097 0.3207 -0.2331 C 0.32448 -0.22916 0.32226 -0.23078 0.32578 -0.22523 C 0.32669 -0.22361 0.32799 -0.22222 0.32903 -0.2206 C 0.33047 -0.21828 0.33255 -0.21713 0.33411 -0.21435 C 0.34023 -0.19976 0.33437 -0.21226 0.34062 -0.20185 C 0.34179 -0.2 0.34258 -0.19699 0.34414 -0.19537 C 0.34505 -0.19398 0.34661 -0.19351 0.34791 -0.19236 C 0.34961 -0.18981 0.35065 -0.18657 0.35221 -0.18449 C 0.35286 -0.18356 0.35403 -0.18402 0.35482 -0.18287 C 0.3556 -0.18171 0.35573 -0.17963 0.35638 -0.17847 C 0.35703 -0.17685 0.35807 -0.17638 0.35885 -0.175 C 0.35989 -0.17314 0.36094 -0.17106 0.36198 -0.16898 C 0.36224 -0.16736 0.36224 -0.16527 0.36302 -0.16412 C 0.3638 -0.1625 0.36536 -0.16226 0.36627 -0.16111 C 0.36797 -0.15925 0.36966 -0.15717 0.37122 -0.15463 C 0.37344 -0.15162 0.37578 -0.14907 0.37786 -0.1456 C 0.37903 -0.14328 0.38008 -0.14097 0.38112 -0.13912 C 0.38411 -0.13472 0.38724 -0.13078 0.39023 -0.12662 C 0.3914 -0.12523 0.39258 -0.12314 0.39362 -0.12175 C 0.39518 -0.11967 0.397 -0.11805 0.39844 -0.11574 C 0.40052 -0.11226 0.40221 -0.10763 0.40429 -0.10463 C 0.4069 -0.10138 0.40729 -0.10138 0.40937 -0.09675 C 0.41015 -0.0949 0.41094 -0.09282 0.41185 -0.0905 C 0.41354 -0.08588 0.4151 -0.08125 0.41679 -0.07638 C 0.41745 -0.075 0.41784 -0.07338 0.41836 -0.07175 C 0.41953 -0.06898 0.4207 -0.06666 0.42187 -0.06388 C 0.42435 -0.05601 0.42383 -0.05648 0.425 -0.05 C 0.42552 -0.04722 0.42604 -0.04467 0.42669 -0.04213 C 0.42734 -0.03888 0.42773 -0.03564 0.42838 -0.03263 C 0.42877 -0.03101 0.42956 -0.02963 0.42995 -0.028 C 0.43177 -0.01365 0.42942 -0.03032 0.43346 -0.01365 C 0.43541 -0.00463 0.43463 -0.00439 0.43567 0.00487 C 0.43594 0.00672 0.43633 0.00811 0.43659 0.00973 C 0.43737 0.01366 0.4375 0.01829 0.43828 0.02223 C 0.43997 0.0301 0.44127 0.0345 0.44232 0.0426 C 0.44284 0.04514 0.44297 0.04769 0.44323 0.05047 C 0.44414 0.05625 0.44518 0.06042 0.4457 0.06598 C 0.44635 0.07385 0.44687 0.08172 0.44726 0.08959 C 0.44778 0.09537 0.44726 0.10116 0.44831 0.10672 C 0.4487 0.10926 0.44987 0.11088 0.45078 0.11297 C 0.45143 0.1301 0.45299 0.15973 0.45403 0.17246 C 0.45456 0.17894 0.45495 0.18519 0.4556 0.19144 C 0.4582 0.21135 0.45833 0.20834 0.46067 0.22269 C 0.4612 0.22639 0.46172 0.22987 0.46224 0.2338 C 0.46263 0.23635 0.46263 0.23889 0.46302 0.24144 C 0.46875 0.27061 0.4625 0.22801 0.46719 0.2632 C 0.46927 0.29838 0.46862 0.28218 0.46719 0.3463 C 0.46719 0.34792 0.46653 0.34931 0.4664 0.35116 C 0.46614 0.35371 0.46588 0.35625 0.46562 0.3588 C 0.46523 0.36274 0.46523 0.36644 0.46471 0.36991 C 0.46419 0.37454 0.46263 0.37709 0.46146 0.38079 C 0.46081 0.38287 0.46028 0.38496 0.45976 0.38727 C 0.45937 0.38912 0.45924 0.39121 0.45898 0.39329 C 0.45859 0.39653 0.45716 0.40278 0.45716 0.40301 C 0.4569 0.40649 0.45677 0.41019 0.45651 0.41366 C 0.45638 0.41528 0.45573 0.4169 0.4556 0.41852 C 0.45508 0.44051 0.45534 0.46227 0.45495 0.48426 C 0.45482 0.48635 0.45403 0.49051 0.45403 0.49098 " pathEditMode="relative" rAng="0" ptsTypes="AAAAAAAAAAAAAAAAAAAAAAAAAAAAAAAAAAAAAAAAAAAAAAAAAAAAAAAAAAAAAAAAAAAAAAAAAAAAAAAAAAAAAAAAAAAAAAAAAAAAAAAAAAAAAAAAAAAAAAAA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3.33333E-6 -0.086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2.29167E-6 0.00023 C 0.00169 -0.01042 0.00247 -0.01667 0.00495 -0.02524 C 0.0082 -0.03704 0.00612 -0.02639 0.01002 -0.04213 C 0.01041 -0.04399 0.01041 -0.04653 0.01107 -0.04838 C 0.01185 -0.05093 0.01328 -0.05232 0.01419 -0.05463 C 0.01562 -0.05996 0.0164 -0.06621 0.01823 -0.0713 C 0.02031 -0.07848 0.02005 -0.07639 0.02122 -0.08403 C 0.02161 -0.08681 0.02161 -0.09005 0.02226 -0.09213 C 0.02331 -0.097 0.0263 -0.10463 0.0263 -0.1044 C 0.02656 -0.10764 0.02669 -0.11042 0.02734 -0.1132 C 0.02773 -0.11551 0.02864 -0.11783 0.02929 -0.11945 C 0.03255 -0.12894 0.03164 -0.12639 0.03541 -0.13426 C 0.03567 -0.13612 0.03581 -0.13843 0.03646 -0.14051 C 0.03919 -0.14931 0.04153 -0.147 0.04557 -0.15487 C 0.04661 -0.15718 0.04765 -0.15926 0.04857 -0.16135 C 0.04935 -0.16343 0.04974 -0.16598 0.05065 -0.1676 C 0.05143 -0.16945 0.05273 -0.17038 0.05364 -0.17176 C 0.05495 -0.17385 0.05651 -0.1757 0.05781 -0.17825 C 0.06445 -0.19213 0.05469 -0.17732 0.06289 -0.18843 C 0.0681 -0.20533 0.06067 -0.1845 0.06888 -0.19885 C 0.07695 -0.21366 0.06927 -0.20718 0.07604 -0.21158 C 0.07708 -0.21366 0.07799 -0.21575 0.07903 -0.21783 C 0.07982 -0.21991 0.08008 -0.22269 0.08112 -0.22408 C 0.0819 -0.2257 0.08307 -0.2257 0.08411 -0.22616 C 0.08685 -0.23195 0.08763 -0.23426 0.09127 -0.23889 C 0.09245 -0.24051 0.09388 -0.24167 0.09531 -0.24283 C 0.09635 -0.24445 0.09726 -0.2463 0.09831 -0.24723 C 0.09961 -0.24838 0.10104 -0.24862 0.10234 -0.24908 C 0.10338 -0.25093 0.10429 -0.25232 0.10547 -0.25348 C 0.10703 -0.25533 0.11094 -0.25695 0.1125 -0.25764 C 0.11458 -0.2588 0.11653 -0.26135 0.11862 -0.26181 C 0.13073 -0.26482 0.12396 -0.26366 0.13893 -0.26575 L 0.2789 -0.26389 C 0.28099 -0.26389 0.28281 -0.2625 0.28502 -0.26181 C 0.28763 -0.26112 0.29036 -0.26065 0.2931 -0.25973 C 0.29479 -0.25834 0.29648 -0.25718 0.29817 -0.25556 C 0.29948 -0.2544 0.30078 -0.25255 0.30221 -0.25139 C 0.30351 -0.2507 0.30495 -0.25047 0.30638 -0.24908 C 0.30833 -0.24815 0.31237 -0.24514 0.31237 -0.24491 C 0.32213 -0.22987 0.31159 -0.24491 0.31953 -0.23658 C 0.32643 -0.22963 0.31797 -0.23496 0.32656 -0.23033 C 0.3276 -0.22848 0.32838 -0.22593 0.32969 -0.22408 C 0.3306 -0.22315 0.33177 -0.22338 0.33268 -0.22223 C 0.33424 -0.21991 0.33528 -0.21644 0.33672 -0.21366 C 0.33919 -0.2095 0.34088 -0.20857 0.34388 -0.20533 C 0.34492 -0.20417 0.3457 -0.20232 0.34687 -0.20116 C 0.34817 -0.2 0.34974 -0.19862 0.35091 -0.197 C 0.35208 -0.19538 0.35273 -0.19237 0.35403 -0.19075 C 0.35495 -0.18959 0.35599 -0.18959 0.35703 -0.18843 C 0.35807 -0.1875 0.35911 -0.18588 0.36002 -0.1845 C 0.36067 -0.18218 0.3612 -0.17987 0.36211 -0.17825 C 0.36289 -0.17639 0.36419 -0.1757 0.3651 -0.17385 C 0.36614 -0.17223 0.36706 -0.16968 0.36823 -0.1676 C 0.37213 -0.16042 0.37031 -0.1669 0.37435 -0.15718 C 0.38242 -0.13681 0.37799 -0.14468 0.38646 -0.1257 C 0.38906 -0.11991 0.39179 -0.11482 0.39453 -0.10903 L 0.3987 -0.1007 C 0.40456 -0.06968 0.397 -0.10834 0.40273 -0.08172 C 0.40338 -0.07848 0.4039 -0.075 0.40469 -0.0713 C 0.40495 -0.06945 0.40521 -0.06713 0.40573 -0.06505 C 0.40625 -0.0625 0.40716 -0.0595 0.40781 -0.05672 C 0.40911 -0.04977 0.41015 -0.04283 0.41185 -0.03588 C 0.41536 -0.01991 0.41302 -0.04352 0.41692 -0.01482 C 0.41849 -0.00255 0.41966 0.01018 0.42096 0.02291 C 0.42109 0.02476 0.42239 0.03912 0.42304 0.04166 C 0.42331 0.04398 0.42435 0.0456 0.425 0.04791 C 0.42773 0.05995 0.42838 0.06481 0.43008 0.07523 C 0.43034 0.07986 0.43073 0.08495 0.43112 0.08981 C 0.43138 0.09421 0.43177 0.09791 0.43216 0.10231 C 0.43255 0.10902 0.43242 0.11643 0.43307 0.12337 C 0.43333 0.12708 0.4345 0.13009 0.43515 0.13379 C 0.4375 0.14837 0.43463 0.13587 0.43724 0.15254 C 0.43776 0.15717 0.43958 0.16412 0.44023 0.16921 C 0.44062 0.17337 0.44075 0.17777 0.44127 0.18194 C 0.44179 0.18611 0.44323 0.19444 0.44323 0.19467 C 0.44349 0.20046 0.44427 0.22384 0.44531 0.23217 C 0.4457 0.23657 0.44687 0.24027 0.44739 0.24467 C 0.44752 0.24814 0.44778 0.25138 0.44831 0.25532 C 0.44857 0.25717 0.44896 0.25925 0.44935 0.26157 C 0.45052 0.27037 0.45247 0.28912 0.45247 0.2949 L 0.45247 0.32453 " pathEditMode="relative" rAng="0" ptsTypes="AAAAAAAAAAAAAAAAAAAAAAAAAAAAAAAAAAAAAAAAAAAAAAAAAAAAAAAAAAAAAAAAAAAAAAAAAAAAAAAA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17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7778 L 0.00104 -0.1655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4815 L 3.33333E-6 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324 L 0.00247 -0.00324 C 0.00312 -0.01018 0.00338 -0.01713 0.00456 -0.02361 C 0.00482 -0.02592 0.00599 -0.02731 0.00664 -0.02916 C 0.0082 -0.03449 0.00859 -0.03773 0.01081 -0.04213 C 0.01198 -0.0449 0.0138 -0.04676 0.01497 -0.04953 C 0.02435 -0.07314 0.01706 -0.06319 0.02435 -0.07176 C 0.02565 -0.07615 0.02682 -0.08078 0.02851 -0.08472 C 0.03086 -0.09074 0.03268 -0.09236 0.03581 -0.09583 C 0.03646 -0.09768 0.03698 -0.1 0.03789 -0.10139 C 0.04036 -0.10602 0.04323 -0.10926 0.04622 -0.1125 C 0.04687 -0.11435 0.04739 -0.11643 0.04831 -0.11805 C 0.0513 -0.12477 0.05325 -0.12592 0.05768 -0.13102 L 0.06081 -0.13472 C 0.06185 -0.13611 0.06263 -0.13773 0.06393 -0.13842 C 0.06849 -0.1412 0.06601 -0.13958 0.07122 -0.14398 C 0.07187 -0.14583 0.07226 -0.14814 0.07331 -0.14953 C 0.07526 -0.15277 0.08177 -0.15602 0.08372 -0.15694 C 0.09284 -0.17338 0.08125 -0.15347 0.08997 -0.1662 C 0.09791 -0.17824 0.08841 -0.16643 0.09622 -0.17546 C 0.10117 -0.18912 0.09453 -0.17314 0.10247 -0.18472 C 0.10338 -0.18634 0.10351 -0.18889 0.10456 -0.19027 C 0.10638 -0.19328 0.11081 -0.19768 0.11081 -0.19768 C 0.11146 -0.19953 0.11185 -0.20185 0.11289 -0.20324 C 0.11471 -0.20625 0.11706 -0.2081 0.11914 -0.21064 C 0.12044 -0.2125 0.12174 -0.21481 0.12331 -0.2162 C 0.12422 -0.21736 0.12539 -0.21759 0.12643 -0.21805 C 0.12916 -0.22176 0.13164 -0.22662 0.13476 -0.22916 C 0.14206 -0.23588 0.14179 -0.23611 0.14831 -0.24027 C 0.15286 -0.24352 0.15117 -0.24189 0.15768 -0.24398 C 0.15898 -0.24467 0.16041 -0.24514 0.16185 -0.24583 C 0.16289 -0.24652 0.1638 -0.24745 0.16497 -0.24768 C 0.17956 -0.2537 0.16393 -0.24282 0.19206 -0.25509 C 0.19922 -0.25833 0.19479 -0.25671 0.2056 -0.25879 C 0.21081 -0.25833 0.21601 -0.25856 0.22122 -0.25694 C 0.22265 -0.25671 0.22396 -0.25439 0.22539 -0.25324 C 0.2263 -0.25254 0.22747 -0.25208 0.22851 -0.25139 C 0.23021 -0.25023 0.2319 -0.2493 0.23372 -0.24768 C 0.23971 -0.24282 0.24153 -0.24004 0.24726 -0.23657 C 0.25442 -0.2324 0.24831 -0.2375 0.25664 -0.23287 C 0.25833 -0.23194 0.26002 -0.23055 0.26185 -0.22916 C 0.26276 -0.2287 0.2638 -0.22801 0.26497 -0.22731 C 0.26627 -0.22662 0.26771 -0.22639 0.26914 -0.22546 C 0.27057 -0.22453 0.27187 -0.22291 0.27331 -0.22176 C 0.27695 -0.21898 0.27708 -0.22037 0.28164 -0.21805 C 0.29453 -0.2118 0.28112 -0.21643 0.29414 -0.2125 C 0.29687 -0.21018 0.29948 -0.20694 0.30247 -0.20509 L 0.30872 -0.20139 C 0.30976 -0.20092 0.31081 -0.20046 0.31185 -0.19953 C 0.31458 -0.19722 0.31719 -0.19398 0.32018 -0.19213 C 0.32122 -0.19166 0.32226 -0.1912 0.32331 -0.19027 C 0.32982 -0.18449 0.32265 -0.18842 0.3306 -0.18287 C 0.33359 -0.18078 0.33672 -0.17847 0.33997 -0.17731 C 0.34127 -0.17685 0.34765 -0.17477 0.34935 -0.17361 C 0.35078 -0.17268 0.35208 -0.17106 0.35351 -0.1699 C 0.35442 -0.16921 0.3556 -0.16898 0.35664 -0.16805 C 0.35768 -0.16713 0.35859 -0.16551 0.35976 -0.16435 C 0.36067 -0.16365 0.36185 -0.16342 0.36289 -0.1625 C 0.36393 -0.16157 0.36484 -0.15995 0.36601 -0.15879 C 0.36692 -0.1581 0.3681 -0.15787 0.36914 -0.15694 C 0.37018 -0.15602 0.37109 -0.15439 0.37226 -0.15324 C 0.37317 -0.15254 0.37435 -0.15231 0.37539 -0.15139 C 0.37643 -0.15046 0.37734 -0.14884 0.37851 -0.14768 C 0.37982 -0.14652 0.38125 -0.14537 0.38268 -0.14398 C 0.38828 -0.13842 0.38307 -0.14189 0.38893 -0.13842 C 0.39804 -0.12222 0.38685 -0.14282 0.39414 -0.12731 C 0.39505 -0.12546 0.39622 -0.12361 0.39726 -0.12176 C 0.39752 -0.1199 0.39765 -0.11805 0.39831 -0.1162 C 0.40013 -0.11111 0.40456 -0.10139 0.40456 -0.10139 C 0.40547 -0.09606 0.40573 -0.09375 0.40768 -0.08842 C 0.40859 -0.08588 0.40976 -0.08356 0.41081 -0.08102 C 0.41406 -0.06319 0.40872 -0.09097 0.41393 -0.06805 C 0.41471 -0.06458 0.41471 -0.06041 0.41601 -0.05694 C 0.42057 -0.0449 0.41601 -0.0581 0.41914 -0.04583 C 0.42031 -0.04097 0.42226 -0.03634 0.42331 -0.03102 L 0.42643 -0.01435 C 0.42669 -0.0125 0.42695 -0.01064 0.42747 -0.00879 C 0.4289 -0.0037 0.42982 -0.00139 0.4306 0.00417 C 0.43099 0.00718 0.43125 0.01019 0.43164 0.01343 C 0.4332 0.02639 0.4319 0.01551 0.43372 0.02639 C 0.43411 0.02871 0.43424 0.03125 0.43476 0.0338 C 0.43528 0.03635 0.4362 0.03866 0.43685 0.04121 C 0.4375 0.04422 0.43815 0.04723 0.43893 0.05047 C 0.43919 0.05602 0.43945 0.06158 0.43997 0.06713 C 0.4401 0.06898 0.44075 0.07061 0.44101 0.07269 C 0.44297 0.08912 0.44049 0.07824 0.44414 0.09121 C 0.4444 0.09422 0.44466 0.09723 0.44518 0.10047 C 0.44713 0.11436 0.44531 0.09607 0.44726 0.11343 C 0.44765 0.1169 0.44778 0.12084 0.44831 0.12454 C 0.44857 0.12686 0.44909 0.1294 0.44935 0.13195 C 0.45182 0.15625 0.44896 0.13542 0.45143 0.15232 C 0.45169 0.15787 0.45208 0.1632 0.45247 0.16898 C 0.45286 0.17755 0.45273 0.18611 0.45351 0.19491 C 0.45377 0.19861 0.45495 0.20209 0.4556 0.20602 L 0.45664 0.21343 C 0.4569 0.22824 0.45768 0.24283 0.45768 0.25787 C 0.45768 0.26713 0.45703 0.27639 0.45664 0.28565 C 0.45625 0.29121 0.4556 0.30232 0.4556 0.30232 " pathEditMode="relative" ptsTypes="AAAAAAAAAAAAAAAAAAAAAAAAAAAAAAAAAAAAAAAAAAAAAAAAAAAAAAAAAAAAAAAAAAAAAAAAAAAAAAAAAAAAAAAAAAAAAAAAAA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8658 L 3.33333E-6 0.00023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0764 L -0.00482 0.00764 C -0.00404 -0.00717 -0.00326 -0.02199 -0.00235 -0.0368 C -0.00196 -0.04213 -0.00078 -0.04861 0.00026 -0.0537 C 0.00091 -0.05625 0.0013 -0.05879 0.00195 -0.06134 C 0.00299 -0.06504 0.00442 -0.06828 0.00547 -0.07199 C 0.00586 -0.07338 0.00599 -0.075 0.00638 -0.07662 C 0.00677 -0.0787 0.00768 -0.08055 0.00807 -0.08264 C 0.00885 -0.0868 0.00885 -0.0912 0.00976 -0.0949 C 0.01028 -0.09699 0.01146 -0.09791 0.01237 -0.09953 C 0.01289 -0.10254 0.01341 -0.10578 0.01406 -0.10879 C 0.01484 -0.11227 0.01732 -0.1199 0.01836 -0.12245 C 0.0194 -0.12523 0.02096 -0.12731 0.02187 -0.13032 C 0.02786 -0.14907 0.022 -0.13958 0.02877 -0.14861 C 0.03294 -0.16736 0.02786 -0.14537 0.03828 -0.18078 C 0.03893 -0.1831 0.03919 -0.18611 0.03997 -0.18842 C 0.04206 -0.19467 0.04466 -0.20069 0.04687 -0.20694 C 0.04896 -0.21296 0.05091 -0.21921 0.05286 -0.22523 C 0.05377 -0.22777 0.05456 -0.23032 0.05547 -0.23287 C 0.05638 -0.23541 0.05703 -0.23819 0.05807 -0.24051 C 0.0595 -0.24421 0.06094 -0.24768 0.06237 -0.25115 C 0.06341 -0.25393 0.06484 -0.25625 0.06575 -0.25902 C 0.07148 -0.2743 0.06393 -0.25717 0.06927 -0.26967 C 0.07122 -0.2743 0.07291 -0.27708 0.07448 -0.28194 C 0.07513 -0.28379 0.07565 -0.28588 0.07617 -0.28796 C 0.07656 -0.28958 0.07656 -0.2912 0.07708 -0.29259 C 0.07864 -0.29745 0.08216 -0.30648 0.08216 -0.30648 C 0.08385 -0.31527 0.08203 -0.3074 0.08646 -0.31875 C 0.08984 -0.32731 0.08828 -0.32453 0.09075 -0.3324 C 0.09323 -0.34004 0.09179 -0.33426 0.09518 -0.34166 C 0.097 -0.3456 0.09857 -0.34977 0.10026 -0.35393 C 0.10117 -0.35602 0.10208 -0.35787 0.10286 -0.36018 C 0.10377 -0.36273 0.10442 -0.36551 0.10547 -0.36782 C 0.10638 -0.36967 0.10781 -0.3706 0.10885 -0.37222 C 0.12083 -0.39097 0.10495 -0.36852 0.11575 -0.38148 C 0.11732 -0.38333 0.11849 -0.38588 0.12018 -0.38773 C 0.12148 -0.38912 0.12304 -0.38958 0.12448 -0.39074 C 0.12591 -0.39213 0.12734 -0.39398 0.12877 -0.39537 C 0.12982 -0.39652 0.13112 -0.39722 0.13216 -0.39838 C 0.13307 -0.3993 0.13385 -0.40046 0.13476 -0.40139 C 0.13672 -0.40347 0.13893 -0.40532 0.14075 -0.40764 C 0.14232 -0.40949 0.14349 -0.41203 0.14518 -0.41365 C 0.14844 -0.41713 0.15234 -0.41875 0.15547 -0.42291 C 0.15664 -0.42453 0.15768 -0.42615 0.15898 -0.42754 C 0.15989 -0.42847 0.16406 -0.43009 0.16497 -0.43055 C 0.16588 -0.43102 0.16666 -0.43171 0.16758 -0.43217 C 0.1694 -0.4331 0.17357 -0.43472 0.17526 -0.43518 C 0.17786 -0.43588 0.18047 -0.43611 0.18307 -0.43657 C 0.19948 -0.43611 0.21588 -0.4368 0.23216 -0.43518 C 0.23659 -0.43472 0.24518 -0.43055 0.24518 -0.43055 C 0.24648 -0.42963 0.25026 -0.42685 0.25208 -0.42592 C 0.25338 -0.42523 0.25495 -0.42523 0.25638 -0.42453 C 0.25807 -0.42361 0.25976 -0.42222 0.26146 -0.42129 C 0.26263 -0.42083 0.2638 -0.42037 0.26497 -0.4199 C 0.26666 -0.41898 0.26836 -0.41759 0.27018 -0.41666 C 0.27148 -0.41597 0.27304 -0.41574 0.27448 -0.41527 C 0.27669 -0.41435 0.27916 -0.41365 0.28138 -0.41227 C 0.28281 -0.41111 0.28411 -0.40972 0.28567 -0.40902 C 0.28737 -0.40833 0.28906 -0.4081 0.29088 -0.40764 C 0.29258 -0.40648 0.29427 -0.40578 0.29596 -0.4044 C 0.30338 -0.39907 0.29935 -0.39977 0.30807 -0.39537 C 0.30976 -0.39444 0.31146 -0.39421 0.31328 -0.39375 C 0.31901 -0.39027 0.325 -0.38796 0.33047 -0.3831 C 0.33164 -0.38194 0.33281 -0.38102 0.33398 -0.38009 C 0.33685 -0.37708 0.3431 -0.36759 0.34427 -0.3662 C 0.3457 -0.36458 0.34726 -0.36342 0.34857 -0.36157 C 0.35156 -0.35764 0.35429 -0.35347 0.35716 -0.3493 C 0.36067 -0.34444 0.36198 -0.34282 0.36497 -0.33703 C 0.37552 -0.31597 0.3625 -0.3419 0.37018 -0.32176 C 0.37109 -0.31944 0.37252 -0.31782 0.37357 -0.31574 C 0.37474 -0.31296 0.37695 -0.30532 0.37786 -0.30185 C 0.37877 -0.29838 0.37956 -0.29467 0.38047 -0.2912 C 0.38151 -0.2875 0.38294 -0.28402 0.38398 -0.28032 C 0.38463 -0.27801 0.38502 -0.27523 0.38567 -0.27268 C 0.38646 -0.27014 0.3875 -0.26782 0.38828 -0.26504 C 0.38867 -0.26365 0.3888 -0.26203 0.38906 -0.26041 C 0.38958 -0.25833 0.39036 -0.25648 0.39088 -0.2544 C 0.39114 -0.25277 0.39127 -0.25115 0.39166 -0.24977 C 0.39219 -0.24768 0.39297 -0.2456 0.39336 -0.24352 C 0.39479 -0.23796 0.39401 -0.23773 0.39596 -0.23125 C 0.40143 -0.21458 0.4 -0.22245 0.40377 -0.20995 C 0.40521 -0.20486 0.40729 -0.2 0.40807 -0.19467 C 0.40833 -0.19259 0.40846 -0.19027 0.40898 -0.18842 C 0.40989 -0.18518 0.41237 -0.17916 0.41237 -0.17916 C 0.41263 -0.17731 0.41289 -0.175 0.41328 -0.17315 C 0.41367 -0.17106 0.41471 -0.16921 0.41497 -0.1669 C 0.41562 -0.16203 0.41562 -0.15671 0.41588 -0.15162 C 0.41601 -0.14907 0.41601 -0.13194 0.41758 -0.12569 C 0.42252 -0.1044 0.41914 -0.12152 0.42357 -0.10578 C 0.42396 -0.10416 0.42409 -0.10254 0.42448 -0.10115 C 0.42721 -0.09027 0.42695 -0.09143 0.42969 -0.08426 C 0.43359 -0.06342 0.42929 -0.08472 0.43307 -0.06898 C 0.43346 -0.06736 0.43359 -0.06574 0.43398 -0.06435 C 0.43463 -0.06157 0.43581 -0.05926 0.43646 -0.05671 C 0.43698 -0.05532 0.43698 -0.05347 0.43737 -0.05208 C 0.43789 -0.05 0.43854 -0.04791 0.43906 -0.04583 C 0.44127 -0.03703 0.43841 -0.0456 0.44166 -0.0368 C 0.44323 -0.02592 0.44179 -0.03379 0.44596 -0.0199 C 0.45026 -0.00578 0.44687 -0.01527 0.45026 -0.00602 C 0.45065 -0.00393 0.45091 -0.00208 0.45117 -2.96296E-6 C 0.45143 0.00162 0.45182 0.00301 0.45208 0.00463 C 0.45273 0.00973 0.45286 0.01505 0.45377 0.01991 C 0.45664 0.03542 0.45221 0.01135 0.45547 0.03079 C 0.45599 0.0338 0.4569 0.03681 0.45716 0.03982 C 0.4582 0.04908 0.45755 0.04514 0.45898 0.05209 C 0.46107 0.07547 0.46081 0.06898 0.45898 0.11042 C 0.45885 0.11273 0.45768 0.11435 0.45716 0.11644 C 0.45182 0.14213 0.46067 0.10556 0.45469 0.12732 C 0.45416 0.12871 0.45377 0.13195 0.45377 0.13195 " pathEditMode="relative" ptsTypes="AAAAAAAAAAAAAAAAAAAAAAAAAAAAAAAAAAAAAAAAAAAAAAAAAAAAAAAAAAAAAAAAAAAAAAAAAAAAAAAAAAAAAAAAAAAAAAAAAAAAAAAAAAAAA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8426 L 0.00104 -0.1620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14422 L 0.45208 0.14422 C 0.45234 0.13496 0.45247 0.1257 0.45286 0.11644 C 0.45299 0.11297 0.45403 0.10926 0.45456 0.10579 C 0.45664 0.09352 0.4539 0.10625 0.45807 0.08889 C 0.45833 0.08334 0.45872 0.07778 0.45885 0.07199 C 0.45963 0.05695 0.46015 0.04121 0.46067 0.02616 C 0.46094 0.0051 0.46081 -0.01574 0.46146 -0.0368 C 0.46159 -0.04004 0.46289 -0.04282 0.46328 -0.04583 C 0.4638 -0.05139 0.4638 -0.05717 0.46406 -0.06273 C 0.46432 -0.09143 0.46458 -0.1199 0.46497 -0.14861 C 0.4651 -0.16273 0.46562 -0.19745 0.46666 -0.21597 C 0.46679 -0.21852 0.46732 -0.22106 0.46758 -0.22361 C 0.46784 -0.22731 0.46784 -0.23102 0.46836 -0.23449 C 0.46927 -0.23958 0.47109 -0.24444 0.47187 -0.24977 C 0.47213 -0.25185 0.47239 -0.2537 0.47265 -0.25578 C 0.47331 -0.26088 0.47331 -0.26365 0.47448 -0.26805 C 0.47617 -0.27523 0.47695 -0.27477 0.47786 -0.28333 C 0.47956 -0.29861 0.4776 -0.28356 0.48047 -0.29884 C 0.48086 -0.30069 0.48086 -0.30301 0.48138 -0.30486 C 0.48177 -0.30694 0.48255 -0.30879 0.48307 -0.31111 C 0.48346 -0.31296 0.48346 -0.31527 0.48385 -0.31713 C 0.48515 -0.32245 0.48672 -0.32731 0.48828 -0.3324 C 0.4888 -0.33449 0.48958 -0.33634 0.48997 -0.33865 C 0.49049 -0.34166 0.49101 -0.34467 0.49166 -0.34768 C 0.49258 -0.35185 0.49362 -0.35578 0.49427 -0.35995 C 0.49648 -0.37407 0.49336 -0.3581 0.49687 -0.37222 C 0.49713 -0.37384 0.49713 -0.37546 0.49765 -0.37685 C 0.49844 -0.3787 0.49948 -0.37986 0.50026 -0.38148 C 0.50091 -0.38287 0.50143 -0.38449 0.50195 -0.38611 C 0.50377 -0.3956 0.50221 -0.38958 0.50885 -0.40139 C 0.5112 -0.40532 0.51354 -0.41041 0.51666 -0.41203 L 0.51927 -0.41365 C 0.52096 -0.41574 0.52239 -0.41875 0.52448 -0.4199 C 0.52825 -0.42199 0.53034 -0.42315 0.53385 -0.42592 C 0.53502 -0.42685 0.53607 -0.42847 0.53737 -0.42893 C 0.53932 -0.42986 0.5414 -0.42986 0.54336 -0.43055 C 0.54453 -0.43102 0.5457 -0.43148 0.54687 -0.43217 C 0.54948 -0.43356 0.55182 -0.43611 0.55456 -0.43657 L 0.56315 -0.43819 C 0.56523 -0.43865 0.56719 -0.43935 0.56927 -0.43981 C 0.57239 -0.44027 0.57552 -0.44051 0.57877 -0.4412 C 0.58138 -0.4419 0.58554 -0.44328 0.58815 -0.44421 L 0.64687 -0.44282 C 0.64778 -0.44282 0.64857 -0.44166 0.64935 -0.4412 C 0.65052 -0.44074 0.65169 -0.44027 0.65286 -0.43981 C 0.65403 -0.43865 0.65508 -0.4375 0.65625 -0.43657 C 0.66002 -0.43379 0.65989 -0.43657 0.66406 -0.42893 C 0.66575 -0.42592 0.66719 -0.42222 0.66927 -0.4199 C 0.67239 -0.4162 0.67461 -0.41389 0.67695 -0.40764 C 0.6776 -0.40602 0.68177 -0.39444 0.68307 -0.39213 C 0.68372 -0.39097 0.68476 -0.39027 0.68554 -0.38912 C 0.68724 -0.3831 0.68698 -0.38356 0.68906 -0.37847 C 0.69036 -0.37523 0.69219 -0.37129 0.69336 -0.36782 C 0.69935 -0.34907 0.68971 -0.37754 0.69674 -0.35231 C 0.69935 -0.34328 0.69817 -0.34838 0.70026 -0.33703 C 0.70221 -0.32639 0.69961 -0.33958 0.70286 -0.32639 C 0.70325 -0.32477 0.70325 -0.32315 0.70364 -0.32176 C 0.70469 -0.31852 0.70716 -0.3125 0.70716 -0.3125 C 0.70742 -0.31065 0.7082 -0.30393 0.70885 -0.30185 C 0.70937 -0.30023 0.71015 -0.29884 0.71054 -0.29722 C 0.71133 -0.29421 0.71172 -0.2912 0.71237 -0.28796 C 0.71263 -0.28657 0.71263 -0.28472 0.71315 -0.28333 L 0.71497 -0.27893 " pathEditMode="relative" ptsTypes="AAAAAAAAAAAAAAAAAAAAAAAAAAAAAAAAAAAAAAAAAAAAAAAAAAAAAAAAAAAAAAAA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4815 L 0.00104 -0.0777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17" grpId="0" animBg="1"/>
      <p:bldP spid="18" grpId="0" animBg="1"/>
      <p:bldP spid="18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520" y="1239520"/>
            <a:ext cx="11165840" cy="5405120"/>
          </a:xfrm>
        </p:spPr>
        <p:txBody>
          <a:bodyPr numCol="1" spcCol="144000">
            <a:normAutofit/>
          </a:bodyPr>
          <a:lstStyle/>
          <a:p>
            <a:r>
              <a:rPr lang="en-US" altLang="zh-CN" sz="3200" dirty="0"/>
              <a:t>BFS</a:t>
            </a:r>
            <a:r>
              <a:rPr lang="zh-CN" altLang="en-US" sz="3200" dirty="0"/>
              <a:t>中</a:t>
            </a:r>
            <a:r>
              <a:rPr lang="en-US" altLang="zh-CN" sz="3200" dirty="0"/>
              <a:t>,</a:t>
            </a:r>
            <a:r>
              <a:rPr lang="zh-CN" altLang="en-US" sz="3200" dirty="0"/>
              <a:t>对于每个状态，我们只需要搜索一次，如果再次搜到已有状态，就可以直接跳过，否则，轻则浪费时间、空间，重则造成无限循环，出现错误。</a:t>
            </a:r>
            <a:endParaRPr lang="en-US" altLang="zh-CN" sz="3200" dirty="0"/>
          </a:p>
          <a:p>
            <a:r>
              <a:rPr lang="zh-CN" altLang="en-US" sz="3200" dirty="0"/>
              <a:t>在“马的遍历”中如何判重？</a:t>
            </a:r>
            <a:r>
              <a:rPr lang="en-US" altLang="zh-CN" sz="3200" dirty="0"/>
              <a:t>		Ans</a:t>
            </a:r>
            <a:r>
              <a:rPr lang="zh-CN" altLang="en-US" sz="3200" dirty="0"/>
              <a:t>有无值</a:t>
            </a:r>
            <a:endParaRPr lang="en-US" altLang="zh-CN" sz="3200" dirty="0"/>
          </a:p>
          <a:p>
            <a:r>
              <a:rPr lang="zh-CN" altLang="en-US" sz="3200" dirty="0"/>
              <a:t>在迷宫中如何判重？</a:t>
            </a:r>
            <a:r>
              <a:rPr lang="en-US" altLang="zh-CN" sz="3200" dirty="0"/>
              <a:t>						</a:t>
            </a:r>
            <a:r>
              <a:rPr lang="zh-CN" altLang="en-US" sz="3200" dirty="0"/>
              <a:t>走过的标为墙</a:t>
            </a:r>
            <a:endParaRPr lang="en-US" altLang="zh-CN" sz="3200" dirty="0"/>
          </a:p>
          <a:p>
            <a:r>
              <a:rPr lang="zh-CN" altLang="en-US" sz="3200" dirty="0"/>
              <a:t>在“数的转换”中如何判重？</a:t>
            </a:r>
            <a:r>
              <a:rPr lang="en-US" altLang="zh-CN" sz="3200" dirty="0"/>
              <a:t>		</a:t>
            </a:r>
            <a:r>
              <a:rPr lang="zh-CN" altLang="en-US" sz="3200" dirty="0"/>
              <a:t>标记搜过的数</a:t>
            </a:r>
            <a:endParaRPr lang="en-US" altLang="zh-CN" sz="3200" dirty="0"/>
          </a:p>
          <a:p>
            <a:r>
              <a:rPr lang="zh-CN" altLang="en-US" sz="3200" dirty="0"/>
              <a:t>如果是一个数组、一个字符串，如何标记是否搜过？</a:t>
            </a:r>
            <a:endParaRPr lang="en-US" altLang="zh-CN" sz="3200" dirty="0"/>
          </a:p>
          <a:p>
            <a:r>
              <a:rPr lang="en-US" altLang="zh-CN" sz="3200" dirty="0"/>
              <a:t>STL</a:t>
            </a:r>
            <a:r>
              <a:rPr lang="zh-CN" altLang="en-US" sz="3200" dirty="0"/>
              <a:t>的</a:t>
            </a:r>
            <a:r>
              <a:rPr lang="en-US" altLang="zh-CN" sz="3200" dirty="0"/>
              <a:t>set</a:t>
            </a:r>
          </a:p>
          <a:p>
            <a:r>
              <a:rPr lang="zh-CN" altLang="en-US" sz="3200" dirty="0"/>
              <a:t>将状态映射为数</a:t>
            </a:r>
            <a:r>
              <a:rPr lang="en-US" altLang="zh-CN" sz="3200" dirty="0"/>
              <a:t>-&gt;hash</a:t>
            </a:r>
            <a:endParaRPr lang="zh-CN" altLang="en-US" sz="3200" dirty="0"/>
          </a:p>
          <a:p>
            <a:pPr lvl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614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判重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9251" y="1324432"/>
                <a:ext cx="12323591" cy="542668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/>
                  <a:t>常见的</a:t>
                </a:r>
                <a:r>
                  <a:rPr lang="en-US" altLang="zh-CN" sz="2800" dirty="0"/>
                  <a:t>hash</a:t>
                </a:r>
                <a:r>
                  <a:rPr lang="zh-CN" altLang="en-US" sz="2800" dirty="0"/>
                  <a:t>函数：</a:t>
                </a:r>
                <a:endParaRPr lang="en-US" altLang="zh-CN" sz="2800" dirty="0"/>
              </a:p>
              <a:p>
                <a:r>
                  <a:rPr lang="en-US" altLang="zh-CN" sz="2800" dirty="0"/>
                  <a:t>1.</a:t>
                </a:r>
                <a:r>
                  <a:rPr lang="zh-CN" altLang="en-US" sz="2800" dirty="0"/>
                  <a:t>有限空间型：</a:t>
                </a:r>
                <a:endParaRPr lang="en-US" altLang="zh-CN" sz="2800" dirty="0"/>
              </a:p>
              <a:p>
                <a:pPr lvl="1"/>
                <a:r>
                  <a:rPr lang="zh-CN" altLang="en-US" sz="2600" dirty="0"/>
                  <a:t>五盏灯的亮灭</a:t>
                </a:r>
                <a:r>
                  <a:rPr lang="en-US" altLang="zh-CN" sz="2600" dirty="0"/>
                  <a:t>-&gt;</a:t>
                </a:r>
                <a:r>
                  <a:rPr lang="zh-CN" altLang="en-US" sz="2600" dirty="0"/>
                  <a:t>每位权值为</a:t>
                </a:r>
                <a:r>
                  <a:rPr lang="en-US" altLang="zh-CN" sz="2600" dirty="0"/>
                  <a:t>2</a:t>
                </a:r>
                <a:r>
                  <a:rPr lang="zh-CN" altLang="en-US" sz="2600" dirty="0"/>
                  <a:t>，共五位</a:t>
                </a:r>
                <a:endParaRPr lang="en-US" altLang="zh-CN" sz="2600" dirty="0"/>
              </a:p>
              <a:p>
                <a:pPr lvl="1"/>
                <a:r>
                  <a:rPr lang="zh-CN" altLang="en-US" sz="2600" dirty="0"/>
                  <a:t>只含大小写、数字的十位字符串</a:t>
                </a:r>
                <a:r>
                  <a:rPr lang="en-US" altLang="zh-CN" sz="2600" dirty="0"/>
                  <a:t>-&gt;</a:t>
                </a:r>
                <a:r>
                  <a:rPr lang="zh-CN" altLang="en-US" sz="2600" dirty="0"/>
                  <a:t>每位权值为</a:t>
                </a:r>
                <a:r>
                  <a:rPr lang="en-US" altLang="zh-CN" sz="2600" dirty="0"/>
                  <a:t>36</a:t>
                </a:r>
                <a:r>
                  <a:rPr lang="zh-CN" altLang="en-US" sz="2600" dirty="0"/>
                  <a:t>，共十位</a:t>
                </a:r>
                <a:endParaRPr lang="en-US" altLang="zh-CN" sz="2600" dirty="0"/>
              </a:p>
              <a:p>
                <a:r>
                  <a:rPr lang="en-US" altLang="zh-CN" sz="2800" dirty="0"/>
                  <a:t>2.</a:t>
                </a:r>
                <a:r>
                  <a:rPr lang="zh-CN" altLang="en-US" sz="2800" dirty="0"/>
                  <a:t>压缩型</a:t>
                </a:r>
                <a:endParaRPr lang="en-US" altLang="zh-CN" sz="2800" dirty="0"/>
              </a:p>
              <a:p>
                <a:pPr lvl="1"/>
                <a:r>
                  <a:rPr lang="zh-CN" altLang="en-US" sz="2600" dirty="0"/>
                  <a:t>一个</a:t>
                </a:r>
                <a:r>
                  <a:rPr lang="en-US" altLang="zh-CN" sz="2600" dirty="0"/>
                  <a:t>bool</a:t>
                </a:r>
                <a:r>
                  <a:rPr lang="zh-CN" altLang="en-US" sz="2600" dirty="0"/>
                  <a:t>类型，两个不超过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600" dirty="0"/>
                  <a:t>的非负</a:t>
                </a:r>
                <a:r>
                  <a:rPr lang="en-US" altLang="zh-CN" sz="2600" dirty="0" err="1"/>
                  <a:t>int</a:t>
                </a:r>
                <a:endParaRPr lang="en-US" altLang="zh-CN" sz="2600" dirty="0"/>
              </a:p>
              <a:p>
                <a:pPr lvl="1"/>
                <a:r>
                  <a:rPr lang="en-US" altLang="zh-CN" sz="2600" dirty="0"/>
                  <a:t>-&gt; bool1*1000000+int1*1000+int2</a:t>
                </a:r>
              </a:p>
              <a:p>
                <a:r>
                  <a:rPr lang="en-US" altLang="zh-CN" sz="2800" dirty="0"/>
                  <a:t>3.</a:t>
                </a:r>
                <a:r>
                  <a:rPr lang="zh-CN" altLang="en-US" sz="2800" dirty="0"/>
                  <a:t>康托展开算排列的编号</a:t>
                </a:r>
                <a:r>
                  <a:rPr lang="en-US" altLang="zh-CN" sz="2800" dirty="0"/>
                  <a:t>	hihocoder.com/problemset/problem/1312</a:t>
                </a:r>
                <a:endParaRPr lang="en-US" altLang="zh-CN" sz="2800" dirty="0"/>
              </a:p>
              <a:p>
                <a:r>
                  <a:rPr lang="zh-CN" altLang="en-US" sz="2800" dirty="0"/>
                  <a:t>如果状态太多，数组开不下，怎么办？</a:t>
                </a:r>
                <a:endParaRPr lang="en-US" altLang="zh-CN" sz="2800" dirty="0"/>
              </a:p>
              <a:p>
                <a:r>
                  <a:rPr lang="zh-CN" altLang="en-US" sz="2800" dirty="0"/>
                  <a:t>对质数取模，再映射一下（效果取决于质数的大小</a:t>
                </a:r>
                <a:r>
                  <a:rPr lang="zh-CN" altLang="en-US" sz="2800" strike="sngStrike" dirty="0"/>
                  <a:t>，以及</a:t>
                </a:r>
                <a:r>
                  <a:rPr lang="en-US" altLang="zh-CN" sz="2800" strike="sngStrike" dirty="0"/>
                  <a:t>RP</a:t>
                </a:r>
                <a:r>
                  <a:rPr lang="zh-CN" altLang="en-US" sz="2800" dirty="0"/>
                  <a:t>）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251" y="1324432"/>
                <a:ext cx="12323591" cy="5426689"/>
              </a:xfrm>
              <a:blipFill>
                <a:blip r:embed="rId3"/>
                <a:stretch>
                  <a:fillRect l="-643" t="-1348" b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6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Bfs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168400"/>
            <a:ext cx="8946541" cy="5334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预处理、初始化队列</a:t>
            </a:r>
            <a:r>
              <a:rPr lang="en-US" altLang="zh-CN" dirty="0"/>
              <a:t>&amp;&amp;</a:t>
            </a:r>
            <a:r>
              <a:rPr lang="zh-CN" altLang="en-US" dirty="0"/>
              <a:t>哈希表</a:t>
            </a:r>
            <a:endParaRPr lang="en-US" altLang="zh-CN" dirty="0"/>
          </a:p>
          <a:p>
            <a:r>
              <a:rPr lang="zh-CN" altLang="en-US" dirty="0"/>
              <a:t>将初始状态入队</a:t>
            </a:r>
            <a:endParaRPr lang="en-US" altLang="zh-CN" dirty="0"/>
          </a:p>
          <a:p>
            <a:r>
              <a:rPr lang="en-US" altLang="zh-CN" dirty="0"/>
              <a:t>hash[</a:t>
            </a:r>
            <a:r>
              <a:rPr lang="zh-CN" altLang="en-US" dirty="0"/>
              <a:t>初始状态</a:t>
            </a:r>
            <a:r>
              <a:rPr lang="en-US" altLang="zh-CN" dirty="0"/>
              <a:t>]=true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（队不空）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Temp=</a:t>
            </a:r>
            <a:r>
              <a:rPr lang="zh-CN" altLang="en-US" dirty="0"/>
              <a:t>队头；出队；</a:t>
            </a:r>
            <a:endParaRPr lang="en-US" altLang="zh-CN" dirty="0"/>
          </a:p>
          <a:p>
            <a:pPr lvl="1"/>
            <a:r>
              <a:rPr lang="en-US" altLang="zh-CN" dirty="0"/>
              <a:t>If(temp==</a:t>
            </a:r>
            <a:r>
              <a:rPr lang="zh-CN" altLang="en-US" dirty="0"/>
              <a:t>目标状态</a:t>
            </a:r>
            <a:r>
              <a:rPr lang="en-US" altLang="zh-CN" dirty="0"/>
              <a:t>){</a:t>
            </a:r>
          </a:p>
          <a:p>
            <a:pPr lvl="2"/>
            <a:r>
              <a:rPr lang="zh-CN" altLang="en-US" dirty="0"/>
              <a:t>输出；退出循环；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（</a:t>
            </a:r>
            <a:r>
              <a:rPr lang="en-US" altLang="zh-CN" dirty="0"/>
              <a:t>hash[temp]=false</a:t>
            </a:r>
            <a:r>
              <a:rPr lang="zh-CN" altLang="en-US" dirty="0"/>
              <a:t>）</a:t>
            </a:r>
            <a:r>
              <a:rPr lang="en-US" altLang="zh-CN" dirty="0"/>
              <a:t>//</a:t>
            </a:r>
            <a:r>
              <a:rPr lang="zh-CN" altLang="en-US" dirty="0"/>
              <a:t>没搜过</a:t>
            </a:r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For each temp2=</a:t>
            </a:r>
            <a:r>
              <a:rPr lang="zh-CN" altLang="en-US" dirty="0"/>
              <a:t>下一步状态</a:t>
            </a:r>
            <a:r>
              <a:rPr lang="en-US" altLang="zh-CN" dirty="0"/>
              <a:t>{</a:t>
            </a:r>
          </a:p>
          <a:p>
            <a:pPr lvl="3"/>
            <a:r>
              <a:rPr lang="en-US" altLang="zh-CN" dirty="0"/>
              <a:t>If(temp2</a:t>
            </a:r>
            <a:r>
              <a:rPr lang="zh-CN" altLang="en-US" dirty="0"/>
              <a:t>符合条件</a:t>
            </a:r>
            <a:r>
              <a:rPr lang="en-US" altLang="zh-CN" dirty="0"/>
              <a:t>&amp;&amp;hash[temp2]==false){</a:t>
            </a:r>
          </a:p>
          <a:p>
            <a:pPr lvl="4"/>
            <a:r>
              <a:rPr lang="en-US" altLang="zh-CN" dirty="0"/>
              <a:t>Temp2</a:t>
            </a:r>
            <a:r>
              <a:rPr lang="zh-CN" altLang="en-US" dirty="0"/>
              <a:t>入队；</a:t>
            </a:r>
            <a:r>
              <a:rPr lang="en-US" altLang="zh-CN" dirty="0"/>
              <a:t> hash[temp2]==true;</a:t>
            </a:r>
          </a:p>
          <a:p>
            <a:pPr lvl="3"/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0808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624" y="2052918"/>
            <a:ext cx="11016868" cy="4195481"/>
          </a:xfrm>
        </p:spPr>
        <p:txBody>
          <a:bodyPr/>
          <a:lstStyle/>
          <a:p>
            <a:pPr algn="ctr"/>
            <a:r>
              <a:rPr lang="zh-CN" altLang="en-US" sz="3600" dirty="0"/>
              <a:t>感谢各位的支持</a:t>
            </a:r>
            <a:r>
              <a:rPr lang="en-US" altLang="zh-CN" sz="3600" dirty="0"/>
              <a:t>	</a:t>
            </a:r>
            <a:r>
              <a:rPr lang="en-US" altLang="zh-CN" sz="3600" dirty="0" err="1"/>
              <a:t>orz</a:t>
            </a:r>
            <a:endParaRPr lang="en-US" altLang="zh-CN" sz="3600" dirty="0"/>
          </a:p>
          <a:p>
            <a:pPr algn="ctr"/>
            <a:r>
              <a:rPr lang="zh-CN" altLang="en-US" sz="3600" dirty="0"/>
              <a:t>感谢信息组各位老师和信竞团各位</a:t>
            </a:r>
            <a:r>
              <a:rPr lang="en-US" altLang="zh-CN" sz="3600" dirty="0" err="1"/>
              <a:t>dalao</a:t>
            </a:r>
            <a:r>
              <a:rPr lang="en-US" altLang="zh-CN" sz="3600" dirty="0"/>
              <a:t> </a:t>
            </a:r>
            <a:r>
              <a:rPr lang="en-US" altLang="zh-CN" sz="3600" dirty="0" err="1"/>
              <a:t>orz</a:t>
            </a:r>
            <a:endParaRPr lang="en-US" altLang="zh-CN" sz="3600" dirty="0"/>
          </a:p>
          <a:p>
            <a:r>
              <a:rPr lang="en-US" altLang="zh-CN" dirty="0"/>
              <a:t>By:</a:t>
            </a:r>
          </a:p>
          <a:p>
            <a:r>
              <a:rPr lang="en-US" altLang="zh-CN" dirty="0" err="1"/>
              <a:t>sdsy</a:t>
            </a:r>
            <a:r>
              <a:rPr lang="zh-CN" altLang="en-US" dirty="0"/>
              <a:t>东校</a:t>
            </a:r>
            <a:r>
              <a:rPr lang="en-US" altLang="zh-CN" dirty="0"/>
              <a:t>1536</a:t>
            </a:r>
            <a:r>
              <a:rPr lang="zh-CN" altLang="en-US" dirty="0"/>
              <a:t>冉德龙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eggry@live.cn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85800"/>
            <a:ext cx="8878503" cy="5562599"/>
          </a:xfrm>
        </p:spPr>
        <p:txBody>
          <a:bodyPr numCol="1">
            <a:normAutofit/>
          </a:bodyPr>
          <a:lstStyle/>
          <a:p>
            <a:r>
              <a:rPr lang="zh-CN" altLang="en-US" sz="2800" dirty="0"/>
              <a:t>声明一个栈</a:t>
            </a:r>
            <a:endParaRPr lang="en-US" altLang="zh-CN" sz="2800" dirty="0"/>
          </a:p>
          <a:p>
            <a:r>
              <a:rPr lang="en-US" altLang="zh-CN" sz="2800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MAX_STACK_SIZE=1000;</a:t>
            </a:r>
          </a:p>
          <a:p>
            <a:r>
              <a:rPr lang="en-US" altLang="zh-CN" sz="2800" dirty="0"/>
              <a:t>Datatype </a:t>
            </a:r>
            <a:r>
              <a:rPr lang="en-US" altLang="zh-CN" sz="2800" dirty="0" err="1"/>
              <a:t>st</a:t>
            </a:r>
            <a:r>
              <a:rPr lang="en-US" altLang="zh-CN" sz="2800" dirty="0"/>
              <a:t>[MAX_STACK_SIZE];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top=0;//top</a:t>
            </a:r>
            <a:r>
              <a:rPr lang="zh-CN" altLang="en-US" sz="2800" dirty="0"/>
              <a:t>指向下次插入的位置</a:t>
            </a:r>
            <a:endParaRPr lang="en-US" altLang="zh-CN" sz="2800" dirty="0"/>
          </a:p>
          <a:p>
            <a:r>
              <a:rPr lang="zh-CN" altLang="en-US" sz="2800" dirty="0"/>
              <a:t>清空一个栈</a:t>
            </a:r>
            <a:endParaRPr lang="en-US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top=0;</a:t>
            </a:r>
          </a:p>
          <a:p>
            <a:r>
              <a:rPr lang="zh-CN" altLang="en-US" sz="2800" dirty="0"/>
              <a:t>判断栈是否空</a:t>
            </a:r>
            <a:endParaRPr lang="en-US" altLang="zh-CN" sz="2800" dirty="0"/>
          </a:p>
          <a:p>
            <a:r>
              <a:rPr lang="en-US" altLang="zh-CN" sz="2800" dirty="0"/>
              <a:t>Inline bool </a:t>
            </a:r>
            <a:r>
              <a:rPr lang="en-US" altLang="zh-CN" sz="2800" dirty="0" err="1"/>
              <a:t>is_empty</a:t>
            </a:r>
            <a:r>
              <a:rPr lang="en-US" altLang="zh-CN" sz="2800" dirty="0"/>
              <a:t>(){</a:t>
            </a:r>
          </a:p>
          <a:p>
            <a:pPr lvl="1"/>
            <a:r>
              <a:rPr lang="en-US" altLang="zh-CN" sz="2400" dirty="0"/>
              <a:t>Return top==0;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107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3934"/>
            <a:ext cx="11001703" cy="6519625"/>
          </a:xfrm>
        </p:spPr>
        <p:txBody>
          <a:bodyPr numCol="1" spcCol="252000">
            <a:normAutofit/>
          </a:bodyPr>
          <a:lstStyle/>
          <a:p>
            <a:r>
              <a:rPr lang="en-US" altLang="zh-CN" sz="3200" dirty="0"/>
              <a:t>Inline bool </a:t>
            </a:r>
            <a:r>
              <a:rPr lang="en-US" altLang="zh-CN" sz="3200" dirty="0" err="1"/>
              <a:t>is_full</a:t>
            </a:r>
            <a:r>
              <a:rPr lang="en-US" altLang="zh-CN" sz="3200" dirty="0"/>
              <a:t>(){					//</a:t>
            </a:r>
            <a:r>
              <a:rPr lang="zh-CN" altLang="en-US" sz="3200" dirty="0"/>
              <a:t>判断栈是否满</a:t>
            </a:r>
            <a:endParaRPr lang="en-US" altLang="zh-CN" sz="3200" dirty="0"/>
          </a:p>
          <a:p>
            <a:pPr lvl="1"/>
            <a:r>
              <a:rPr lang="en-US" altLang="zh-CN" sz="2800" dirty="0"/>
              <a:t>Return top==MAX_STACK_SIZE;</a:t>
            </a:r>
          </a:p>
          <a:p>
            <a:r>
              <a:rPr lang="en-US" altLang="zh-CN" sz="3200" dirty="0"/>
              <a:t>}</a:t>
            </a:r>
          </a:p>
          <a:p>
            <a:r>
              <a:rPr lang="en-US" altLang="zh-CN" sz="3200" dirty="0"/>
              <a:t>Inline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size(){							//</a:t>
            </a:r>
            <a:r>
              <a:rPr lang="zh-CN" altLang="en-US" sz="3200" dirty="0"/>
              <a:t>返回栈内元素个数</a:t>
            </a:r>
            <a:endParaRPr lang="en-US" altLang="zh-CN" sz="3200" dirty="0"/>
          </a:p>
          <a:p>
            <a:pPr lvl="1"/>
            <a:r>
              <a:rPr lang="en-US" altLang="zh-CN" sz="2800" dirty="0"/>
              <a:t>Return top;</a:t>
            </a:r>
          </a:p>
          <a:p>
            <a:r>
              <a:rPr lang="en-US" altLang="zh-CN" sz="3200" dirty="0"/>
              <a:t>}</a:t>
            </a:r>
          </a:p>
          <a:p>
            <a:r>
              <a:rPr lang="en-US" altLang="zh-CN" sz="3200" dirty="0"/>
              <a:t>Inline void push(datatype t){	//</a:t>
            </a:r>
            <a:r>
              <a:rPr lang="zh-CN" altLang="en-US" sz="3200" dirty="0"/>
              <a:t>向栈顶插入元素</a:t>
            </a:r>
            <a:endParaRPr lang="en-US" altLang="zh-CN" sz="3200" dirty="0"/>
          </a:p>
          <a:p>
            <a:pPr lvl="1"/>
            <a:r>
              <a:rPr lang="en-US" altLang="zh-CN" sz="2800" dirty="0"/>
              <a:t>If(!</a:t>
            </a:r>
            <a:r>
              <a:rPr lang="en-US" altLang="zh-CN" sz="2800" dirty="0" err="1"/>
              <a:t>is_full</a:t>
            </a:r>
            <a:r>
              <a:rPr lang="en-US" altLang="zh-CN" sz="2800" dirty="0"/>
              <a:t>){</a:t>
            </a:r>
          </a:p>
          <a:p>
            <a:pPr lvl="2"/>
            <a:r>
              <a:rPr lang="en-US" altLang="zh-CN" sz="2400" dirty="0"/>
              <a:t>St[top++]=t;</a:t>
            </a:r>
          </a:p>
          <a:p>
            <a:pPr lvl="1"/>
            <a:r>
              <a:rPr lang="en-US" altLang="zh-CN" sz="2800" dirty="0"/>
              <a:t>}</a:t>
            </a:r>
          </a:p>
          <a:p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969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1072</TotalTime>
  <Words>5205</Words>
  <Application>Microsoft Office PowerPoint</Application>
  <PresentationFormat>宽屏</PresentationFormat>
  <Paragraphs>1010</Paragraphs>
  <Slides>73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等线</vt:lpstr>
      <vt:lpstr>黑体</vt:lpstr>
      <vt:lpstr>楷体_GB2312</vt:lpstr>
      <vt:lpstr>宋体</vt:lpstr>
      <vt:lpstr>Arial</vt:lpstr>
      <vt:lpstr>Cambria Math</vt:lpstr>
      <vt:lpstr>Century Gothic</vt:lpstr>
      <vt:lpstr>Constantia</vt:lpstr>
      <vt:lpstr>Courier New</vt:lpstr>
      <vt:lpstr>Times New Roman</vt:lpstr>
      <vt:lpstr>Wingdings 2</vt:lpstr>
      <vt:lpstr>Wingdings 3</vt:lpstr>
      <vt:lpstr>离子</vt:lpstr>
      <vt:lpstr>栈、队列与广搜</vt:lpstr>
      <vt:lpstr>以前学过什么数据结构？</vt:lpstr>
      <vt:lpstr>PowerPoint 演示文稿</vt:lpstr>
      <vt:lpstr>什么是栈(stack)</vt:lpstr>
      <vt:lpstr>需要一个数组 和一个指示下次插入位置的指针</vt:lpstr>
      <vt:lpstr>栈的基本操作</vt:lpstr>
      <vt:lpstr>PowerPoint 演示文稿</vt:lpstr>
      <vt:lpstr>PowerPoint 演示文稿</vt:lpstr>
      <vt:lpstr>PowerPoint 演示文稿</vt:lpstr>
      <vt:lpstr>PowerPoint 演示文稿</vt:lpstr>
      <vt:lpstr>自由练习</vt:lpstr>
      <vt:lpstr>何为队列(queue)？</vt:lpstr>
      <vt:lpstr>需要一个线性表，一个队头指针，一个队尾指针 为什么不移动元素？太慢了</vt:lpstr>
      <vt:lpstr>队列基本操作</vt:lpstr>
      <vt:lpstr>PowerPoint 演示文稿</vt:lpstr>
      <vt:lpstr>如何实现？</vt:lpstr>
      <vt:lpstr>PowerPoint 演示文稿</vt:lpstr>
      <vt:lpstr>PowerPoint 演示文稿</vt:lpstr>
      <vt:lpstr>新的问题——假溢出</vt:lpstr>
      <vt:lpstr>循环队列</vt:lpstr>
      <vt:lpstr>循环队列</vt:lpstr>
      <vt:lpstr>PowerPoint 演示文稿</vt:lpstr>
      <vt:lpstr>如何实现？</vt:lpstr>
      <vt:lpstr>如何实现？</vt:lpstr>
      <vt:lpstr>如何实现？</vt:lpstr>
      <vt:lpstr>栈与队列的动态存储</vt:lpstr>
      <vt:lpstr>STL中的栈</vt:lpstr>
      <vt:lpstr>STL中的队列</vt:lpstr>
      <vt:lpstr>PowerPoint 演示文稿</vt:lpstr>
      <vt:lpstr>练习</vt:lpstr>
      <vt:lpstr>栈的应用</vt:lpstr>
      <vt:lpstr>判断一个字符串是否为回文串</vt:lpstr>
      <vt:lpstr>回文串判断</vt:lpstr>
      <vt:lpstr>括号匹配</vt:lpstr>
      <vt:lpstr>括号匹配</vt:lpstr>
      <vt:lpstr>练习</vt:lpstr>
      <vt:lpstr>算术表达式</vt:lpstr>
      <vt:lpstr>后缀表达式求值</vt:lpstr>
      <vt:lpstr>后缀表达式求值</vt:lpstr>
      <vt:lpstr>练习</vt:lpstr>
      <vt:lpstr>中缀表达式求值</vt:lpstr>
      <vt:lpstr>中缀转后缀</vt:lpstr>
      <vt:lpstr>中缀转后缀</vt:lpstr>
      <vt:lpstr>中缀转后缀</vt:lpstr>
      <vt:lpstr>中缀转后缀</vt:lpstr>
      <vt:lpstr>练习</vt:lpstr>
      <vt:lpstr>中缀直接求值</vt:lpstr>
      <vt:lpstr>队列应用</vt:lpstr>
      <vt:lpstr>搜索</vt:lpstr>
      <vt:lpstr>什么是BFS?(宽度优先搜索)</vt:lpstr>
      <vt:lpstr>什么是DFS？（深度优先搜索）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走迷宫</vt:lpstr>
      <vt:lpstr>走迷宫</vt:lpstr>
      <vt:lpstr>Bfs走迷宫</vt:lpstr>
      <vt:lpstr>PowerPoint 演示文稿</vt:lpstr>
      <vt:lpstr>PowerPoint 演示文稿</vt:lpstr>
      <vt:lpstr>练习</vt:lpstr>
      <vt:lpstr>如何把问题抽象为bfs？</vt:lpstr>
      <vt:lpstr>例题——数的转换</vt:lpstr>
      <vt:lpstr>PowerPoint 演示文稿</vt:lpstr>
      <vt:lpstr>状态空间搜索树</vt:lpstr>
      <vt:lpstr>判重</vt:lpstr>
      <vt:lpstr>Hash判重</vt:lpstr>
      <vt:lpstr>Bfs模板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栈、队列与广搜</dc:title>
  <dc:creator>Eggry Ran</dc:creator>
  <cp:lastModifiedBy>Eggry Ran</cp:lastModifiedBy>
  <cp:revision>287</cp:revision>
  <dcterms:created xsi:type="dcterms:W3CDTF">2017-01-27T03:25:09Z</dcterms:created>
  <dcterms:modified xsi:type="dcterms:W3CDTF">2017-02-04T15:24:24Z</dcterms:modified>
</cp:coreProperties>
</file>