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1282" r:id="rId4"/>
    <p:sldId id="1305" r:id="rId5"/>
    <p:sldId id="1301" r:id="rId6"/>
    <p:sldId id="1289" r:id="rId8"/>
    <p:sldId id="1290" r:id="rId9"/>
    <p:sldId id="1288" r:id="rId10"/>
    <p:sldId id="1302" r:id="rId11"/>
    <p:sldId id="1303" r:id="rId12"/>
    <p:sldId id="1293" r:id="rId13"/>
    <p:sldId id="1308" r:id="rId14"/>
    <p:sldId id="1307" r:id="rId15"/>
    <p:sldId id="1295" r:id="rId16"/>
    <p:sldId id="1296" r:id="rId17"/>
    <p:sldId id="1297" r:id="rId18"/>
    <p:sldId id="1311" r:id="rId19"/>
    <p:sldId id="1309" r:id="rId20"/>
    <p:sldId id="1310" r:id="rId21"/>
    <p:sldId id="1300" r:id="rId22"/>
    <p:sldId id="1306" r:id="rId23"/>
    <p:sldId id="1323" r:id="rId24"/>
    <p:sldId id="1324" r:id="rId25"/>
    <p:sldId id="1326" r:id="rId26"/>
    <p:sldId id="1327" r:id="rId27"/>
    <p:sldId id="1328" r:id="rId28"/>
    <p:sldId id="1330" r:id="rId29"/>
    <p:sldId id="1331" r:id="rId30"/>
    <p:sldId id="1332" r:id="rId31"/>
    <p:sldId id="1329" r:id="rId32"/>
    <p:sldId id="1337" r:id="rId33"/>
    <p:sldId id="1339" r:id="rId34"/>
    <p:sldId id="1333" r:id="rId35"/>
    <p:sldId id="1340" r:id="rId36"/>
    <p:sldId id="1335" r:id="rId37"/>
    <p:sldId id="1336" r:id="rId38"/>
    <p:sldId id="1344" r:id="rId39"/>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B5CFD"/>
    <a:srgbClr val="1837F8"/>
    <a:srgbClr val="7A0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7"/>
    <p:restoredTop sz="95741"/>
  </p:normalViewPr>
  <p:slideViewPr>
    <p:cSldViewPr snapToGrid="0" showGuides="1">
      <p:cViewPr>
        <p:scale>
          <a:sx n="99" d="100"/>
          <a:sy n="99" d="100"/>
        </p:scale>
        <p:origin x="-72" y="216"/>
      </p:cViewPr>
      <p:guideLst>
        <p:guide orient="horz" pos="2150"/>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buFontTx/>
              <a:buNone/>
              <a:defRPr sz="1200" noProof="1">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buFontTx/>
              <a:buNone/>
              <a:defRPr sz="1200" noProof="1">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1024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922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buFontTx/>
              <a:buNone/>
              <a:defRPr sz="1200" noProof="1">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23553"/>
          <p:cNvSpPr>
            <a:spLocks noRot="1" noTextEdit="1"/>
          </p:cNvSpPr>
          <p:nvPr>
            <p:ph type="sldImg"/>
          </p:nvPr>
        </p:nvSpPr>
        <p:spPr/>
      </p:sp>
      <p:sp>
        <p:nvSpPr>
          <p:cNvPr id="23555" name="文本占位符 23554"/>
          <p:cNvSpPr>
            <a:spLocks noGrp="1"/>
          </p:cNvSpPr>
          <p:nvPr>
            <p:ph type="body" idx="1"/>
          </p:nvPr>
        </p:nvSpPr>
        <p:spPr>
          <a:xfrm>
            <a:off x="914400" y="4343400"/>
            <a:ext cx="5029200" cy="4114800"/>
          </a:xfrm>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25601"/>
          <p:cNvSpPr>
            <a:spLocks noRot="1" noTextEdit="1"/>
          </p:cNvSpPr>
          <p:nvPr>
            <p:ph type="sldImg"/>
          </p:nvPr>
        </p:nvSpPr>
        <p:spPr/>
      </p:sp>
      <p:sp>
        <p:nvSpPr>
          <p:cNvPr id="25603" name="文本占位符 25602"/>
          <p:cNvSpPr>
            <a:spLocks noGrp="1"/>
          </p:cNvSpPr>
          <p:nvPr>
            <p:ph type="body" idx="1"/>
          </p:nvPr>
        </p:nvSpPr>
        <p:spPr>
          <a:xfrm>
            <a:off x="914400" y="4343400"/>
            <a:ext cx="5029200" cy="4114800"/>
          </a:xfrm>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15841" y="1670382"/>
            <a:ext cx="7117430" cy="1601787"/>
          </a:xfrm>
        </p:spPr>
        <p:txBody>
          <a:bodyPr anchor="b">
            <a:normAutofit/>
          </a:bodyPr>
          <a:lstStyle>
            <a:lvl1pPr algn="ctr">
              <a:defRPr sz="4400" b="1">
                <a:solidFill>
                  <a:schemeClr val="accent1">
                    <a:lumMod val="50000"/>
                  </a:schemeClr>
                </a:solidFill>
              </a:defRPr>
            </a:lvl1pPr>
          </a:lstStyle>
          <a:p>
            <a:pPr fontAlgn="base"/>
            <a:r>
              <a:rPr lang="zh-CN" altLang="en-US" strike="noStrike" noProof="1" smtClean="0"/>
              <a:t>单击此处编辑母版标题样式</a:t>
            </a:r>
            <a:endParaRPr lang="en-US" strike="noStrike" noProof="1"/>
          </a:p>
        </p:txBody>
      </p:sp>
      <p:sp>
        <p:nvSpPr>
          <p:cNvPr id="3" name="Subtitle 2"/>
          <p:cNvSpPr>
            <a:spLocks noGrp="1"/>
          </p:cNvSpPr>
          <p:nvPr>
            <p:ph type="subTitle" idx="1"/>
          </p:nvPr>
        </p:nvSpPr>
        <p:spPr>
          <a:xfrm>
            <a:off x="4815841" y="3311858"/>
            <a:ext cx="7117430" cy="685984"/>
          </a:xfrm>
        </p:spPr>
        <p:txBody>
          <a:bodyPr anchor="ctr">
            <a:normAutofit/>
          </a:bodyPr>
          <a:lstStyle>
            <a:lvl1pPr marL="0" indent="0" algn="ctr">
              <a:buNone/>
              <a:defRPr sz="2800">
                <a:solidFill>
                  <a:schemeClr val="accent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en-US" strike="noStrike" noProof="1"/>
          </a:p>
        </p:txBody>
      </p:sp>
      <p:sp>
        <p:nvSpPr>
          <p:cNvPr id="9"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normAutofit/>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en-US" altLang="en-US" sz="1800" b="0" i="0" kern="1200" cap="none" spc="0" normalizeH="0" baseline="0" noProof="1">
              <a:latin typeface="Arial" panose="020B0604020202020204" pitchFamily="34" charset="0"/>
              <a:ea typeface="黑体" panose="02010609060101010101" pitchFamily="2" charset="-122"/>
              <a:cs typeface="+mn-cs"/>
            </a:endParaRPr>
          </a:p>
        </p:txBody>
      </p:sp>
      <p:sp>
        <p:nvSpPr>
          <p:cNvPr id="10"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normAutofit/>
          </a:bodyP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en-US" altLang="en-US" sz="1800" b="0" i="0" kern="1200" cap="none" spc="0" normalizeH="0" baseline="0" noProof="1">
              <a:latin typeface="Arial" panose="020B0604020202020204" pitchFamily="34" charset="0"/>
              <a:ea typeface="黑体" panose="02010609060101010101" pitchFamily="2" charset="-122"/>
              <a:cs typeface="+mn-cs"/>
            </a:endParaRPr>
          </a:p>
        </p:txBody>
      </p:sp>
      <p:sp>
        <p:nvSpPr>
          <p:cNvPr id="11"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en-US" altLang="zh-CN" noProof="1" dirty="0">
                <a:solidFill>
                  <a:srgbClr val="929292"/>
                </a:solidFill>
                <a:latin typeface="Arial" panose="020B0604020202020204" pitchFamily="34" charset="0"/>
                <a:ea typeface="黑体" panose="02010609060101010101" pitchFamily="2" charset="-122"/>
                <a:cs typeface="+mn-ea"/>
              </a:rPr>
            </a:fld>
            <a:endParaRPr lang="en-US" altLang="zh-CN" noProof="1" dirty="0">
              <a:solidFill>
                <a:srgbClr val="92929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8" name="内容占位符 7"/>
          <p:cNvSpPr>
            <a:spLocks noGrp="1"/>
          </p:cNvSpPr>
          <p:nvPr>
            <p:ph sz="quarter" idx="13"/>
          </p:nvPr>
        </p:nvSpPr>
        <p:spPr>
          <a:xfrm>
            <a:off x="838201" y="571503"/>
            <a:ext cx="10515601" cy="5649913"/>
          </a:xfrm>
        </p:spPr>
        <p:txBody>
          <a:bodyPr/>
          <a:lstStyle>
            <a:lvl1pPr marL="342900" indent="-342900">
              <a:buFont typeface="Arial" panose="020B0604020202020204" pitchFamily="34" charset="0"/>
              <a:buChar char="•"/>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wrap="square" lIns="91440" tIns="45720" rIns="91440" bIns="45720" numCol="1" rtlCol="0" anchor="ctr" anchorCtr="0" compatLnSpc="1">
            <a:normAutofit/>
          </a:bodyPr>
          <a:lstStyle>
            <a:lvl1pPr fontAlgn="auto">
              <a:spcBef>
                <a:spcPts val="0"/>
              </a:spcBef>
              <a:spcAft>
                <a:spcPts val="0"/>
              </a:spcAft>
              <a:buFontTx/>
              <a:buNone/>
              <a:defRPr>
                <a:latin typeface="+mn-lt"/>
                <a:ea typeface="+mn-ea"/>
              </a:defRPr>
            </a:lvl1pPr>
          </a:lstStyle>
          <a:p>
            <a:pPr marL="0" marR="0" indent="0" algn="l" defTabSz="914400" rtl="0" eaLnBrk="1" latinLnBrk="0" hangingPunct="1">
              <a:lnSpc>
                <a:spcPct val="100000"/>
              </a:lnSpc>
              <a:buClrTx/>
              <a:buSzTx/>
              <a:buFontTx/>
              <a:defRPr/>
            </a:pPr>
            <a:endParaRPr kumimoji="0" lang="zh-CN" altLang="en-US" sz="1800" b="0" i="0" kern="1200" cap="none" spc="0" normalizeH="0" baseline="0" noProof="1">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wrap="square" lIns="91440" tIns="45720" rIns="91440" bIns="45720" numCol="1" rtlCol="0" anchor="ctr" anchorCtr="0" compatLnSpc="1">
            <a:normAutofit/>
          </a:bodyPr>
          <a:lstStyle>
            <a:lvl1pPr fontAlgn="auto">
              <a:spcBef>
                <a:spcPts val="0"/>
              </a:spcBef>
              <a:spcAft>
                <a:spcPts val="0"/>
              </a:spcAft>
              <a:buFontTx/>
              <a:buNone/>
              <a:defRPr>
                <a:latin typeface="+mn-lt"/>
                <a:ea typeface="+mn-ea"/>
              </a:defRPr>
            </a:lvl1pPr>
          </a:lstStyle>
          <a:p>
            <a:pPr marL="0" marR="0" indent="0" defTabSz="914400" rtl="0" eaLnBrk="1" latinLnBrk="0" hangingPunct="1">
              <a:lnSpc>
                <a:spcPct val="100000"/>
              </a:lnSpc>
              <a:buClrTx/>
              <a:buSzTx/>
              <a:buFontTx/>
              <a:defRPr/>
            </a:pPr>
            <a:endParaRPr kumimoji="0" lang="zh-CN" altLang="en-US" sz="1800" b="0" i="0" kern="1200" cap="none" spc="0" normalizeH="0" baseline="0" noProof="1">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zh-CN" altLang="en-US" noProof="1" dirty="0">
                <a:solidFill>
                  <a:srgbClr val="929292"/>
                </a:solidFill>
                <a:latin typeface="Arial" panose="020B0604020202020204" pitchFamily="34" charset="0"/>
                <a:ea typeface="黑体" panose="02010609060101010101" pitchFamily="2" charset="-122"/>
                <a:cs typeface="+mn-ea"/>
              </a:rPr>
            </a:fld>
            <a:endParaRPr lang="zh-CN" altLang="en-US" noProof="1" dirty="0">
              <a:solidFill>
                <a:srgbClr val="92929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wrap="square" lIns="91440" tIns="45720" rIns="91440" bIns="45720" numCol="1" rtlCol="0" anchor="ctr" anchorCtr="0" compatLnSpc="1">
            <a:normAutofit/>
          </a:bodyPr>
          <a:lstStyle>
            <a:lvl1pPr>
              <a:buFontTx/>
              <a:buNone/>
              <a:defRPr sz="1200">
                <a:solidFill>
                  <a:srgbClr val="898989"/>
                </a:solidFill>
                <a:ea typeface="宋体" panose="02010600030101010101" pitchFamily="2" charset="-122"/>
              </a:defRPr>
            </a:lvl1pPr>
          </a:lstStyle>
          <a:p>
            <a:pPr marL="0" marR="0" indent="0" algn="l" defTabSz="914400" rtl="0" eaLnBrk="1" fontAlgn="base" latinLnBrk="0" hangingPunct="1">
              <a:lnSpc>
                <a:spcPct val="100000"/>
              </a:lnSpc>
              <a:spcBef>
                <a:spcPct val="0"/>
              </a:spcBef>
              <a:spcAft>
                <a:spcPct val="0"/>
              </a:spcAft>
              <a:buClrTx/>
              <a:buSzTx/>
              <a:buFontTx/>
              <a:defRPr/>
            </a:pPr>
            <a:fld id="{7D315620-FAE1-4783-ABA1-5E24C38F5D89}" type="datetime1">
              <a:rPr kumimoji="0" lang="zh-CN" altLang="en-US" b="0" i="0" kern="1200" cap="none" spc="0" normalizeH="0" baseline="0" noProof="1">
                <a:latin typeface="Arial" panose="020B0604020202020204" pitchFamily="34" charset="0"/>
                <a:ea typeface="宋体" panose="02010600030101010101" pitchFamily="2" charset="-122"/>
                <a:cs typeface="+mn-cs"/>
              </a:rPr>
            </a:fld>
            <a:endParaRPr kumimoji="0" lang="zh-CN" altLang="en-US" sz="1800" b="0" i="0"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wrap="square" lIns="91440" tIns="45720" rIns="91440" bIns="45720" numCol="1" rtlCol="0" anchor="ctr" anchorCtr="0" compatLnSpc="1">
            <a:normAutofit/>
          </a:bodyPr>
          <a:lstStyle>
            <a:lvl1pPr>
              <a:buFontTx/>
              <a:buNone/>
              <a:defRPr sz="1200">
                <a:solidFill>
                  <a:srgbClr val="898989"/>
                </a:solidFill>
                <a:ea typeface="宋体" panose="02010600030101010101" pitchFamily="2" charset="-122"/>
              </a:defRPr>
            </a:lvl1pPr>
          </a:lstStyle>
          <a:p>
            <a:pPr marL="0" marR="0" indent="0" defTabSz="914400" rtl="0" eaLnBrk="1" fontAlgn="base" latinLnBrk="0" hangingPunct="1">
              <a:lnSpc>
                <a:spcPct val="100000"/>
              </a:lnSpc>
              <a:spcBef>
                <a:spcPct val="0"/>
              </a:spcBef>
              <a:spcAft>
                <a:spcPct val="0"/>
              </a:spcAft>
              <a:buClrTx/>
              <a:buSzTx/>
              <a:buFontTx/>
              <a:defRPr/>
            </a:pPr>
            <a:endParaRPr kumimoji="0" lang="zh-CN" altLang="zh-CN" b="0" i="0" kern="1200" cap="none" spc="0" normalizeH="0" baseline="0" noProof="1">
              <a:latin typeface="Arial" panose="020B0604020202020204" pitchFamily="34" charset="0"/>
              <a:ea typeface="宋体" panose="02010600030101010101" pitchFamily="2" charset="-122"/>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zh-CN" altLang="en-US" sz="1200" noProof="1" dirty="0">
                <a:solidFill>
                  <a:srgbClr val="898989"/>
                </a:solidFill>
                <a:latin typeface="Arial" panose="020B0604020202020204" pitchFamily="34" charset="0"/>
                <a:ea typeface="黑体" panose="02010609060101010101" pitchFamily="2" charset="-122"/>
                <a:cs typeface="+mn-ea"/>
              </a:rPr>
            </a:fld>
            <a:endParaRPr lang="zh-CN" altLang="en-US" sz="1200" noProof="1"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rgbClr val="598024"/>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72412" y="32210"/>
            <a:ext cx="10972800" cy="660486"/>
          </a:xfrm>
        </p:spPr>
        <p:txBody>
          <a:bodyPr>
            <a:normAutofit/>
          </a:bodyPr>
          <a:lstStyle>
            <a:lvl1pPr algn="l">
              <a:defRPr sz="3200" b="1">
                <a:solidFill>
                  <a:schemeClr val="bg1">
                    <a:lumMod val="65000"/>
                  </a:schemeClr>
                </a:solidFill>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623392" y="836712"/>
            <a:ext cx="10972800" cy="648072"/>
          </a:xfrm>
        </p:spPr>
        <p:txBody>
          <a:bodyPr/>
          <a:lstStyle>
            <a:lvl1pPr marL="342900" indent="-342900">
              <a:buClr>
                <a:srgbClr val="FFC000"/>
              </a:buClr>
              <a:buFont typeface="Wingdings" panose="05000000000000000000" pitchFamily="2" charset="2"/>
              <a:buChar char="u"/>
              <a:defRPr sz="2800">
                <a:latin typeface="微软雅黑" panose="020B0503020204020204" pitchFamily="34" charset="-122"/>
                <a:ea typeface="微软雅黑" panose="020B0503020204020204" pitchFamily="34" charset="-122"/>
              </a:defRPr>
            </a:lvl1pPr>
          </a:lstStyle>
          <a:p>
            <a:pPr lvl="0" fontAlgn="base"/>
            <a:r>
              <a:rPr lang="zh-CN" altLang="en-US" strike="noStrike" noProof="1" smtClean="0"/>
              <a:t>单击此处编辑母版文本样式</a:t>
            </a:r>
            <a:endParaRPr lang="zh-CN" altLang="en-US" strike="noStrike" noProof="1" smtClean="0"/>
          </a:p>
        </p:txBody>
      </p:sp>
      <p:sp>
        <p:nvSpPr>
          <p:cNvPr id="7" name="内容占位符 2"/>
          <p:cNvSpPr>
            <a:spLocks noGrp="1"/>
          </p:cNvSpPr>
          <p:nvPr>
            <p:ph idx="13"/>
          </p:nvPr>
        </p:nvSpPr>
        <p:spPr>
          <a:xfrm>
            <a:off x="623392" y="1556792"/>
            <a:ext cx="10972800" cy="4680520"/>
          </a:xfrm>
        </p:spPr>
        <p:txBody>
          <a:bodyPr/>
          <a:lstStyle>
            <a:lvl1pPr marL="342900" indent="-342900">
              <a:buClr>
                <a:srgbClr val="FFC000"/>
              </a:buClr>
              <a:buFont typeface="Wingdings" panose="05000000000000000000" pitchFamily="2" charset="2"/>
              <a:buChar char="Ø"/>
              <a:defRPr sz="2400"/>
            </a:lvl1pPr>
          </a:lstStyle>
          <a:p>
            <a:pPr lvl="0" fontAlgn="base"/>
            <a:r>
              <a:rPr lang="zh-CN" altLang="en-US" strike="noStrike" noProof="1" smtClean="0"/>
              <a:t>单击此处编辑母版文本样式</a:t>
            </a:r>
            <a:endParaRPr lang="zh-CN" altLang="en-US" strike="noStrike" noProof="1" smtClean="0"/>
          </a:p>
        </p:txBody>
      </p:sp>
      <p:sp>
        <p:nvSpPr>
          <p:cNvPr id="9" name="日期占位符 3"/>
          <p:cNvSpPr>
            <a:spLocks noGrp="1"/>
          </p:cNvSpPr>
          <p:nvPr>
            <p:ph type="dt" sz="half" idx="2"/>
          </p:nvPr>
        </p:nvSpPr>
        <p:spPr>
          <a:xfrm>
            <a:off x="609600" y="6356350"/>
            <a:ext cx="2844800" cy="365125"/>
          </a:xfrm>
          <a:prstGeom prst="rect">
            <a:avLst/>
          </a:prstGeom>
        </p:spPr>
        <p:txBody>
          <a:bodyPr vert="horz" wrap="square" lIns="91440" tIns="45720" rIns="91440" bIns="45720" numCol="1" rtlCol="0" anchor="ctr" anchorCtr="0" compatLnSpc="1">
            <a:normAutofit/>
          </a:bodyPr>
          <a:lstStyle>
            <a:lvl1pPr>
              <a:buFontTx/>
              <a:buNone/>
              <a:defRPr noProof="0">
                <a:latin typeface="+mn-lt"/>
                <a:ea typeface="+mn-ea"/>
              </a:defRPr>
            </a:lvl1pPr>
          </a:lstStyle>
          <a:p>
            <a:pPr marL="0" marR="0" indent="0" algn="l" defTabSz="914400" rtl="0" eaLnBrk="1" fontAlgn="base" latinLnBrk="0" hangingPunct="1">
              <a:lnSpc>
                <a:spcPct val="100000"/>
              </a:lnSpc>
              <a:spcBef>
                <a:spcPct val="0"/>
              </a:spcBef>
              <a:spcAft>
                <a:spcPct val="0"/>
              </a:spcAft>
              <a:buClrTx/>
              <a:buSzTx/>
              <a:buFontTx/>
              <a:defRPr/>
            </a:pPr>
            <a:endParaRPr kumimoji="0" lang="zh-CN" altLang="en-US" sz="1800" b="0" i="0" kern="1200" cap="none" spc="0" normalizeH="0" baseline="0" noProof="0">
              <a:latin typeface="+mn-lt"/>
              <a:ea typeface="+mn-ea"/>
              <a:cs typeface="+mn-cs"/>
            </a:endParaRPr>
          </a:p>
        </p:txBody>
      </p:sp>
      <p:sp>
        <p:nvSpPr>
          <p:cNvPr id="10" name="页脚占位符 4"/>
          <p:cNvSpPr>
            <a:spLocks noGrp="1"/>
          </p:cNvSpPr>
          <p:nvPr>
            <p:ph type="ftr" sz="quarter" idx="3"/>
          </p:nvPr>
        </p:nvSpPr>
        <p:spPr>
          <a:xfrm>
            <a:off x="4165600" y="6356350"/>
            <a:ext cx="3860800" cy="365125"/>
          </a:xfrm>
          <a:prstGeom prst="rect">
            <a:avLst/>
          </a:prstGeom>
        </p:spPr>
        <p:txBody>
          <a:bodyPr vert="horz" wrap="square" lIns="91440" tIns="45720" rIns="91440" bIns="45720" numCol="1" rtlCol="0" anchor="ctr" anchorCtr="0" compatLnSpc="1">
            <a:normAutofit/>
          </a:bodyPr>
          <a:lstStyle>
            <a:lvl1pPr>
              <a:buFontTx/>
              <a:buNone/>
              <a:defRPr noProof="0">
                <a:latin typeface="+mn-lt"/>
                <a:ea typeface="+mn-ea"/>
              </a:defRPr>
            </a:lvl1pPr>
          </a:lstStyle>
          <a:p>
            <a:pPr marL="0" marR="0" indent="0" defTabSz="914400" rtl="0" eaLnBrk="1" fontAlgn="base" latinLnBrk="0" hangingPunct="1">
              <a:lnSpc>
                <a:spcPct val="100000"/>
              </a:lnSpc>
              <a:spcBef>
                <a:spcPct val="0"/>
              </a:spcBef>
              <a:spcAft>
                <a:spcPct val="0"/>
              </a:spcAft>
              <a:buClrTx/>
              <a:buSzTx/>
              <a:buFontTx/>
              <a:defRPr/>
            </a:pPr>
            <a:endParaRPr kumimoji="0" lang="zh-CN" altLang="en-US" sz="1800" b="0" i="0" kern="1200" cap="none" spc="0" normalizeH="0" baseline="0" noProof="0">
              <a:latin typeface="+mn-lt"/>
              <a:ea typeface="+mn-ea"/>
              <a:cs typeface="+mn-cs"/>
            </a:endParaRPr>
          </a:p>
        </p:txBody>
      </p:sp>
      <p:sp>
        <p:nvSpPr>
          <p:cNvPr id="11" name="灯片编号占位符 5"/>
          <p:cNvSpPr>
            <a:spLocks noGrp="1"/>
          </p:cNvSpPr>
          <p:nvPr>
            <p:ph type="sldNum" sz="quarter" idx="4"/>
          </p:nvPr>
        </p:nvSpPr>
        <p:spPr>
          <a:xfrm>
            <a:off x="7727950" y="6308725"/>
            <a:ext cx="28448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zh-CN" altLang="en-US" sz="1200" noProof="1" dirty="0">
                <a:solidFill>
                  <a:srgbClr val="898989"/>
                </a:solidFill>
                <a:latin typeface="Calibri" panose="020F0502020204030204" pitchFamily="34" charset="0"/>
                <a:ea typeface="黑体" panose="02010609060101010101" pitchFamily="2" charset="-122"/>
                <a:cs typeface="+mn-ea"/>
              </a:rPr>
            </a:fld>
            <a:endParaRPr lang="zh-CN" altLang="en-US" sz="1200" noProof="1" dirty="0">
              <a:solidFill>
                <a:srgbClr val="898989"/>
              </a:solidFill>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z="1350" strike="noStrike" noProof="1" smtClean="0"/>
              <a:t>第四级</a:t>
            </a:r>
            <a:endParaRPr lang="zh-CN" altLang="en-US" strike="noStrike" noProof="1" smtClean="0"/>
          </a:p>
          <a:p>
            <a:pPr lvl="4" fontAlgn="auto"/>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wrap="square" lIns="91440" tIns="45720" rIns="91440" bIns="45720" numCol="1" anchor="ctr" anchorCtr="0" compatLnSpc="1">
            <a:normAutofit/>
          </a:bodyPr>
          <a:p>
            <a:pPr fontAlgn="auto"/>
            <a:fld id="{82F288E0-7875-42C4-84C8-98DBBD3BF4D2}" type="datetimeFigureOut">
              <a:rPr lang="zh-CN" altLang="en-US" noProof="1" smtClean="0">
                <a:latin typeface="+mn-lt"/>
                <a:ea typeface="+mn-ea"/>
                <a:cs typeface="+mn-cs"/>
              </a:rPr>
            </a:fld>
            <a:endParaRPr lang="zh-CN" altLang="en-US" noProof="1"/>
          </a:p>
        </p:txBody>
      </p:sp>
      <p:sp>
        <p:nvSpPr>
          <p:cNvPr id="5" name="页脚占位符 4"/>
          <p:cNvSpPr>
            <a:spLocks noGrp="1"/>
          </p:cNvSpPr>
          <p:nvPr>
            <p:ph type="ftr" sz="quarter" idx="11"/>
          </p:nvPr>
        </p:nvSpPr>
        <p:spPr>
          <a:xfrm>
            <a:off x="4038600" y="6356350"/>
            <a:ext cx="4114800" cy="365125"/>
          </a:xfrm>
          <a:prstGeom prst="rect">
            <a:avLst/>
          </a:prstGeom>
        </p:spPr>
        <p:txBody>
          <a:bodyPr vert="horz" wrap="square" lIns="91440" tIns="45720" rIns="91440" bIns="45720" numCol="1" anchor="ctr" anchorCtr="0" compatLnSpc="1">
            <a:normAutofit/>
          </a:bodyPr>
          <a:p>
            <a:pPr fontAlgn="auto"/>
            <a:endParaRPr lang="zh-CN" altLang="en-US"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noAutofit/>
          </a:bodyPr>
          <a:p>
            <a:pPr fontAlgn="auto"/>
            <a:fld id="{7D9BB5D0-35E4-459D-AEF3-FE4D7C45CC19}" type="slidenum">
              <a:rPr lang="zh-CN" altLang="en-US" noProof="1" smtClean="0">
                <a:latin typeface="+mn-lt"/>
                <a:ea typeface="+mn-ea"/>
                <a:cs typeface="+mn-cs"/>
              </a:rPr>
            </a:fld>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idx="1"/>
          </p:nvPr>
        </p:nvSpPr>
        <p:spPr>
          <a:xfrm>
            <a:off x="838200" y="1249136"/>
            <a:ext cx="10515600" cy="49196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文本框 7"/>
          <p:cNvSpPr txBox="1"/>
          <p:nvPr/>
        </p:nvSpPr>
        <p:spPr>
          <a:xfrm>
            <a:off x="1305192" y="3626809"/>
            <a:ext cx="9568915" cy="966451"/>
          </a:xfrm>
          <a:prstGeom prst="rect">
            <a:avLst/>
          </a:prstGeom>
          <a:blipFill dpi="0" rotWithShape="1">
            <a:blip r:embed="rId2"/>
            <a:srcRect/>
            <a:stretch>
              <a:fillRect t="-1000"/>
            </a:stretch>
          </a:blipFill>
        </p:spPr>
        <p:txBody>
          <a:bodyPr anchor="ctr">
            <a:normAutofit/>
          </a:bodyPr>
          <a:lstStyle>
            <a:defPPr>
              <a:defRPr lang="zh-CN"/>
            </a:defPPr>
            <a:lvl1pPr marL="0" indent="0" algn="ctr" defTabSz="914400" eaLnBrk="1" latinLnBrk="0" hangingPunct="1">
              <a:lnSpc>
                <a:spcPct val="90000"/>
              </a:lnSpc>
              <a:spcBef>
                <a:spcPts val="1000"/>
              </a:spcBef>
              <a:spcAft>
                <a:spcPts val="0"/>
              </a:spcAft>
              <a:buFont typeface="Arial" panose="020B0604020202020204" pitchFamily="34" charset="0"/>
              <a:buNone/>
              <a:defRPr sz="1800">
                <a:solidFill>
                  <a:schemeClr val="accent2">
                    <a:lumMod val="75000"/>
                  </a:schemeClr>
                </a:solidFill>
                <a:latin typeface="+mn-lt"/>
                <a:ea typeface="+mn-ea"/>
              </a:defRPr>
            </a:lvl1pPr>
            <a:lvl2pPr marL="342900" indent="0" defTabSz="914400" eaLnBrk="1" latinLnBrk="0" hangingPunct="1">
              <a:lnSpc>
                <a:spcPct val="90000"/>
              </a:lnSpc>
              <a:spcBef>
                <a:spcPts val="500"/>
              </a:spcBef>
              <a:buFont typeface="Arial" panose="020B0604020202020204" pitchFamily="34" charset="0"/>
              <a:buNone/>
              <a:defRPr sz="1500">
                <a:solidFill>
                  <a:schemeClr val="tx1">
                    <a:tint val="75000"/>
                  </a:schemeClr>
                </a:solidFill>
                <a:latin typeface="+mn-lt"/>
                <a:ea typeface="+mn-ea"/>
              </a:defRPr>
            </a:lvl2pPr>
            <a:lvl3pPr marL="685800" indent="0" defTabSz="914400" eaLnBrk="1" latinLnBrk="0" hangingPunct="1">
              <a:lnSpc>
                <a:spcPct val="90000"/>
              </a:lnSpc>
              <a:spcBef>
                <a:spcPts val="500"/>
              </a:spcBef>
              <a:buFont typeface="Arial" panose="020B0604020202020204" pitchFamily="34" charset="0"/>
              <a:buNone/>
              <a:defRPr sz="1350">
                <a:solidFill>
                  <a:schemeClr val="tx1">
                    <a:tint val="75000"/>
                  </a:schemeClr>
                </a:solidFill>
                <a:latin typeface="+mn-lt"/>
                <a:ea typeface="+mn-ea"/>
              </a:defRPr>
            </a:lvl3pPr>
            <a:lvl4pPr marL="1028700" indent="0" defTabSz="914400" eaLnBrk="1" latinLnBrk="0" hangingPunct="1">
              <a:lnSpc>
                <a:spcPct val="90000"/>
              </a:lnSpc>
              <a:spcBef>
                <a:spcPts val="500"/>
              </a:spcBef>
              <a:buFont typeface="Arial" panose="020B0604020202020204" pitchFamily="34" charset="0"/>
              <a:buNone/>
              <a:defRPr sz="1200">
                <a:solidFill>
                  <a:schemeClr val="tx1">
                    <a:tint val="75000"/>
                  </a:schemeClr>
                </a:solidFill>
                <a:latin typeface="+mn-lt"/>
                <a:ea typeface="+mn-ea"/>
              </a:defRPr>
            </a:lvl4pPr>
            <a:lvl5pPr marL="1371600" indent="0" defTabSz="914400" eaLnBrk="1" latinLnBrk="0" hangingPunct="1">
              <a:lnSpc>
                <a:spcPct val="90000"/>
              </a:lnSpc>
              <a:spcBef>
                <a:spcPts val="500"/>
              </a:spcBef>
              <a:buFont typeface="Arial" panose="020B0604020202020204" pitchFamily="34" charset="0"/>
              <a:buNone/>
              <a:defRPr sz="1200">
                <a:solidFill>
                  <a:schemeClr val="tx1">
                    <a:tint val="75000"/>
                  </a:schemeClr>
                </a:solidFill>
                <a:latin typeface="+mn-lt"/>
                <a:ea typeface="+mn-ea"/>
              </a:defRPr>
            </a:lvl5pPr>
            <a:lvl6pPr marL="17145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6pPr>
            <a:lvl7pPr marL="20574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7pPr>
            <a:lvl8pPr marL="24003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8pPr>
            <a:lvl9pPr marL="2743200" indent="0">
              <a:lnSpc>
                <a:spcPct val="90000"/>
              </a:lnSpc>
              <a:spcBef>
                <a:spcPts val="500"/>
              </a:spcBef>
              <a:buFont typeface="Arial" panose="020B0604020202020204" pitchFamily="34" charset="0"/>
              <a:buNone/>
              <a:defRPr sz="1200">
                <a:solidFill>
                  <a:schemeClr val="tx1">
                    <a:tint val="75000"/>
                  </a:schemeClr>
                </a:solidFill>
                <a:latin typeface="+mn-lt"/>
                <a:ea typeface="+mn-ea"/>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accent2">
                  <a:lumMod val="75000"/>
                </a:schemeClr>
              </a:solidFill>
              <a:effectLst/>
              <a:uLnTx/>
              <a:uFillTx/>
              <a:latin typeface="+mn-lt"/>
              <a:ea typeface="+mn-ea"/>
              <a:cs typeface="+mn-cs"/>
            </a:endParaRPr>
          </a:p>
        </p:txBody>
      </p:sp>
      <p:sp>
        <p:nvSpPr>
          <p:cNvPr id="2" name="Title 1"/>
          <p:cNvSpPr>
            <a:spLocks noGrp="1"/>
          </p:cNvSpPr>
          <p:nvPr>
            <p:ph type="title"/>
          </p:nvPr>
        </p:nvSpPr>
        <p:spPr>
          <a:xfrm>
            <a:off x="831850" y="2062718"/>
            <a:ext cx="10515600" cy="1564094"/>
          </a:xfrm>
        </p:spPr>
        <p:txBody>
          <a:bodyPr anchor="b"/>
          <a:lstStyle>
            <a:lvl1pPr algn="ctr">
              <a:defRPr sz="6000"/>
            </a:lvl1p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838200" y="3653801"/>
            <a:ext cx="10515600" cy="800432"/>
          </a:xfrm>
        </p:spPr>
        <p:txBody>
          <a:bodyPr anchor="ctr"/>
          <a:lstStyle>
            <a:lvl1pPr marL="0" indent="0" algn="ctr">
              <a:buNone/>
              <a:defRPr sz="24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10"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normAutofit/>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en-US" altLang="en-US" sz="1800" b="0" i="0" kern="1200" cap="none" spc="0" normalizeH="0" baseline="0" noProof="1">
              <a:latin typeface="Arial" panose="020B0604020202020204" pitchFamily="34" charset="0"/>
              <a:ea typeface="黑体" panose="02010609060101010101" pitchFamily="2" charset="-122"/>
              <a:cs typeface="+mn-cs"/>
            </a:endParaRPr>
          </a:p>
        </p:txBody>
      </p:sp>
      <p:sp>
        <p:nvSpPr>
          <p:cNvPr id="11"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normAutofit/>
          </a:bodyP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en-US" altLang="en-US" sz="1800" b="0" i="0" kern="1200" cap="none" spc="0" normalizeH="0" baseline="0" noProof="1">
              <a:latin typeface="Arial" panose="020B0604020202020204" pitchFamily="34" charset="0"/>
              <a:ea typeface="黑体" panose="02010609060101010101" pitchFamily="2" charset="-122"/>
              <a:cs typeface="+mn-cs"/>
            </a:endParaRPr>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en-US" altLang="zh-CN" noProof="1" dirty="0">
                <a:solidFill>
                  <a:srgbClr val="929292"/>
                </a:solidFill>
                <a:latin typeface="Arial" panose="020B0604020202020204" pitchFamily="34" charset="0"/>
                <a:ea typeface="黑体" panose="02010609060101010101" pitchFamily="2" charset="-122"/>
                <a:cs typeface="+mn-ea"/>
              </a:rPr>
            </a:fld>
            <a:endParaRPr lang="en-US" altLang="zh-CN" noProof="1" dirty="0">
              <a:solidFill>
                <a:srgbClr val="92929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smtClean="0"/>
              <a:t>单击此处编辑母版标题样式</a:t>
            </a:r>
            <a:endParaRPr lang="en-US" strike="noStrike" noProof="1"/>
          </a:p>
        </p:txBody>
      </p:sp>
      <p:sp>
        <p:nvSpPr>
          <p:cNvPr id="3" name="Content Placeholder 2"/>
          <p:cNvSpPr>
            <a:spLocks noGrp="1"/>
          </p:cNvSpPr>
          <p:nvPr>
            <p:ph sz="half" idx="1"/>
          </p:nvPr>
        </p:nvSpPr>
        <p:spPr>
          <a:xfrm>
            <a:off x="838200" y="1355271"/>
            <a:ext cx="5181600" cy="482169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Content Placeholder 3"/>
          <p:cNvSpPr>
            <a:spLocks noGrp="1"/>
          </p:cNvSpPr>
          <p:nvPr>
            <p:ph sz="half" idx="2"/>
          </p:nvPr>
        </p:nvSpPr>
        <p:spPr>
          <a:xfrm>
            <a:off x="6172200" y="1355271"/>
            <a:ext cx="5181600" cy="482169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924832"/>
          </a:xfrm>
        </p:spPr>
        <p:txBody>
          <a:bodyPr/>
          <a:lstStyle/>
          <a:p>
            <a:pPr fontAlgn="base"/>
            <a:r>
              <a:rPr lang="zh-CN" altLang="en-US" strike="noStrike" noProof="1" smtClean="0"/>
              <a:t>单击此处编辑母版标题样式</a:t>
            </a:r>
            <a:endParaRPr lang="en-US" strike="noStrike" noProof="1"/>
          </a:p>
        </p:txBody>
      </p:sp>
      <p:sp>
        <p:nvSpPr>
          <p:cNvPr id="3" name="Text Placeholder 2"/>
          <p:cNvSpPr>
            <a:spLocks noGrp="1"/>
          </p:cNvSpPr>
          <p:nvPr>
            <p:ph type="body" idx="1"/>
          </p:nvPr>
        </p:nvSpPr>
        <p:spPr>
          <a:xfrm>
            <a:off x="839788" y="1403577"/>
            <a:ext cx="5157787" cy="5721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039711"/>
            <a:ext cx="5157787" cy="415698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5" name="Text Placeholder 4"/>
          <p:cNvSpPr>
            <a:spLocks noGrp="1"/>
          </p:cNvSpPr>
          <p:nvPr>
            <p:ph type="body" sz="quarter" idx="3"/>
          </p:nvPr>
        </p:nvSpPr>
        <p:spPr>
          <a:xfrm>
            <a:off x="6172200" y="1403577"/>
            <a:ext cx="5183188" cy="57217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039711"/>
            <a:ext cx="5183188" cy="415698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9" name="Date Placeholder 6"/>
          <p:cNvSpPr>
            <a:spLocks noGrp="1"/>
          </p:cNvSpPr>
          <p:nvPr>
            <p:ph type="dt" sz="half" idx="12"/>
          </p:nvPr>
        </p:nvSpPr>
        <p:spPr>
          <a:xfrm>
            <a:off x="838200" y="6356350"/>
            <a:ext cx="2743200" cy="365125"/>
          </a:xfrm>
          <a:prstGeom prst="rect">
            <a:avLst/>
          </a:prstGeom>
        </p:spPr>
        <p:txBody>
          <a:bodyPr vert="horz" wrap="square" lIns="91440" tIns="45720" rIns="91440" bIns="45720" numCol="1" rtlCol="0" anchor="ctr" anchorCtr="0" compatLnSpc="1">
            <a:normAutofit/>
          </a:bodyPr>
          <a:lstStyle>
            <a:lvl1pPr fontAlgn="auto">
              <a:spcBef>
                <a:spcPts val="0"/>
              </a:spcBef>
              <a:spcAft>
                <a:spcPts val="0"/>
              </a:spcAft>
              <a:buFontTx/>
              <a:buNone/>
              <a:defRPr>
                <a:latin typeface="+mn-lt"/>
                <a:ea typeface="+mn-ea"/>
              </a:defRPr>
            </a:lvl1pPr>
          </a:lstStyle>
          <a:p>
            <a:pPr marL="0" marR="0" indent="0" algn="l" defTabSz="914400" rtl="0" eaLnBrk="1" latinLnBrk="0" hangingPunct="1">
              <a:lnSpc>
                <a:spcPct val="100000"/>
              </a:lnSpc>
              <a:buClrTx/>
              <a:buSzTx/>
              <a:buFontTx/>
              <a:defRPr/>
            </a:pPr>
            <a:endParaRPr kumimoji="0" lang="zh-CN" altLang="en-US" sz="1800" b="0" i="0" kern="1200" cap="none" spc="0" normalizeH="0" baseline="0" noProof="1">
              <a:latin typeface="+mn-lt"/>
              <a:ea typeface="+mn-ea"/>
              <a:cs typeface="+mn-cs"/>
            </a:endParaRPr>
          </a:p>
        </p:txBody>
      </p:sp>
      <p:sp>
        <p:nvSpPr>
          <p:cNvPr id="10" name="Footer Placeholder 7"/>
          <p:cNvSpPr>
            <a:spLocks noGrp="1"/>
          </p:cNvSpPr>
          <p:nvPr>
            <p:ph type="ftr" sz="quarter" idx="13"/>
          </p:nvPr>
        </p:nvSpPr>
        <p:spPr>
          <a:xfrm>
            <a:off x="4038600" y="6356350"/>
            <a:ext cx="4114800" cy="365125"/>
          </a:xfrm>
          <a:prstGeom prst="rect">
            <a:avLst/>
          </a:prstGeom>
        </p:spPr>
        <p:txBody>
          <a:bodyPr vert="horz" wrap="square" lIns="91440" tIns="45720" rIns="91440" bIns="45720" numCol="1" rtlCol="0" anchor="ctr" anchorCtr="0" compatLnSpc="1">
            <a:normAutofit/>
          </a:bodyPr>
          <a:lstStyle>
            <a:lvl1pPr fontAlgn="auto">
              <a:spcBef>
                <a:spcPts val="0"/>
              </a:spcBef>
              <a:spcAft>
                <a:spcPts val="0"/>
              </a:spcAft>
              <a:buFontTx/>
              <a:buNone/>
              <a:defRPr>
                <a:latin typeface="+mn-lt"/>
                <a:ea typeface="+mn-ea"/>
              </a:defRPr>
            </a:lvl1pPr>
          </a:lstStyle>
          <a:p>
            <a:pPr marL="0" marR="0" indent="0" defTabSz="914400" rtl="0" eaLnBrk="1" latinLnBrk="0" hangingPunct="1">
              <a:lnSpc>
                <a:spcPct val="100000"/>
              </a:lnSpc>
              <a:buClrTx/>
              <a:buSzTx/>
              <a:buFontTx/>
              <a:defRPr/>
            </a:pPr>
            <a:endParaRPr kumimoji="0" lang="zh-CN" altLang="en-US" sz="1800" b="0" i="0" kern="1200" cap="none" spc="0" normalizeH="0" baseline="0" noProof="1">
              <a:latin typeface="+mn-lt"/>
              <a:ea typeface="+mn-ea"/>
              <a:cs typeface="+mn-cs"/>
            </a:endParaRPr>
          </a:p>
        </p:txBody>
      </p:sp>
      <p:sp>
        <p:nvSpPr>
          <p:cNvPr id="11" name="Slide Number Placeholder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zh-CN" altLang="en-US" noProof="1" dirty="0">
                <a:solidFill>
                  <a:srgbClr val="929292"/>
                </a:solidFill>
                <a:latin typeface="Arial" panose="020B0604020202020204" pitchFamily="34" charset="0"/>
                <a:ea typeface="黑体" panose="02010609060101010101" pitchFamily="2" charset="-122"/>
                <a:cs typeface="+mn-ea"/>
              </a:rPr>
            </a:fld>
            <a:endParaRPr lang="zh-CN" altLang="en-US" noProof="1" dirty="0">
              <a:solidFill>
                <a:srgbClr val="92929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5124" name="组合 8"/>
          <p:cNvGrpSpPr/>
          <p:nvPr/>
        </p:nvGrpSpPr>
        <p:grpSpPr>
          <a:xfrm>
            <a:off x="3797300" y="879475"/>
            <a:ext cx="4597400" cy="5099050"/>
            <a:chOff x="2951163" y="1466850"/>
            <a:chExt cx="3522662" cy="3906838"/>
          </a:xfrm>
        </p:grpSpPr>
        <p:sp>
          <p:nvSpPr>
            <p:cNvPr id="5125" name="Freeform 93"/>
            <p:cNvSpPr/>
            <p:nvPr>
              <p:custDataLst>
                <p:tags r:id="rId2"/>
              </p:custDataLst>
            </p:nvPr>
          </p:nvSpPr>
          <p:spPr>
            <a:xfrm>
              <a:off x="3715055" y="2611413"/>
              <a:ext cx="2592125" cy="458554"/>
            </a:xfrm>
            <a:custGeom>
              <a:avLst/>
              <a:gdLst/>
              <a:ahLst/>
              <a:cxnLst>
                <a:cxn ang="0">
                  <a:pos x="2147483647" y="0"/>
                </a:cxn>
                <a:cxn ang="0">
                  <a:pos x="0" y="166161564"/>
                </a:cxn>
                <a:cxn ang="0">
                  <a:pos x="0" y="727583982"/>
                </a:cxn>
                <a:cxn ang="0">
                  <a:pos x="2147483647" y="536246376"/>
                </a:cxn>
                <a:cxn ang="0">
                  <a:pos x="2147483647" y="0"/>
                </a:cxn>
              </a:cxnLst>
              <a:pathLst>
                <a:path w="1638" h="289">
                  <a:moveTo>
                    <a:pt x="1633" y="0"/>
                  </a:moveTo>
                  <a:lnTo>
                    <a:pt x="0" y="66"/>
                  </a:lnTo>
                  <a:lnTo>
                    <a:pt x="0" y="289"/>
                  </a:lnTo>
                  <a:lnTo>
                    <a:pt x="1638" y="213"/>
                  </a:lnTo>
                  <a:lnTo>
                    <a:pt x="1633" y="0"/>
                  </a:lnTo>
                  <a:close/>
                </a:path>
              </a:pathLst>
            </a:custGeom>
            <a:solidFill>
              <a:srgbClr val="598024"/>
            </a:solidFill>
            <a:ln w="9525">
              <a:noFill/>
            </a:ln>
          </p:spPr>
          <p:txBody>
            <a:bodyPr/>
            <a:p>
              <a:endParaRPr lang="zh-CN" altLang="en-US"/>
            </a:p>
          </p:txBody>
        </p:sp>
        <p:sp>
          <p:nvSpPr>
            <p:cNvPr id="5126" name="Freeform 94"/>
            <p:cNvSpPr/>
            <p:nvPr>
              <p:custDataLst>
                <p:tags r:id="rId3"/>
              </p:custDataLst>
            </p:nvPr>
          </p:nvSpPr>
          <p:spPr>
            <a:xfrm>
              <a:off x="3714750" y="2611438"/>
              <a:ext cx="2600325" cy="458787"/>
            </a:xfrm>
            <a:custGeom>
              <a:avLst/>
              <a:gdLst/>
              <a:ahLst/>
              <a:cxnLst>
                <a:cxn ang="0">
                  <a:pos x="2147483647" y="0"/>
                </a:cxn>
                <a:cxn ang="0">
                  <a:pos x="0" y="166330131"/>
                </a:cxn>
                <a:cxn ang="0">
                  <a:pos x="0" y="728323569"/>
                </a:cxn>
                <a:cxn ang="0">
                  <a:pos x="2147483647" y="536791902"/>
                </a:cxn>
                <a:cxn ang="0">
                  <a:pos x="2147483647" y="0"/>
                </a:cxn>
              </a:cxnLst>
              <a:pathLst>
                <a:path w="1638" h="289">
                  <a:moveTo>
                    <a:pt x="1633" y="0"/>
                  </a:moveTo>
                  <a:lnTo>
                    <a:pt x="0" y="66"/>
                  </a:lnTo>
                  <a:lnTo>
                    <a:pt x="0" y="289"/>
                  </a:lnTo>
                  <a:lnTo>
                    <a:pt x="1638" y="213"/>
                  </a:lnTo>
                  <a:lnTo>
                    <a:pt x="1633" y="0"/>
                  </a:lnTo>
                </a:path>
              </a:pathLst>
            </a:custGeom>
            <a:noFill/>
            <a:ln w="9525">
              <a:noFill/>
            </a:ln>
          </p:spPr>
          <p:txBody>
            <a:bodyPr/>
            <a:p>
              <a:endParaRPr lang="zh-CN" altLang="en-US"/>
            </a:p>
          </p:txBody>
        </p:sp>
        <p:sp>
          <p:nvSpPr>
            <p:cNvPr id="5127" name="Freeform 95"/>
            <p:cNvSpPr/>
            <p:nvPr>
              <p:custDataLst>
                <p:tags r:id="rId4"/>
              </p:custDataLst>
            </p:nvPr>
          </p:nvSpPr>
          <p:spPr>
            <a:xfrm>
              <a:off x="3119025" y="3827738"/>
              <a:ext cx="2359794" cy="450040"/>
            </a:xfrm>
            <a:custGeom>
              <a:avLst/>
              <a:gdLst/>
              <a:ahLst/>
              <a:cxnLst>
                <a:cxn ang="0">
                  <a:pos x="2147483647" y="0"/>
                </a:cxn>
                <a:cxn ang="0">
                  <a:pos x="0" y="153178403"/>
                </a:cxn>
                <a:cxn ang="0">
                  <a:pos x="12608859" y="713154935"/>
                </a:cxn>
                <a:cxn ang="0">
                  <a:pos x="2147483647" y="534866201"/>
                </a:cxn>
                <a:cxn ang="0">
                  <a:pos x="2147483647" y="0"/>
                </a:cxn>
              </a:cxnLst>
              <a:pathLst>
                <a:path w="1486" h="284">
                  <a:moveTo>
                    <a:pt x="1486" y="0"/>
                  </a:moveTo>
                  <a:lnTo>
                    <a:pt x="0" y="61"/>
                  </a:lnTo>
                  <a:lnTo>
                    <a:pt x="5" y="284"/>
                  </a:lnTo>
                  <a:lnTo>
                    <a:pt x="1486" y="213"/>
                  </a:lnTo>
                  <a:lnTo>
                    <a:pt x="1486" y="0"/>
                  </a:lnTo>
                  <a:close/>
                </a:path>
              </a:pathLst>
            </a:custGeom>
            <a:solidFill>
              <a:srgbClr val="598024"/>
            </a:solidFill>
            <a:ln w="9525">
              <a:noFill/>
            </a:ln>
          </p:spPr>
          <p:txBody>
            <a:bodyPr/>
            <a:p>
              <a:endParaRPr lang="zh-CN" altLang="en-US"/>
            </a:p>
          </p:txBody>
        </p:sp>
        <p:sp>
          <p:nvSpPr>
            <p:cNvPr id="5128" name="Freeform 96"/>
            <p:cNvSpPr/>
            <p:nvPr>
              <p:custDataLst>
                <p:tags r:id="rId5"/>
              </p:custDataLst>
            </p:nvPr>
          </p:nvSpPr>
          <p:spPr>
            <a:xfrm>
              <a:off x="3109913" y="3827463"/>
              <a:ext cx="2359025" cy="450850"/>
            </a:xfrm>
            <a:custGeom>
              <a:avLst/>
              <a:gdLst/>
              <a:ahLst/>
              <a:cxnLst>
                <a:cxn ang="0">
                  <a:pos x="2147483647" y="0"/>
                </a:cxn>
                <a:cxn ang="0">
                  <a:pos x="0" y="153730325"/>
                </a:cxn>
                <a:cxn ang="0">
                  <a:pos x="12601575" y="715724375"/>
                </a:cxn>
                <a:cxn ang="0">
                  <a:pos x="2147483647" y="536794075"/>
                </a:cxn>
                <a:cxn ang="0">
                  <a:pos x="2147483647" y="0"/>
                </a:cxn>
              </a:cxnLst>
              <a:pathLst>
                <a:path w="1486" h="284">
                  <a:moveTo>
                    <a:pt x="1486" y="0"/>
                  </a:moveTo>
                  <a:lnTo>
                    <a:pt x="0" y="61"/>
                  </a:lnTo>
                  <a:lnTo>
                    <a:pt x="5" y="284"/>
                  </a:lnTo>
                  <a:lnTo>
                    <a:pt x="1486" y="213"/>
                  </a:lnTo>
                  <a:lnTo>
                    <a:pt x="1486" y="0"/>
                  </a:lnTo>
                </a:path>
              </a:pathLst>
            </a:custGeom>
            <a:noFill/>
            <a:ln w="9525">
              <a:noFill/>
            </a:ln>
          </p:spPr>
          <p:txBody>
            <a:bodyPr/>
            <a:p>
              <a:endParaRPr lang="zh-CN" altLang="en-US"/>
            </a:p>
          </p:txBody>
        </p:sp>
        <p:sp>
          <p:nvSpPr>
            <p:cNvPr id="5129" name="Freeform 97"/>
            <p:cNvSpPr/>
            <p:nvPr>
              <p:custDataLst>
                <p:tags r:id="rId6"/>
              </p:custDataLst>
            </p:nvPr>
          </p:nvSpPr>
          <p:spPr>
            <a:xfrm>
              <a:off x="3727219" y="4737550"/>
              <a:ext cx="1481562" cy="636138"/>
            </a:xfrm>
            <a:custGeom>
              <a:avLst/>
              <a:gdLst/>
              <a:ahLst/>
              <a:cxnLst>
                <a:cxn ang="0">
                  <a:pos x="1099417457" y="0"/>
                </a:cxn>
                <a:cxn ang="0">
                  <a:pos x="2147483647" y="281858312"/>
                </a:cxn>
                <a:cxn ang="0">
                  <a:pos x="1891200395" y="548619054"/>
                </a:cxn>
                <a:cxn ang="0">
                  <a:pos x="2095451105" y="1009155998"/>
                </a:cxn>
                <a:cxn ang="0">
                  <a:pos x="0" y="510869578"/>
                </a:cxn>
                <a:cxn ang="0">
                  <a:pos x="1099417457" y="0"/>
                </a:cxn>
              </a:cxnLst>
              <a:pathLst>
                <a:path w="933" h="401">
                  <a:moveTo>
                    <a:pt x="436" y="0"/>
                  </a:moveTo>
                  <a:lnTo>
                    <a:pt x="933" y="112"/>
                  </a:lnTo>
                  <a:lnTo>
                    <a:pt x="750" y="218"/>
                  </a:lnTo>
                  <a:lnTo>
                    <a:pt x="831" y="401"/>
                  </a:lnTo>
                  <a:lnTo>
                    <a:pt x="0" y="203"/>
                  </a:lnTo>
                  <a:lnTo>
                    <a:pt x="436" y="0"/>
                  </a:lnTo>
                  <a:close/>
                </a:path>
              </a:pathLst>
            </a:custGeom>
            <a:solidFill>
              <a:srgbClr val="598024"/>
            </a:solidFill>
            <a:ln w="9525">
              <a:noFill/>
            </a:ln>
          </p:spPr>
          <p:txBody>
            <a:bodyPr/>
            <a:p>
              <a:endParaRPr lang="zh-CN" altLang="en-US"/>
            </a:p>
          </p:txBody>
        </p:sp>
        <p:sp>
          <p:nvSpPr>
            <p:cNvPr id="5130" name="Freeform 98"/>
            <p:cNvSpPr/>
            <p:nvPr>
              <p:custDataLst>
                <p:tags r:id="rId7"/>
              </p:custDataLst>
            </p:nvPr>
          </p:nvSpPr>
          <p:spPr>
            <a:xfrm>
              <a:off x="3714750" y="4737100"/>
              <a:ext cx="1481138" cy="636588"/>
            </a:xfrm>
            <a:custGeom>
              <a:avLst/>
              <a:gdLst/>
              <a:ahLst/>
              <a:cxnLst>
                <a:cxn ang="0">
                  <a:pos x="1098788496" y="0"/>
                </a:cxn>
                <a:cxn ang="0">
                  <a:pos x="2147483647" y="282257722"/>
                </a:cxn>
                <a:cxn ang="0">
                  <a:pos x="1890117826" y="549394494"/>
                </a:cxn>
                <a:cxn ang="0">
                  <a:pos x="2094251344" y="1010584244"/>
                </a:cxn>
                <a:cxn ang="0">
                  <a:pos x="0" y="511592914"/>
                </a:cxn>
                <a:cxn ang="0">
                  <a:pos x="1098788496" y="0"/>
                </a:cxn>
              </a:cxnLst>
              <a:pathLst>
                <a:path w="933" h="401">
                  <a:moveTo>
                    <a:pt x="436" y="0"/>
                  </a:moveTo>
                  <a:lnTo>
                    <a:pt x="933" y="112"/>
                  </a:lnTo>
                  <a:lnTo>
                    <a:pt x="750" y="218"/>
                  </a:lnTo>
                  <a:lnTo>
                    <a:pt x="831" y="401"/>
                  </a:lnTo>
                  <a:lnTo>
                    <a:pt x="0" y="203"/>
                  </a:lnTo>
                  <a:lnTo>
                    <a:pt x="436" y="0"/>
                  </a:lnTo>
                </a:path>
              </a:pathLst>
            </a:custGeom>
            <a:noFill/>
            <a:ln w="9525">
              <a:noFill/>
            </a:ln>
          </p:spPr>
          <p:txBody>
            <a:bodyPr/>
            <a:p>
              <a:endParaRPr lang="zh-CN" altLang="en-US"/>
            </a:p>
          </p:txBody>
        </p:sp>
        <p:sp>
          <p:nvSpPr>
            <p:cNvPr id="5131" name="Freeform 100"/>
            <p:cNvSpPr/>
            <p:nvPr>
              <p:custDataLst>
                <p:tags r:id="rId8"/>
              </p:custDataLst>
            </p:nvPr>
          </p:nvSpPr>
          <p:spPr>
            <a:xfrm>
              <a:off x="3109913" y="2611438"/>
              <a:ext cx="3205162" cy="1666875"/>
            </a:xfrm>
            <a:custGeom>
              <a:avLst/>
              <a:gdLst/>
              <a:ahLst/>
              <a:cxnLst>
                <a:cxn ang="0">
                  <a:pos x="2147483647" y="0"/>
                </a:cxn>
                <a:cxn ang="0">
                  <a:pos x="0" y="1496972813"/>
                </a:cxn>
                <a:cxn ang="0">
                  <a:pos x="12599986" y="2147483647"/>
                </a:cxn>
                <a:cxn ang="0">
                  <a:pos x="2147483647" y="1151712200"/>
                </a:cxn>
                <a:cxn ang="0">
                  <a:pos x="2147483647" y="0"/>
                </a:cxn>
              </a:cxnLst>
              <a:pathLst>
                <a:path w="2019" h="1050">
                  <a:moveTo>
                    <a:pt x="2014" y="0"/>
                  </a:moveTo>
                  <a:lnTo>
                    <a:pt x="0" y="594"/>
                  </a:lnTo>
                  <a:lnTo>
                    <a:pt x="5" y="1050"/>
                  </a:lnTo>
                  <a:lnTo>
                    <a:pt x="2019" y="457"/>
                  </a:lnTo>
                  <a:lnTo>
                    <a:pt x="2014" y="0"/>
                  </a:lnTo>
                </a:path>
              </a:pathLst>
            </a:custGeom>
            <a:solidFill>
              <a:srgbClr val="579072"/>
            </a:solidFill>
            <a:ln w="9525">
              <a:noFill/>
            </a:ln>
          </p:spPr>
          <p:txBody>
            <a:bodyPr/>
            <a:p>
              <a:endParaRPr lang="zh-CN" altLang="en-US"/>
            </a:p>
          </p:txBody>
        </p:sp>
        <p:sp>
          <p:nvSpPr>
            <p:cNvPr id="5132" name="Freeform 102"/>
            <p:cNvSpPr/>
            <p:nvPr>
              <p:custDataLst>
                <p:tags r:id="rId9"/>
              </p:custDataLst>
            </p:nvPr>
          </p:nvSpPr>
          <p:spPr>
            <a:xfrm>
              <a:off x="3109913" y="2611438"/>
              <a:ext cx="3197225" cy="1047750"/>
            </a:xfrm>
            <a:custGeom>
              <a:avLst/>
              <a:gdLst/>
              <a:ahLst/>
              <a:cxnLst>
                <a:cxn ang="0">
                  <a:pos x="2147483647" y="0"/>
                </a:cxn>
                <a:cxn ang="0">
                  <a:pos x="2147483647" y="0"/>
                </a:cxn>
                <a:cxn ang="0">
                  <a:pos x="2147483647" y="640119688"/>
                </a:cxn>
                <a:cxn ang="0">
                  <a:pos x="0" y="1496972813"/>
                </a:cxn>
                <a:cxn ang="0">
                  <a:pos x="0" y="1663303125"/>
                </a:cxn>
                <a:cxn ang="0">
                  <a:pos x="2147483647" y="191531875"/>
                </a:cxn>
                <a:cxn ang="0">
                  <a:pos x="2147483647" y="0"/>
                </a:cxn>
              </a:cxnLst>
              <a:pathLst>
                <a:path w="2014" h="660">
                  <a:moveTo>
                    <a:pt x="2014" y="0"/>
                  </a:moveTo>
                  <a:lnTo>
                    <a:pt x="2014" y="0"/>
                  </a:lnTo>
                  <a:lnTo>
                    <a:pt x="1162" y="254"/>
                  </a:lnTo>
                  <a:lnTo>
                    <a:pt x="0" y="594"/>
                  </a:lnTo>
                  <a:lnTo>
                    <a:pt x="0" y="660"/>
                  </a:lnTo>
                  <a:lnTo>
                    <a:pt x="2014" y="76"/>
                  </a:lnTo>
                  <a:lnTo>
                    <a:pt x="2014" y="0"/>
                  </a:lnTo>
                </a:path>
              </a:pathLst>
            </a:custGeom>
            <a:noFill/>
            <a:ln w="9525">
              <a:noFill/>
            </a:ln>
          </p:spPr>
          <p:txBody>
            <a:bodyPr/>
            <a:p>
              <a:endParaRPr lang="zh-CN" altLang="en-US"/>
            </a:p>
          </p:txBody>
        </p:sp>
        <p:sp>
          <p:nvSpPr>
            <p:cNvPr id="5133" name="Freeform 104"/>
            <p:cNvSpPr/>
            <p:nvPr>
              <p:custDataLst>
                <p:tags r:id="rId10"/>
              </p:custDataLst>
            </p:nvPr>
          </p:nvSpPr>
          <p:spPr>
            <a:xfrm>
              <a:off x="3109913" y="3232150"/>
              <a:ext cx="3205162" cy="1046163"/>
            </a:xfrm>
            <a:custGeom>
              <a:avLst/>
              <a:gdLst/>
              <a:ahLst/>
              <a:cxnLst>
                <a:cxn ang="0">
                  <a:pos x="2147483647" y="0"/>
                </a:cxn>
                <a:cxn ang="0">
                  <a:pos x="0" y="1507054158"/>
                </a:cxn>
                <a:cxn ang="0">
                  <a:pos x="12599986" y="1660784556"/>
                </a:cxn>
                <a:cxn ang="0">
                  <a:pos x="2147483647" y="166330392"/>
                </a:cxn>
                <a:cxn ang="0">
                  <a:pos x="2147483647" y="0"/>
                </a:cxn>
              </a:cxnLst>
              <a:pathLst>
                <a:path w="2019" h="659">
                  <a:moveTo>
                    <a:pt x="2019" y="0"/>
                  </a:moveTo>
                  <a:lnTo>
                    <a:pt x="0" y="598"/>
                  </a:lnTo>
                  <a:lnTo>
                    <a:pt x="5" y="659"/>
                  </a:lnTo>
                  <a:lnTo>
                    <a:pt x="2019" y="66"/>
                  </a:lnTo>
                  <a:lnTo>
                    <a:pt x="2019" y="0"/>
                  </a:lnTo>
                </a:path>
              </a:pathLst>
            </a:custGeom>
            <a:noFill/>
            <a:ln w="9525">
              <a:noFill/>
            </a:ln>
          </p:spPr>
          <p:txBody>
            <a:bodyPr/>
            <a:p>
              <a:endParaRPr lang="zh-CN" altLang="en-US"/>
            </a:p>
          </p:txBody>
        </p:sp>
        <p:sp>
          <p:nvSpPr>
            <p:cNvPr id="5134" name="Freeform 123"/>
            <p:cNvSpPr/>
            <p:nvPr>
              <p:custDataLst>
                <p:tags r:id="rId11"/>
              </p:custDataLst>
            </p:nvPr>
          </p:nvSpPr>
          <p:spPr>
            <a:xfrm>
              <a:off x="3987526" y="1466850"/>
              <a:ext cx="1481562" cy="805208"/>
            </a:xfrm>
            <a:custGeom>
              <a:avLst/>
              <a:gdLst/>
              <a:ahLst/>
              <a:cxnLst>
                <a:cxn ang="0">
                  <a:pos x="2147483647" y="587700196"/>
                </a:cxn>
                <a:cxn ang="0">
                  <a:pos x="229465847" y="0"/>
                </a:cxn>
                <a:cxn ang="0">
                  <a:pos x="433714969" y="433838765"/>
                </a:cxn>
                <a:cxn ang="0">
                  <a:pos x="0" y="728949879"/>
                </a:cxn>
                <a:cxn ang="0">
                  <a:pos x="2147483647" y="1278816417"/>
                </a:cxn>
                <a:cxn ang="0">
                  <a:pos x="2147483647" y="587700196"/>
                </a:cxn>
              </a:cxnLst>
              <a:pathLst>
                <a:path w="933" h="507">
                  <a:moveTo>
                    <a:pt x="928" y="233"/>
                  </a:moveTo>
                  <a:lnTo>
                    <a:pt x="91" y="0"/>
                  </a:lnTo>
                  <a:lnTo>
                    <a:pt x="172" y="172"/>
                  </a:lnTo>
                  <a:lnTo>
                    <a:pt x="0" y="289"/>
                  </a:lnTo>
                  <a:lnTo>
                    <a:pt x="933" y="507"/>
                  </a:lnTo>
                  <a:lnTo>
                    <a:pt x="928" y="233"/>
                  </a:lnTo>
                  <a:close/>
                </a:path>
              </a:pathLst>
            </a:custGeom>
            <a:solidFill>
              <a:srgbClr val="598024"/>
            </a:solidFill>
            <a:ln w="9525">
              <a:noFill/>
            </a:ln>
          </p:spPr>
          <p:txBody>
            <a:bodyPr/>
            <a:p>
              <a:endParaRPr lang="zh-CN" altLang="en-US"/>
            </a:p>
          </p:txBody>
        </p:sp>
        <p:sp>
          <p:nvSpPr>
            <p:cNvPr id="5135" name="Freeform 124"/>
            <p:cNvSpPr/>
            <p:nvPr>
              <p:custDataLst>
                <p:tags r:id="rId12"/>
              </p:custDataLst>
            </p:nvPr>
          </p:nvSpPr>
          <p:spPr>
            <a:xfrm>
              <a:off x="3987800" y="1476375"/>
              <a:ext cx="1481138" cy="804863"/>
            </a:xfrm>
            <a:custGeom>
              <a:avLst/>
              <a:gdLst/>
              <a:ahLst/>
              <a:cxnLst>
                <a:cxn ang="0">
                  <a:pos x="2147483647" y="587197565"/>
                </a:cxn>
                <a:cxn ang="0">
                  <a:pos x="229335090" y="0"/>
                </a:cxn>
                <a:cxn ang="0">
                  <a:pos x="433467021" y="433467144"/>
                </a:cxn>
                <a:cxn ang="0">
                  <a:pos x="0" y="728326402"/>
                </a:cxn>
                <a:cxn ang="0">
                  <a:pos x="2147483647" y="1277720806"/>
                </a:cxn>
                <a:cxn ang="0">
                  <a:pos x="2147483647" y="587197565"/>
                </a:cxn>
              </a:cxnLst>
              <a:pathLst>
                <a:path w="933" h="507">
                  <a:moveTo>
                    <a:pt x="928" y="233"/>
                  </a:moveTo>
                  <a:lnTo>
                    <a:pt x="91" y="0"/>
                  </a:lnTo>
                  <a:lnTo>
                    <a:pt x="172" y="172"/>
                  </a:lnTo>
                  <a:lnTo>
                    <a:pt x="0" y="289"/>
                  </a:lnTo>
                  <a:lnTo>
                    <a:pt x="933" y="507"/>
                  </a:lnTo>
                  <a:lnTo>
                    <a:pt x="928" y="233"/>
                  </a:lnTo>
                </a:path>
              </a:pathLst>
            </a:custGeom>
            <a:noFill/>
            <a:ln w="9525">
              <a:noFill/>
            </a:ln>
          </p:spPr>
          <p:txBody>
            <a:bodyPr/>
            <a:p>
              <a:endParaRPr lang="zh-CN" altLang="en-US"/>
            </a:p>
          </p:txBody>
        </p:sp>
        <p:sp>
          <p:nvSpPr>
            <p:cNvPr id="5136" name="Freeform 126"/>
            <p:cNvSpPr/>
            <p:nvPr>
              <p:custDataLst>
                <p:tags r:id="rId13"/>
              </p:custDataLst>
            </p:nvPr>
          </p:nvSpPr>
          <p:spPr>
            <a:xfrm>
              <a:off x="3705225" y="1838325"/>
              <a:ext cx="1771650" cy="1231900"/>
            </a:xfrm>
            <a:custGeom>
              <a:avLst/>
              <a:gdLst/>
              <a:ahLst/>
              <a:cxnLst>
                <a:cxn ang="0">
                  <a:pos x="2147483647" y="0"/>
                </a:cxn>
                <a:cxn ang="0">
                  <a:pos x="0" y="806450000"/>
                </a:cxn>
                <a:cxn ang="0">
                  <a:pos x="15120938" y="1955641250"/>
                </a:cxn>
                <a:cxn ang="0">
                  <a:pos x="2147483647" y="1151712200"/>
                </a:cxn>
                <a:cxn ang="0">
                  <a:pos x="2147483647" y="0"/>
                </a:cxn>
              </a:cxnLst>
              <a:pathLst>
                <a:path w="1116" h="776">
                  <a:moveTo>
                    <a:pt x="1111" y="0"/>
                  </a:moveTo>
                  <a:lnTo>
                    <a:pt x="0" y="320"/>
                  </a:lnTo>
                  <a:lnTo>
                    <a:pt x="6" y="776"/>
                  </a:lnTo>
                  <a:lnTo>
                    <a:pt x="1116" y="457"/>
                  </a:lnTo>
                  <a:lnTo>
                    <a:pt x="1111" y="0"/>
                  </a:lnTo>
                </a:path>
              </a:pathLst>
            </a:custGeom>
            <a:noFill/>
            <a:ln w="9525">
              <a:noFill/>
            </a:ln>
          </p:spPr>
          <p:txBody>
            <a:bodyPr/>
            <a:p>
              <a:endParaRPr lang="zh-CN" altLang="en-US"/>
            </a:p>
          </p:txBody>
        </p:sp>
        <p:sp>
          <p:nvSpPr>
            <p:cNvPr id="5137" name="Freeform 129"/>
            <p:cNvSpPr/>
            <p:nvPr>
              <p:custDataLst>
                <p:tags r:id="rId14"/>
              </p:custDataLst>
            </p:nvPr>
          </p:nvSpPr>
          <p:spPr>
            <a:xfrm>
              <a:off x="3714750" y="2482850"/>
              <a:ext cx="1762125" cy="587375"/>
            </a:xfrm>
            <a:custGeom>
              <a:avLst/>
              <a:gdLst/>
              <a:ahLst/>
              <a:cxnLst>
                <a:cxn ang="0">
                  <a:pos x="2147483647" y="0"/>
                </a:cxn>
                <a:cxn ang="0">
                  <a:pos x="0" y="791329063"/>
                </a:cxn>
                <a:cxn ang="0">
                  <a:pos x="0" y="932457813"/>
                </a:cxn>
                <a:cxn ang="0">
                  <a:pos x="2147483647" y="128528763"/>
                </a:cxn>
                <a:cxn ang="0">
                  <a:pos x="2147483647" y="0"/>
                </a:cxn>
              </a:cxnLst>
              <a:pathLst>
                <a:path w="1110" h="370">
                  <a:moveTo>
                    <a:pt x="1110" y="0"/>
                  </a:moveTo>
                  <a:lnTo>
                    <a:pt x="0" y="314"/>
                  </a:lnTo>
                  <a:lnTo>
                    <a:pt x="0" y="370"/>
                  </a:lnTo>
                  <a:lnTo>
                    <a:pt x="1110" y="51"/>
                  </a:lnTo>
                  <a:lnTo>
                    <a:pt x="1110" y="0"/>
                  </a:lnTo>
                </a:path>
              </a:pathLst>
            </a:custGeom>
            <a:noFill/>
            <a:ln w="9525">
              <a:noFill/>
            </a:ln>
          </p:spPr>
          <p:txBody>
            <a:bodyPr/>
            <a:p>
              <a:endParaRPr lang="zh-CN" altLang="en-US"/>
            </a:p>
          </p:txBody>
        </p:sp>
        <p:sp>
          <p:nvSpPr>
            <p:cNvPr id="5138" name="Freeform 131"/>
            <p:cNvSpPr/>
            <p:nvPr>
              <p:custDataLst>
                <p:tags r:id="rId15"/>
              </p:custDataLst>
            </p:nvPr>
          </p:nvSpPr>
          <p:spPr>
            <a:xfrm>
              <a:off x="3705225" y="3827463"/>
              <a:ext cx="1771650" cy="1231900"/>
            </a:xfrm>
            <a:custGeom>
              <a:avLst/>
              <a:gdLst/>
              <a:ahLst/>
              <a:cxnLst>
                <a:cxn ang="0">
                  <a:pos x="2147483647" y="0"/>
                </a:cxn>
                <a:cxn ang="0">
                  <a:pos x="0" y="806450000"/>
                </a:cxn>
                <a:cxn ang="0">
                  <a:pos x="15120938" y="1955641250"/>
                </a:cxn>
                <a:cxn ang="0">
                  <a:pos x="2147483647" y="1151712200"/>
                </a:cxn>
                <a:cxn ang="0">
                  <a:pos x="2147483647" y="0"/>
                </a:cxn>
              </a:cxnLst>
              <a:pathLst>
                <a:path w="1116" h="776">
                  <a:moveTo>
                    <a:pt x="1111" y="0"/>
                  </a:moveTo>
                  <a:lnTo>
                    <a:pt x="0" y="320"/>
                  </a:lnTo>
                  <a:lnTo>
                    <a:pt x="6" y="776"/>
                  </a:lnTo>
                  <a:lnTo>
                    <a:pt x="1116" y="457"/>
                  </a:lnTo>
                  <a:lnTo>
                    <a:pt x="1111" y="0"/>
                  </a:lnTo>
                </a:path>
              </a:pathLst>
            </a:custGeom>
            <a:noFill/>
            <a:ln w="9525">
              <a:noFill/>
            </a:ln>
          </p:spPr>
          <p:txBody>
            <a:bodyPr/>
            <a:p>
              <a:endParaRPr lang="zh-CN" altLang="en-US"/>
            </a:p>
          </p:txBody>
        </p:sp>
        <p:sp>
          <p:nvSpPr>
            <p:cNvPr id="5139" name="Freeform 133"/>
            <p:cNvSpPr>
              <a:spLocks noEditPoints="1"/>
            </p:cNvSpPr>
            <p:nvPr>
              <p:custDataLst>
                <p:tags r:id="rId16"/>
              </p:custDataLst>
            </p:nvPr>
          </p:nvSpPr>
          <p:spPr>
            <a:xfrm>
              <a:off x="3705225" y="3827463"/>
              <a:ext cx="1771650" cy="1231900"/>
            </a:xfrm>
            <a:custGeom>
              <a:avLst/>
              <a:gdLst/>
              <a:ahLst/>
              <a:cxnLst>
                <a:cxn ang="0">
                  <a:pos x="2147483647" y="1023183438"/>
                </a:cxn>
                <a:cxn ang="0">
                  <a:pos x="15120938" y="1814512500"/>
                </a:cxn>
                <a:cxn ang="0">
                  <a:pos x="15120938" y="1955641250"/>
                </a:cxn>
                <a:cxn ang="0">
                  <a:pos x="2147483647" y="1151712200"/>
                </a:cxn>
                <a:cxn ang="0">
                  <a:pos x="2147483647" y="1023183438"/>
                </a:cxn>
                <a:cxn ang="0">
                  <a:pos x="2147483647" y="0"/>
                </a:cxn>
                <a:cxn ang="0">
                  <a:pos x="2147483647" y="0"/>
                </a:cxn>
                <a:cxn ang="0">
                  <a:pos x="0" y="806450000"/>
                </a:cxn>
                <a:cxn ang="0">
                  <a:pos x="0" y="869454700"/>
                </a:cxn>
                <a:cxn ang="0">
                  <a:pos x="0" y="932457813"/>
                </a:cxn>
                <a:cxn ang="0">
                  <a:pos x="2147483647" y="128528763"/>
                </a:cxn>
                <a:cxn ang="0">
                  <a:pos x="2147483647" y="0"/>
                </a:cxn>
              </a:cxnLst>
              <a:pathLst>
                <a:path w="1116" h="776">
                  <a:moveTo>
                    <a:pt x="1116" y="406"/>
                  </a:moveTo>
                  <a:lnTo>
                    <a:pt x="6" y="720"/>
                  </a:lnTo>
                  <a:lnTo>
                    <a:pt x="6" y="776"/>
                  </a:lnTo>
                  <a:lnTo>
                    <a:pt x="1116" y="457"/>
                  </a:lnTo>
                  <a:lnTo>
                    <a:pt x="1116" y="406"/>
                  </a:lnTo>
                  <a:moveTo>
                    <a:pt x="1111" y="0"/>
                  </a:moveTo>
                  <a:lnTo>
                    <a:pt x="1111" y="0"/>
                  </a:lnTo>
                  <a:lnTo>
                    <a:pt x="0" y="320"/>
                  </a:lnTo>
                  <a:lnTo>
                    <a:pt x="0" y="345"/>
                  </a:lnTo>
                  <a:lnTo>
                    <a:pt x="0" y="370"/>
                  </a:lnTo>
                  <a:lnTo>
                    <a:pt x="1111" y="51"/>
                  </a:lnTo>
                  <a:lnTo>
                    <a:pt x="1111" y="0"/>
                  </a:lnTo>
                </a:path>
              </a:pathLst>
            </a:custGeom>
            <a:noFill/>
            <a:ln w="9525">
              <a:noFill/>
            </a:ln>
          </p:spPr>
          <p:txBody>
            <a:bodyPr/>
            <a:p>
              <a:endParaRPr lang="zh-CN" altLang="en-US"/>
            </a:p>
          </p:txBody>
        </p:sp>
        <p:sp>
          <p:nvSpPr>
            <p:cNvPr id="5140" name="任意多边形 163"/>
            <p:cNvSpPr/>
            <p:nvPr>
              <p:custDataLst>
                <p:tags r:id="rId17"/>
              </p:custDataLst>
            </p:nvPr>
          </p:nvSpPr>
          <p:spPr>
            <a:xfrm rot="-942146">
              <a:off x="2951163" y="3073617"/>
              <a:ext cx="3522662" cy="743175"/>
            </a:xfrm>
            <a:custGeom>
              <a:avLst/>
              <a:gdLst/>
              <a:ahLst/>
              <a:cxnLst>
                <a:cxn ang="0">
                  <a:pos x="3523933" y="0"/>
                </a:cxn>
                <a:cxn ang="0">
                  <a:pos x="3362276" y="602401"/>
                </a:cxn>
                <a:cxn ang="0">
                  <a:pos x="3363468" y="602383"/>
                </a:cxn>
                <a:cxn ang="0">
                  <a:pos x="3335090" y="703699"/>
                </a:cxn>
                <a:cxn ang="0">
                  <a:pos x="0" y="744838"/>
                </a:cxn>
                <a:cxn ang="0">
                  <a:pos x="3716" y="725673"/>
                </a:cxn>
                <a:cxn ang="0">
                  <a:pos x="25207" y="648946"/>
                </a:cxn>
                <a:cxn ang="0">
                  <a:pos x="25732" y="648939"/>
                </a:cxn>
                <a:cxn ang="0">
                  <a:pos x="37696" y="604359"/>
                </a:cxn>
                <a:cxn ang="0">
                  <a:pos x="195036" y="42588"/>
                </a:cxn>
                <a:cxn ang="0">
                  <a:pos x="3523886" y="0"/>
                </a:cxn>
                <a:cxn ang="0">
                  <a:pos x="3523932" y="0"/>
                </a:cxn>
                <a:cxn ang="0">
                  <a:pos x="3523933" y="0"/>
                </a:cxn>
              </a:cxnLst>
              <a:pathLst>
                <a:path w="3521391" h="741516">
                  <a:moveTo>
                    <a:pt x="3521391" y="0"/>
                  </a:moveTo>
                  <a:lnTo>
                    <a:pt x="3359850" y="599714"/>
                  </a:lnTo>
                  <a:lnTo>
                    <a:pt x="3361041" y="599696"/>
                  </a:lnTo>
                  <a:lnTo>
                    <a:pt x="3332684" y="700561"/>
                  </a:lnTo>
                  <a:lnTo>
                    <a:pt x="0" y="741516"/>
                  </a:lnTo>
                  <a:lnTo>
                    <a:pt x="3714" y="722437"/>
                  </a:lnTo>
                  <a:lnTo>
                    <a:pt x="25189" y="646052"/>
                  </a:lnTo>
                  <a:lnTo>
                    <a:pt x="25714" y="646045"/>
                  </a:lnTo>
                  <a:lnTo>
                    <a:pt x="37668" y="601664"/>
                  </a:lnTo>
                  <a:lnTo>
                    <a:pt x="194896" y="42398"/>
                  </a:lnTo>
                  <a:lnTo>
                    <a:pt x="3521344" y="0"/>
                  </a:lnTo>
                  <a:lnTo>
                    <a:pt x="3521390" y="0"/>
                  </a:lnTo>
                  <a:lnTo>
                    <a:pt x="3521391" y="0"/>
                  </a:lnTo>
                  <a:close/>
                </a:path>
              </a:pathLst>
            </a:custGeom>
            <a:solidFill>
              <a:schemeClr val="accent1"/>
            </a:solidFill>
            <a:ln w="9525">
              <a:noFill/>
            </a:ln>
          </p:spPr>
          <p:txBody>
            <a:bodyPr/>
            <a:p>
              <a:endParaRPr lang="zh-CN" altLang="en-US"/>
            </a:p>
          </p:txBody>
        </p:sp>
        <p:sp>
          <p:nvSpPr>
            <p:cNvPr id="5141" name="任意多边形 167"/>
            <p:cNvSpPr/>
            <p:nvPr>
              <p:custDataLst>
                <p:tags r:id="rId18"/>
              </p:custDataLst>
            </p:nvPr>
          </p:nvSpPr>
          <p:spPr>
            <a:xfrm rot="-878033">
              <a:off x="3587335" y="2079878"/>
              <a:ext cx="2008258" cy="749257"/>
            </a:xfrm>
            <a:custGeom>
              <a:avLst/>
              <a:gdLst/>
              <a:ahLst/>
              <a:cxnLst>
                <a:cxn ang="0">
                  <a:pos x="2008005" y="0"/>
                </a:cxn>
                <a:cxn ang="0">
                  <a:pos x="1832441" y="704898"/>
                </a:cxn>
                <a:cxn ang="0">
                  <a:pos x="0" y="749757"/>
                </a:cxn>
                <a:cxn ang="0">
                  <a:pos x="173628" y="45996"/>
                </a:cxn>
                <a:cxn ang="0">
                  <a:pos x="2008005" y="0"/>
                </a:cxn>
              </a:cxnLst>
              <a:pathLst>
                <a:path w="2008511" h="748757">
                  <a:moveTo>
                    <a:pt x="2008511" y="0"/>
                  </a:moveTo>
                  <a:lnTo>
                    <a:pt x="1832903" y="703958"/>
                  </a:lnTo>
                  <a:lnTo>
                    <a:pt x="0" y="748757"/>
                  </a:lnTo>
                  <a:lnTo>
                    <a:pt x="173672" y="45934"/>
                  </a:lnTo>
                  <a:lnTo>
                    <a:pt x="2008511" y="0"/>
                  </a:lnTo>
                  <a:close/>
                </a:path>
              </a:pathLst>
            </a:custGeom>
            <a:solidFill>
              <a:schemeClr val="accent1"/>
            </a:solidFill>
            <a:ln w="9525">
              <a:noFill/>
            </a:ln>
          </p:spPr>
          <p:txBody>
            <a:bodyPr/>
            <a:p>
              <a:endParaRPr lang="zh-CN" altLang="en-US"/>
            </a:p>
          </p:txBody>
        </p:sp>
        <p:sp>
          <p:nvSpPr>
            <p:cNvPr id="5142" name="任意多边形 171"/>
            <p:cNvSpPr/>
            <p:nvPr>
              <p:custDataLst>
                <p:tags r:id="rId19"/>
              </p:custDataLst>
            </p:nvPr>
          </p:nvSpPr>
          <p:spPr>
            <a:xfrm rot="-750403">
              <a:off x="3615311" y="4032081"/>
              <a:ext cx="1979065" cy="822236"/>
            </a:xfrm>
            <a:custGeom>
              <a:avLst/>
              <a:gdLst/>
              <a:ahLst/>
              <a:cxnLst>
                <a:cxn ang="0">
                  <a:pos x="1978796" y="0"/>
                </a:cxn>
                <a:cxn ang="0">
                  <a:pos x="1829478" y="709032"/>
                </a:cxn>
                <a:cxn ang="0">
                  <a:pos x="0" y="821680"/>
                </a:cxn>
                <a:cxn ang="0">
                  <a:pos x="147425" y="113853"/>
                </a:cxn>
                <a:cxn ang="0">
                  <a:pos x="1978796" y="0"/>
                </a:cxn>
              </a:cxnLst>
              <a:pathLst>
                <a:path w="1979334" h="822792">
                  <a:moveTo>
                    <a:pt x="1979334" y="0"/>
                  </a:moveTo>
                  <a:lnTo>
                    <a:pt x="1829976" y="709991"/>
                  </a:lnTo>
                  <a:lnTo>
                    <a:pt x="0" y="822792"/>
                  </a:lnTo>
                  <a:lnTo>
                    <a:pt x="147465" y="114007"/>
                  </a:lnTo>
                  <a:lnTo>
                    <a:pt x="1979334" y="0"/>
                  </a:lnTo>
                  <a:close/>
                </a:path>
              </a:pathLst>
            </a:custGeom>
            <a:solidFill>
              <a:schemeClr val="accent1"/>
            </a:solidFill>
            <a:ln w="9525">
              <a:noFill/>
            </a:ln>
          </p:spPr>
          <p:txBody>
            <a:bodyPr/>
            <a:p>
              <a:endParaRPr lang="zh-CN" altLang="en-US"/>
            </a:p>
          </p:txBody>
        </p:sp>
      </p:grpSp>
      <p:sp>
        <p:nvSpPr>
          <p:cNvPr id="2" name="Title 1"/>
          <p:cNvSpPr>
            <a:spLocks noGrp="1"/>
          </p:cNvSpPr>
          <p:nvPr>
            <p:ph type="title"/>
          </p:nvPr>
        </p:nvSpPr>
        <p:spPr>
          <a:xfrm rot="20606770">
            <a:off x="3812082" y="3015791"/>
            <a:ext cx="4524905" cy="936773"/>
          </a:xfrm>
        </p:spPr>
        <p:txBody>
          <a:bodyPr>
            <a:normAutofit/>
          </a:bodyPr>
          <a:lstStyle>
            <a:lvl1pPr algn="ctr">
              <a:defRPr sz="5400">
                <a:solidFill>
                  <a:schemeClr val="bg1"/>
                </a:solidFill>
              </a:defRPr>
            </a:lvl1pPr>
          </a:lstStyle>
          <a:p>
            <a:pPr fontAlgn="base"/>
            <a:r>
              <a:rPr lang="zh-CN" altLang="en-US" strike="noStrike" noProof="1" smtClean="0"/>
              <a:t>单击此处编辑母版标题样式</a:t>
            </a:r>
            <a:endParaRPr lang="en-US" strike="noStrike" noProof="1"/>
          </a:p>
        </p:txBody>
      </p:sp>
      <p:sp>
        <p:nvSpPr>
          <p:cNvPr id="28" name="Date Placeholder 2"/>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normAutofit/>
          </a:bodyPr>
          <a:lstStyle>
            <a:lvl1pPr>
              <a:defRPr/>
            </a:lvl1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en-US" altLang="en-US" sz="1800" b="0" i="0" kern="1200" cap="none" spc="0" normalizeH="0" baseline="0" noProof="1">
              <a:latin typeface="Arial" panose="020B0604020202020204" pitchFamily="34" charset="0"/>
              <a:ea typeface="黑体" panose="02010609060101010101" pitchFamily="2" charset="-122"/>
              <a:cs typeface="+mn-cs"/>
            </a:endParaRPr>
          </a:p>
        </p:txBody>
      </p:sp>
      <p:sp>
        <p:nvSpPr>
          <p:cNvPr id="29" name="Footer Placeholder 3"/>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normAutofit/>
          </a:bodyP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defRPr/>
            </a:pPr>
            <a:endParaRPr kumimoji="0" lang="en-US" altLang="en-US" sz="1800" b="0" i="0" kern="1200" cap="none" spc="0" normalizeH="0" baseline="0" noProof="1">
              <a:latin typeface="Arial" panose="020B0604020202020204" pitchFamily="34" charset="0"/>
              <a:ea typeface="黑体" panose="02010609060101010101" pitchFamily="2" charset="-122"/>
              <a:cs typeface="+mn-cs"/>
            </a:endParaRPr>
          </a:p>
        </p:txBody>
      </p:sp>
      <p:sp>
        <p:nvSpPr>
          <p:cNvPr id="30" name="Slide Number Placeholder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noAutofit/>
          </a:bodyPr>
          <a:p>
            <a:pPr algn="r" eaLnBrk="1" fontAlgn="base" hangingPunct="1">
              <a:buChar char="•"/>
            </a:pPr>
            <a:fld id="{9A0DB2DC-4C9A-4742-B13C-FB6460FD3503}" type="slidenum">
              <a:rPr lang="en-US" altLang="zh-CN" noProof="1" dirty="0">
                <a:solidFill>
                  <a:srgbClr val="929292"/>
                </a:solidFill>
                <a:latin typeface="Arial" panose="020B0604020202020204" pitchFamily="34" charset="0"/>
                <a:ea typeface="黑体" panose="02010609060101010101" pitchFamily="2" charset="-122"/>
                <a:cs typeface="+mn-ea"/>
              </a:rPr>
            </a:fld>
            <a:endParaRPr lang="en-US" altLang="zh-CN" noProof="1" dirty="0">
              <a:solidFill>
                <a:srgbClr val="92929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514012" cy="840658"/>
          </a:xfrm>
        </p:spPr>
        <p:txBody>
          <a:bodyPr>
            <a:normAutofit/>
          </a:bodyPr>
          <a:lstStyle>
            <a:lvl1pPr>
              <a:defRPr sz="3600"/>
            </a:lvl1pPr>
          </a:lstStyle>
          <a:p>
            <a:pPr fontAlgn="base"/>
            <a:r>
              <a:rPr lang="zh-CN" altLang="en-US" strike="noStrike" noProof="1" smtClean="0"/>
              <a:t>单击此处编辑母版标题样式</a:t>
            </a:r>
            <a:endParaRPr lang="en-US" strike="noStrike" noProof="1"/>
          </a:p>
        </p:txBody>
      </p:sp>
      <p:sp>
        <p:nvSpPr>
          <p:cNvPr id="3" name="Picture Placeholder 2"/>
          <p:cNvSpPr>
            <a:spLocks noGrp="1" noChangeAspect="1"/>
          </p:cNvSpPr>
          <p:nvPr>
            <p:ph type="pic" idx="1"/>
          </p:nvPr>
        </p:nvSpPr>
        <p:spPr>
          <a:xfrm>
            <a:off x="838200" y="1431981"/>
            <a:ext cx="4550053" cy="479024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smtClean="0">
                <a:ln>
                  <a:noFill/>
                </a:ln>
                <a:solidFill>
                  <a:srgbClr val="598024"/>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rgbClr val="598024"/>
              </a:solidFill>
              <a:effectLst/>
              <a:uLnTx/>
              <a:uFillTx/>
              <a:latin typeface="+mn-lt"/>
              <a:ea typeface="+mn-ea"/>
              <a:cs typeface="+mn-cs"/>
            </a:endParaRPr>
          </a:p>
        </p:txBody>
      </p:sp>
      <p:sp>
        <p:nvSpPr>
          <p:cNvPr id="4" name="Text Placeholder 3"/>
          <p:cNvSpPr>
            <a:spLocks noGrp="1"/>
          </p:cNvSpPr>
          <p:nvPr>
            <p:ph type="body" sz="half" idx="2"/>
          </p:nvPr>
        </p:nvSpPr>
        <p:spPr>
          <a:xfrm>
            <a:off x="6046839" y="1652410"/>
            <a:ext cx="5306961" cy="4349387"/>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3328" y="365125"/>
            <a:ext cx="1050471" cy="5811838"/>
          </a:xfrm>
        </p:spPr>
        <p:txBody>
          <a:bodyPr vert="eaVert"/>
          <a:lstStyle/>
          <a:p>
            <a:pPr fontAlgn="base"/>
            <a:r>
              <a:rPr lang="zh-CN" altLang="en-US" strike="noStrike" noProof="1" smtClean="0"/>
              <a:t>单击此处编辑母版标题样式</a:t>
            </a:r>
            <a:endParaRPr lang="en-US" strike="noStrike" noProof="1"/>
          </a:p>
        </p:txBody>
      </p:sp>
      <p:sp>
        <p:nvSpPr>
          <p:cNvPr id="3" name="Vertical Text Placeholder 2"/>
          <p:cNvSpPr>
            <a:spLocks noGrp="1"/>
          </p:cNvSpPr>
          <p:nvPr>
            <p:ph type="body" orient="vert" idx="1"/>
          </p:nvPr>
        </p:nvSpPr>
        <p:spPr>
          <a:xfrm>
            <a:off x="838199" y="365125"/>
            <a:ext cx="9358993" cy="5811838"/>
          </a:xfrm>
        </p:spPr>
        <p:txBody>
          <a:bodyPr vert="eaVert"/>
          <a:lstStyle>
            <a:lvl1pPr marL="342900" indent="-342900">
              <a:buFont typeface="Arial" panose="020B0604020202020204" pitchFamily="34" charset="0"/>
              <a:buChar char="•"/>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image" Target="../media/image3.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6"/>
          <p:cNvPicPr>
            <a:picLocks noChangeAspect="1"/>
          </p:cNvPicPr>
          <p:nvPr/>
        </p:nvPicPr>
        <p:blipFill>
          <a:blip r:embed="rId16"/>
          <a:srcRect l="398" t="1849" r="2940"/>
          <a:stretch>
            <a:fillRect/>
          </a:stretch>
        </p:blipFill>
        <p:spPr>
          <a:xfrm>
            <a:off x="269875" y="9525"/>
            <a:ext cx="11922125" cy="6856413"/>
          </a:xfrm>
          <a:prstGeom prst="rect">
            <a:avLst/>
          </a:prstGeom>
          <a:noFill/>
          <a:ln w="9525">
            <a:noFill/>
          </a:ln>
        </p:spPr>
      </p:pic>
      <p:sp>
        <p:nvSpPr>
          <p:cNvPr id="8" name="矩形 7"/>
          <p:cNvSpPr/>
          <p:nvPr/>
        </p:nvSpPr>
        <p:spPr>
          <a:xfrm>
            <a:off x="0" y="0"/>
            <a:ext cx="12192000" cy="6865938"/>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28" name="Title Placeholder 1"/>
          <p:cNvSpPr>
            <a:spLocks noGrp="1"/>
          </p:cNvSpPr>
          <p:nvPr>
            <p:ph type="title"/>
            <p:custDataLst>
              <p:tags r:id="rId17"/>
            </p:custDataLst>
          </p:nvPr>
        </p:nvSpPr>
        <p:spPr>
          <a:xfrm>
            <a:off x="838200" y="365125"/>
            <a:ext cx="10515600" cy="771525"/>
          </a:xfrm>
          <a:prstGeom prst="rect">
            <a:avLst/>
          </a:prstGeom>
          <a:noFill/>
          <a:ln w="9525">
            <a:noFill/>
          </a:ln>
        </p:spPr>
        <p:txBody>
          <a:bodyPr anchor="ctr"/>
          <a:p>
            <a:pPr lvl="0"/>
            <a:r>
              <a:rPr lang="zh-CN" altLang="en-US" dirty="0"/>
              <a:t>单击此处编辑母版标题样式</a:t>
            </a:r>
            <a:endParaRPr lang="en-US" altLang="en-US" dirty="0"/>
          </a:p>
        </p:txBody>
      </p:sp>
      <p:sp>
        <p:nvSpPr>
          <p:cNvPr id="1029" name="Text Placeholder 2"/>
          <p:cNvSpPr>
            <a:spLocks noGrp="1"/>
          </p:cNvSpPr>
          <p:nvPr>
            <p:ph type="body"/>
            <p:custDataLst>
              <p:tags r:id="rId18"/>
            </p:custDataLst>
          </p:nvPr>
        </p:nvSpPr>
        <p:spPr>
          <a:xfrm>
            <a:off x="838200" y="1257300"/>
            <a:ext cx="10515600" cy="4943475"/>
          </a:xfrm>
          <a:prstGeom prst="rect">
            <a:avLst/>
          </a:prstGeom>
          <a:noFill/>
          <a:ln w="9525">
            <a:noFill/>
          </a:ln>
        </p:spPr>
        <p:txBody>
          <a:bodyPr anchor="t"/>
          <a:p>
            <a:pPr lvl="0" indent="-34290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en-US"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normAutofit/>
          </a:bodyPr>
          <a:lstStyle>
            <a:lvl1pPr>
              <a:buFont typeface="Arial" panose="020B0604020202020204" pitchFamily="34" charset="0"/>
              <a:buNone/>
              <a:defRPr noProof="1">
                <a:solidFill>
                  <a:srgbClr val="929292"/>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wrap="square" lIns="91440" tIns="45720" rIns="91440" bIns="45720" numCol="1" anchor="ctr" anchorCtr="0" compatLnSpc="1">
            <a:normAutofit/>
          </a:bodyPr>
          <a:lstStyle>
            <a:lvl1pPr algn="ctr">
              <a:buFont typeface="Arial" panose="020B0604020202020204" pitchFamily="34" charset="0"/>
              <a:buNone/>
              <a:defRPr noProof="1">
                <a:solidFill>
                  <a:srgbClr val="929292"/>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800" b="0" i="0" u="none" strike="noStrike" kern="1200" cap="none" spc="0" normalizeH="0" baseline="0" noProof="1">
              <a:ln>
                <a:noFill/>
              </a:ln>
              <a:solidFill>
                <a:srgbClr val="929292"/>
              </a:solidFill>
              <a:effectLst/>
              <a:uLnTx/>
              <a:uFillTx/>
              <a:latin typeface="Arial" panose="020B0604020202020204" pitchFamily="34" charset="0"/>
              <a:ea typeface="黑体" panose="0201060906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noAutofit/>
          </a:bodyPr>
          <a:p>
            <a:pPr lvl="0" algn="r" eaLnBrk="1" fontAlgn="base" hangingPunct="1">
              <a:buChar char="•"/>
            </a:pPr>
            <a:fld id="{9A0DB2DC-4C9A-4742-B13C-FB6460FD3503}" type="slidenum">
              <a:rPr lang="en-US" altLang="zh-CN" strike="noStrike" noProof="1" dirty="0">
                <a:solidFill>
                  <a:srgbClr val="929292"/>
                </a:solidFill>
                <a:latin typeface="Arial" panose="020B0604020202020204" pitchFamily="34" charset="0"/>
                <a:ea typeface="黑体" panose="02010609060101010101" pitchFamily="2" charset="-122"/>
                <a:cs typeface="+mn-ea"/>
              </a:rPr>
            </a:fld>
            <a:endParaRPr lang="en-US" altLang="zh-CN" strike="noStrike" noProof="1" dirty="0">
              <a:solidFill>
                <a:srgbClr val="92929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p:titleStyle>
    <p:bodyStyle>
      <a:lvl1pPr marL="342900" indent="-342900" algn="l" rtl="0" eaLnBrk="0" fontAlgn="base" hangingPunct="0">
        <a:lnSpc>
          <a:spcPct val="90000"/>
        </a:lnSpc>
        <a:spcBef>
          <a:spcPts val="1000"/>
        </a:spcBef>
        <a:spcAft>
          <a:spcPct val="0"/>
        </a:spcAft>
        <a:buFont typeface="Arial" panose="020B0604020202020204" pitchFamily="34" charset="0"/>
        <a:defRPr sz="2400" kern="1200">
          <a:solidFill>
            <a:srgbClr val="598024"/>
          </a:solidFill>
          <a:latin typeface="+mn-lt"/>
          <a:ea typeface="+mn-ea"/>
          <a:cs typeface="+mn-cs"/>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tx1"/>
          </a:solidFill>
          <a:latin typeface="+mn-lt"/>
          <a:ea typeface="+mn-ea"/>
          <a:cs typeface="+mn-cs"/>
        </a:defRPr>
      </a:lvl2pPr>
      <a:lvl3pPr marL="914400" algn="l" rtl="0" eaLnBrk="0" fontAlgn="base" hangingPunct="0">
        <a:lnSpc>
          <a:spcPct val="90000"/>
        </a:lnSpc>
        <a:spcBef>
          <a:spcPts val="500"/>
        </a:spcBef>
        <a:spcAft>
          <a:spcPct val="0"/>
        </a:spcAft>
        <a:buFont typeface="Arial" panose="020B0604020202020204" pitchFamily="34" charset="0"/>
        <a:defRPr sz="2000" kern="1200">
          <a:solidFill>
            <a:schemeClr val="tx1"/>
          </a:solidFill>
          <a:latin typeface="+mn-lt"/>
          <a:ea typeface="+mn-ea"/>
          <a:cs typeface="+mn-cs"/>
        </a:defRPr>
      </a:lvl3pPr>
      <a:lvl4pPr marL="1371600" algn="l" rtl="0" eaLnBrk="0" fontAlgn="base" hangingPunct="0">
        <a:lnSpc>
          <a:spcPct val="90000"/>
        </a:lnSpc>
        <a:spcBef>
          <a:spcPts val="500"/>
        </a:spcBef>
        <a:spcAft>
          <a:spcPct val="0"/>
        </a:spcAft>
        <a:buFont typeface="Arial" panose="020B0604020202020204" pitchFamily="34" charset="0"/>
        <a:defRPr sz="2000" kern="1200">
          <a:solidFill>
            <a:schemeClr val="tx1"/>
          </a:solidFill>
          <a:latin typeface="+mn-lt"/>
          <a:ea typeface="+mn-ea"/>
          <a:cs typeface="+mn-cs"/>
        </a:defRPr>
      </a:lvl4pPr>
      <a:lvl5pPr marL="1828800" algn="l" rtl="0" eaLnBrk="0" fontAlgn="base" hangingPunct="0">
        <a:lnSpc>
          <a:spcPct val="90000"/>
        </a:lnSpc>
        <a:spcBef>
          <a:spcPts val="500"/>
        </a:spcBef>
        <a:spcAft>
          <a:spcPct val="0"/>
        </a:spcAft>
        <a:buFont typeface="Arial" panose="020B0604020202020204" pitchFamily="34" charset="0"/>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4"/>
          <p:cNvSpPr>
            <a:spLocks noGrp="1"/>
          </p:cNvSpPr>
          <p:nvPr>
            <p:custDataLst>
              <p:tags r:id="rId1"/>
            </p:custDataLst>
          </p:nvPr>
        </p:nvSpPr>
        <p:spPr>
          <a:xfrm>
            <a:off x="4816475" y="1670050"/>
            <a:ext cx="7116763" cy="1601788"/>
          </a:xfrm>
          <a:prstGeom prst="rect">
            <a:avLst/>
          </a:prstGeom>
          <a:noFill/>
          <a:ln w="9525">
            <a:noFill/>
          </a:ln>
        </p:spPr>
        <p:txBody>
          <a:bodyPr anchor="b"/>
          <a:p>
            <a:pPr lvl="0" indent="0" algn="ctr">
              <a:lnSpc>
                <a:spcPct val="90000"/>
              </a:lnSpc>
            </a:pPr>
            <a:r>
              <a:rPr lang="en-US" altLang="zh-CN" sz="4400" b="1" dirty="0">
                <a:solidFill>
                  <a:srgbClr val="FF0000"/>
                </a:solidFill>
                <a:latin typeface="隶书" panose="02010509060101010101" pitchFamily="49" charset="-122"/>
                <a:ea typeface="隶书" panose="02010509060101010101" pitchFamily="49" charset="-122"/>
              </a:rPr>
              <a:t>信息</a:t>
            </a:r>
            <a:r>
              <a:rPr lang="zh-CN" altLang="en-US" sz="4400" b="1" dirty="0">
                <a:solidFill>
                  <a:srgbClr val="FF0000"/>
                </a:solidFill>
                <a:latin typeface="隶书" panose="02010509060101010101" pitchFamily="49" charset="-122"/>
                <a:ea typeface="隶书" panose="02010509060101010101" pitchFamily="49" charset="-122"/>
              </a:rPr>
              <a:t>学奥赛辅导</a:t>
            </a:r>
            <a:endParaRPr lang="zh-CN" altLang="en-US" sz="4400" b="1" dirty="0">
              <a:solidFill>
                <a:srgbClr val="FF0000"/>
              </a:solidFill>
              <a:latin typeface="隶书" panose="02010509060101010101" pitchFamily="49" charset="-122"/>
              <a:ea typeface="隶书" panose="02010509060101010101" pitchFamily="49" charset="-122"/>
            </a:endParaRPr>
          </a:p>
        </p:txBody>
      </p:sp>
      <p:sp>
        <p:nvSpPr>
          <p:cNvPr id="11266" name="副标题 5"/>
          <p:cNvSpPr>
            <a:spLocks noGrp="1"/>
          </p:cNvSpPr>
          <p:nvPr>
            <p:custDataLst>
              <p:tags r:id="rId2"/>
            </p:custDataLst>
          </p:nvPr>
        </p:nvSpPr>
        <p:spPr>
          <a:xfrm>
            <a:off x="4816475" y="3722688"/>
            <a:ext cx="7116763" cy="1506537"/>
          </a:xfrm>
          <a:prstGeom prst="rect">
            <a:avLst/>
          </a:prstGeom>
          <a:noFill/>
          <a:ln w="9525">
            <a:noFill/>
          </a:ln>
        </p:spPr>
        <p:txBody>
          <a:bodyPr anchor="ctr"/>
          <a:p>
            <a:pPr lvl="0" indent="0" algn="ctr">
              <a:lnSpc>
                <a:spcPct val="90000"/>
              </a:lnSpc>
              <a:spcBef>
                <a:spcPts val="1000"/>
              </a:spcBef>
              <a:buSzPct val="60000"/>
            </a:pPr>
            <a:r>
              <a:rPr lang="en-US" altLang="zh-CN" sz="2800" dirty="0">
                <a:solidFill>
                  <a:srgbClr val="FF0000"/>
                </a:solidFill>
                <a:latin typeface="隶书" panose="02010509060101010101" pitchFamily="49" charset="-122"/>
                <a:ea typeface="隶书" panose="02010509060101010101" pitchFamily="49" charset="-122"/>
              </a:rPr>
              <a:t>   </a:t>
            </a:r>
            <a:r>
              <a:rPr lang="zh-CN" sz="2800" dirty="0">
                <a:solidFill>
                  <a:srgbClr val="FF0000"/>
                </a:solidFill>
                <a:latin typeface="隶书" panose="02010509060101010101" pitchFamily="49" charset="-122"/>
                <a:ea typeface="隶书" panose="02010509060101010101" pitchFamily="49" charset="-122"/>
                <a:sym typeface="+mn-ea"/>
              </a:rPr>
              <a:t>线性表</a:t>
            </a:r>
            <a:r>
              <a:rPr lang="en-US" altLang="zh-CN" sz="2800" dirty="0">
                <a:solidFill>
                  <a:srgbClr val="9CB032"/>
                </a:solidFill>
                <a:latin typeface="Arial" panose="020B0604020202020204" pitchFamily="34" charset="0"/>
                <a:ea typeface="黑体" panose="02010609060101010101" pitchFamily="2" charset="-122"/>
              </a:rPr>
              <a:t>                                            </a:t>
            </a:r>
            <a:endParaRPr lang="en-US" altLang="zh-CN" sz="2800" dirty="0">
              <a:solidFill>
                <a:srgbClr val="9CB032"/>
              </a:solidFill>
              <a:latin typeface="Arial" panose="020B0604020202020204" pitchFamily="34" charset="0"/>
              <a:ea typeface="黑体" panose="02010609060101010101" pitchFamily="2" charset="-122"/>
            </a:endParaRPr>
          </a:p>
          <a:p>
            <a:pPr lvl="0" indent="0" algn="ctr">
              <a:lnSpc>
                <a:spcPct val="90000"/>
              </a:lnSpc>
              <a:spcBef>
                <a:spcPts val="1000"/>
              </a:spcBef>
              <a:buSzPct val="60000"/>
            </a:pPr>
            <a:r>
              <a:rPr lang="en-US" altLang="zh-CN" sz="2800" dirty="0">
                <a:solidFill>
                  <a:srgbClr val="FF0000"/>
                </a:solidFill>
                <a:latin typeface="Monotype Corsiva" panose="03010101010201010101" pitchFamily="66" charset="0"/>
                <a:ea typeface="黑体" panose="02010609060101010101" pitchFamily="2" charset="-122"/>
              </a:rPr>
              <a:t>    Teacher: </a:t>
            </a:r>
            <a:r>
              <a:rPr lang="en-US" altLang="zh-CN" sz="2800" dirty="0">
                <a:solidFill>
                  <a:srgbClr val="FF0000"/>
                </a:solidFill>
                <a:latin typeface="隶书" panose="02010509060101010101" pitchFamily="49" charset="-122"/>
                <a:ea typeface="隶书" panose="02010509060101010101" pitchFamily="49" charset="-122"/>
              </a:rPr>
              <a:t>鹿秀娥</a:t>
            </a:r>
            <a:endParaRPr lang="en-US" altLang="zh-CN" sz="2800" dirty="0">
              <a:solidFill>
                <a:srgbClr val="FF0000"/>
              </a:solidFill>
              <a:latin typeface="隶书" panose="02010509060101010101" pitchFamily="49" charset="-122"/>
              <a:ea typeface="隶书" panose="02010509060101010101" pitchFamily="49" charset="-122"/>
            </a:endParaRPr>
          </a:p>
          <a:p>
            <a:pPr lvl="0" indent="0" algn="ctr">
              <a:lnSpc>
                <a:spcPct val="90000"/>
              </a:lnSpc>
              <a:spcBef>
                <a:spcPts val="1000"/>
              </a:spcBef>
              <a:buSzPct val="60000"/>
            </a:pPr>
            <a:r>
              <a:rPr lang="en-US" altLang="zh-CN" sz="2800" dirty="0">
                <a:solidFill>
                  <a:srgbClr val="FF0000"/>
                </a:solidFill>
                <a:latin typeface="隶书" panose="02010509060101010101" pitchFamily="49" charset="-122"/>
                <a:ea typeface="隶书" panose="02010509060101010101" pitchFamily="49" charset="-122"/>
              </a:rPr>
              <a:t>                             </a:t>
            </a:r>
            <a:endParaRPr lang="en-US" altLang="zh-CN" sz="2800" dirty="0">
              <a:solidFill>
                <a:srgbClr val="FF0000"/>
              </a:solidFill>
              <a:latin typeface="隶书" panose="02010509060101010101" pitchFamily="49" charset="-122"/>
              <a:ea typeface="隶书" panose="02010509060101010101" pitchFamily="49"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p:txBody>
          <a:bodyPr anchor="ctr"/>
          <a:p>
            <a:r>
              <a:rPr lang="zh-CN" altLang="en-US" dirty="0">
                <a:solidFill>
                  <a:srgbClr val="FF0000"/>
                </a:solidFill>
                <a:latin typeface="隶书" panose="02010509060101010101" pitchFamily="49" charset="-122"/>
                <a:ea typeface="隶书" panose="02010509060101010101" pitchFamily="49" charset="-122"/>
              </a:rPr>
              <a:t>线性表的实现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117763" name="文本占位符 117762"/>
          <p:cNvSpPr>
            <a:spLocks noGrp="1"/>
          </p:cNvSpPr>
          <p:nvPr>
            <p:ph type="body" idx="1"/>
          </p:nvPr>
        </p:nvSpPr>
        <p:spPr/>
        <p:txBody>
          <a:bodyPr/>
          <a:p>
            <a:pPr>
              <a:lnSpc>
                <a:spcPct val="90000"/>
              </a:lnSpc>
            </a:pPr>
            <a:r>
              <a:rPr lang="zh-CN" altLang="en-US" sz="2000" dirty="0">
                <a:solidFill>
                  <a:srgbClr val="0000FF"/>
                </a:solidFill>
                <a:latin typeface="隶书" panose="02010509060101010101" pitchFamily="49" charset="-122"/>
                <a:ea typeface="隶书" panose="02010509060101010101" pitchFamily="49" charset="-122"/>
              </a:rPr>
              <a:t>顺序存储结构</a:t>
            </a:r>
            <a:endParaRPr lang="zh-CN" altLang="en-US" sz="2000" dirty="0">
              <a:solidFill>
                <a:srgbClr val="0000FF"/>
              </a:solidFill>
              <a:latin typeface="隶书" panose="02010509060101010101" pitchFamily="49" charset="-122"/>
              <a:ea typeface="隶书" panose="02010509060101010101" pitchFamily="49" charset="-122"/>
            </a:endParaRPr>
          </a:p>
          <a:p>
            <a:pPr>
              <a:lnSpc>
                <a:spcPct val="90000"/>
              </a:lnSpc>
              <a:buNone/>
            </a:pPr>
            <a:r>
              <a:rPr lang="zh-CN" altLang="en-US" sz="2000" dirty="0">
                <a:latin typeface="隶书" panose="02010509060101010101" pitchFamily="49" charset="-122"/>
                <a:ea typeface="隶书" panose="02010509060101010101" pitchFamily="49" charset="-122"/>
              </a:rPr>
              <a:t>	一般用数组类型：</a:t>
            </a:r>
            <a:endParaRPr lang="zh-CN" altLang="en-US" sz="2000" dirty="0">
              <a:latin typeface="隶书" panose="02010509060101010101" pitchFamily="49" charset="-122"/>
              <a:ea typeface="隶书" panose="02010509060101010101" pitchFamily="49" charset="-122"/>
            </a:endParaRPr>
          </a:p>
          <a:p>
            <a:pPr>
              <a:lnSpc>
                <a:spcPct val="90000"/>
              </a:lnSpc>
              <a:buNone/>
            </a:pPr>
            <a:r>
              <a:rPr lang="zh-CN" altLang="en-US" sz="2000" err="1">
                <a:latin typeface="隶书" panose="02010509060101010101" pitchFamily="49" charset="-122"/>
                <a:ea typeface="隶书" panose="02010509060101010101" pitchFamily="49" charset="-122"/>
              </a:rPr>
              <a:t>		</a:t>
            </a:r>
            <a:r>
              <a:rPr lang="en-US" altLang="zh-CN" sz="2000" err="1">
                <a:latin typeface="隶书" panose="02010509060101010101" pitchFamily="49" charset="-122"/>
                <a:ea typeface="隶书" panose="02010509060101010101" pitchFamily="49" charset="-122"/>
              </a:rPr>
              <a:t>#define MaxN</a:t>
            </a:r>
            <a:r>
              <a:rPr lang="en-US" altLang="zh-CN" sz="2000">
                <a:latin typeface="隶书" panose="02010509060101010101" pitchFamily="49" charset="-122"/>
                <a:ea typeface="隶书" panose="02010509060101010101" pitchFamily="49" charset="-122"/>
              </a:rPr>
              <a:t> 1000</a:t>
            </a:r>
            <a:endParaRPr lang="en-US" altLang="zh-CN" sz="2000">
              <a:latin typeface="隶书" panose="02010509060101010101" pitchFamily="49" charset="-122"/>
              <a:ea typeface="隶书" panose="02010509060101010101" pitchFamily="49" charset="-122"/>
            </a:endParaRPr>
          </a:p>
          <a:p>
            <a:pPr>
              <a:lnSpc>
                <a:spcPct val="90000"/>
              </a:lnSpc>
              <a:buNone/>
            </a:pPr>
            <a:r>
              <a:rPr lang="en-US" altLang="zh-CN" sz="2000" err="1">
                <a:latin typeface="隶书" panose="02010509060101010101" pitchFamily="49" charset="-122"/>
                <a:ea typeface="隶书" panose="02010509060101010101" pitchFamily="49" charset="-122"/>
              </a:rPr>
              <a:t>		int list[MaxN</a:t>
            </a:r>
            <a:r>
              <a:rPr lang="en-US" altLang="zh-CN" sz="2000">
                <a:latin typeface="隶书" panose="02010509060101010101" pitchFamily="49" charset="-122"/>
                <a:ea typeface="隶书" panose="02010509060101010101" pitchFamily="49" charset="-122"/>
              </a:rPr>
              <a:t>];</a:t>
            </a:r>
            <a:endParaRPr lang="en-US" altLang="zh-CN" sz="2000">
              <a:latin typeface="隶书" panose="02010509060101010101" pitchFamily="49" charset="-122"/>
              <a:ea typeface="隶书" panose="02010509060101010101" pitchFamily="49" charset="-122"/>
            </a:endParaRPr>
          </a:p>
          <a:p>
            <a:pPr>
              <a:lnSpc>
                <a:spcPct val="90000"/>
              </a:lnSpc>
            </a:pPr>
            <a:r>
              <a:rPr lang="zh-CN" altLang="en-US" sz="2000" dirty="0">
                <a:solidFill>
                  <a:srgbClr val="0000FF"/>
                </a:solidFill>
                <a:latin typeface="隶书" panose="02010509060101010101" pitchFamily="49" charset="-122"/>
                <a:ea typeface="隶书" panose="02010509060101010101" pitchFamily="49" charset="-122"/>
              </a:rPr>
              <a:t>链式存储结构</a:t>
            </a:r>
            <a:endParaRPr lang="zh-CN" altLang="en-US" sz="2000" dirty="0">
              <a:solidFill>
                <a:srgbClr val="0000FF"/>
              </a:solidFill>
              <a:latin typeface="隶书" panose="02010509060101010101" pitchFamily="49" charset="-122"/>
              <a:ea typeface="隶书" panose="02010509060101010101" pitchFamily="49" charset="-122"/>
            </a:endParaRPr>
          </a:p>
          <a:p>
            <a:pPr>
              <a:lnSpc>
                <a:spcPct val="90000"/>
              </a:lnSpc>
              <a:buNone/>
            </a:pPr>
            <a:r>
              <a:rPr lang="zh-CN" altLang="en-US" sz="2000" dirty="0">
                <a:latin typeface="隶书" panose="02010509060101010101" pitchFamily="49" charset="-122"/>
                <a:ea typeface="隶书" panose="02010509060101010101" pitchFamily="49" charset="-122"/>
              </a:rPr>
              <a:t>	一般用指针</a:t>
            </a:r>
            <a:r>
              <a:rPr lang="en-US" altLang="zh-CN" sz="2000" dirty="0">
                <a:latin typeface="隶书" panose="02010509060101010101" pitchFamily="49" charset="-122"/>
                <a:ea typeface="隶书" panose="02010509060101010101" pitchFamily="49" charset="-122"/>
              </a:rPr>
              <a:t>(</a:t>
            </a:r>
            <a:r>
              <a:rPr lang="zh-CN" altLang="en-US" sz="2000" dirty="0">
                <a:latin typeface="隶书" panose="02010509060101010101" pitchFamily="49" charset="-122"/>
                <a:ea typeface="隶书" panose="02010509060101010101" pitchFamily="49" charset="-122"/>
              </a:rPr>
              <a:t>链表</a:t>
            </a:r>
            <a:r>
              <a:rPr lang="en-US" altLang="zh-CN" sz="2000" dirty="0">
                <a:latin typeface="隶书" panose="02010509060101010101" pitchFamily="49" charset="-122"/>
                <a:ea typeface="隶书" panose="02010509060101010101" pitchFamily="49" charset="-122"/>
              </a:rPr>
              <a:t>)</a:t>
            </a:r>
            <a:r>
              <a:rPr lang="zh-CN" altLang="en-US" sz="2000" dirty="0">
                <a:latin typeface="隶书" panose="02010509060101010101" pitchFamily="49" charset="-122"/>
                <a:ea typeface="隶书" panose="02010509060101010101" pitchFamily="49" charset="-122"/>
              </a:rPr>
              <a:t>类型：</a:t>
            </a:r>
            <a:endParaRPr lang="zh-CN" altLang="en-US" sz="2000" dirty="0">
              <a:latin typeface="隶书" panose="02010509060101010101" pitchFamily="49" charset="-122"/>
              <a:ea typeface="隶书" panose="02010509060101010101" pitchFamily="49" charset="-122"/>
            </a:endParaRPr>
          </a:p>
          <a:p>
            <a:pPr>
              <a:lnSpc>
                <a:spcPct val="90000"/>
              </a:lnSpc>
              <a:buNone/>
            </a:pPr>
            <a:r>
              <a:rPr lang="zh-CN" altLang="en-US" sz="2000" err="1">
                <a:latin typeface="隶书" panose="02010509060101010101" pitchFamily="49" charset="-122"/>
                <a:ea typeface="隶书" panose="02010509060101010101" pitchFamily="49" charset="-122"/>
              </a:rPr>
              <a:t>		</a:t>
            </a:r>
            <a:r>
              <a:rPr lang="en-US" altLang="zh-CN" sz="2000" err="1">
                <a:latin typeface="隶书" panose="02010509060101010101" pitchFamily="49" charset="-122"/>
                <a:ea typeface="隶书" panose="02010509060101010101" pitchFamily="49" charset="-122"/>
              </a:rPr>
              <a:t>struct</a:t>
            </a:r>
            <a:r>
              <a:rPr lang="en-US" altLang="zh-CN" sz="2000">
                <a:latin typeface="隶书" panose="02010509060101010101" pitchFamily="49" charset="-122"/>
                <a:ea typeface="隶书" panose="02010509060101010101" pitchFamily="49" charset="-122"/>
              </a:rPr>
              <a:t> Node</a:t>
            </a:r>
            <a:endParaRPr lang="en-US" altLang="zh-CN" sz="2000">
              <a:latin typeface="隶书" panose="02010509060101010101" pitchFamily="49" charset="-122"/>
              <a:ea typeface="隶书" panose="02010509060101010101" pitchFamily="49" charset="-122"/>
            </a:endParaRPr>
          </a:p>
          <a:p>
            <a:pPr>
              <a:lnSpc>
                <a:spcPct val="90000"/>
              </a:lnSpc>
              <a:buNone/>
            </a:pPr>
            <a:r>
              <a:rPr lang="en-US" altLang="zh-CN" sz="2000">
                <a:latin typeface="隶书" panose="02010509060101010101" pitchFamily="49" charset="-122"/>
                <a:ea typeface="隶书" panose="02010509060101010101" pitchFamily="49" charset="-122"/>
              </a:rPr>
              <a:t>		{</a:t>
            </a:r>
            <a:endParaRPr lang="en-US" altLang="zh-CN" sz="2000">
              <a:latin typeface="隶书" panose="02010509060101010101" pitchFamily="49" charset="-122"/>
              <a:ea typeface="隶书" panose="02010509060101010101" pitchFamily="49" charset="-122"/>
            </a:endParaRPr>
          </a:p>
          <a:p>
            <a:pPr>
              <a:lnSpc>
                <a:spcPct val="90000"/>
              </a:lnSpc>
              <a:buNone/>
            </a:pPr>
            <a:r>
              <a:rPr lang="en-US" altLang="zh-CN" sz="2000" err="1">
                <a:latin typeface="隶书" panose="02010509060101010101" pitchFamily="49" charset="-122"/>
                <a:ea typeface="隶书" panose="02010509060101010101" pitchFamily="49" charset="-122"/>
              </a:rPr>
              <a:t>			int</a:t>
            </a:r>
            <a:r>
              <a:rPr lang="en-US" altLang="zh-CN" sz="2000">
                <a:latin typeface="隶书" panose="02010509060101010101" pitchFamily="49" charset="-122"/>
                <a:ea typeface="隶书" panose="02010509060101010101" pitchFamily="49" charset="-122"/>
              </a:rPr>
              <a:t> data;</a:t>
            </a:r>
            <a:endParaRPr lang="en-US" altLang="zh-CN" sz="2000">
              <a:latin typeface="隶书" panose="02010509060101010101" pitchFamily="49" charset="-122"/>
              <a:ea typeface="隶书" panose="02010509060101010101" pitchFamily="49" charset="-122"/>
            </a:endParaRPr>
          </a:p>
          <a:p>
            <a:pPr>
              <a:lnSpc>
                <a:spcPct val="90000"/>
              </a:lnSpc>
              <a:buNone/>
            </a:pPr>
            <a:r>
              <a:rPr lang="en-US" altLang="zh-CN" sz="2000" dirty="0">
                <a:latin typeface="隶书" panose="02010509060101010101" pitchFamily="49" charset="-122"/>
                <a:ea typeface="隶书" panose="02010509060101010101" pitchFamily="49" charset="-122"/>
              </a:rPr>
              <a:t>			</a:t>
            </a:r>
            <a:r>
              <a:rPr lang="en-US" altLang="zh-CN" sz="2000">
                <a:latin typeface="隶书" panose="02010509060101010101" pitchFamily="49" charset="-122"/>
                <a:ea typeface="隶书" panose="02010509060101010101" pitchFamily="49" charset="-122"/>
              </a:rPr>
              <a:t>Node *next;</a:t>
            </a:r>
            <a:endParaRPr lang="en-US" altLang="zh-CN" sz="2000">
              <a:latin typeface="隶书" panose="02010509060101010101" pitchFamily="49" charset="-122"/>
              <a:ea typeface="隶书" panose="02010509060101010101" pitchFamily="49" charset="-122"/>
            </a:endParaRPr>
          </a:p>
          <a:p>
            <a:pPr>
              <a:lnSpc>
                <a:spcPct val="90000"/>
              </a:lnSpc>
              <a:buNone/>
            </a:pPr>
            <a:r>
              <a:rPr lang="en-US" altLang="zh-CN" sz="2000">
                <a:latin typeface="隶书" panose="02010509060101010101" pitchFamily="49" charset="-122"/>
                <a:ea typeface="隶书" panose="02010509060101010101" pitchFamily="49" charset="-122"/>
              </a:rPr>
              <a:t>		};</a:t>
            </a:r>
            <a:endParaRPr lang="en-US" altLang="zh-CN" sz="2000">
              <a:latin typeface="隶书" panose="02010509060101010101" pitchFamily="49" charset="-122"/>
              <a:ea typeface="隶书" panose="02010509060101010101" pitchFamily="49" charset="-122"/>
            </a:endParaRPr>
          </a:p>
        </p:txBody>
      </p:sp>
      <p:sp>
        <p:nvSpPr>
          <p:cNvPr id="2" name="文本框 1"/>
          <p:cNvSpPr txBox="1"/>
          <p:nvPr/>
        </p:nvSpPr>
        <p:spPr>
          <a:xfrm>
            <a:off x="5569585" y="1784985"/>
            <a:ext cx="4778375" cy="701040"/>
          </a:xfrm>
          <a:prstGeom prst="rect">
            <a:avLst/>
          </a:prstGeom>
          <a:noFill/>
        </p:spPr>
        <p:txBody>
          <a:bodyPr wrap="square" rtlCol="0" anchor="t">
            <a:spAutoFit/>
          </a:bodyPr>
          <a:p>
            <a:pPr lvl="1"/>
            <a:r>
              <a:rPr lang="zh-CN" altLang="en-US" sz="2000" dirty="0">
                <a:solidFill>
                  <a:srgbClr val="FB5CFD"/>
                </a:solidFill>
                <a:latin typeface="隶书" panose="02010509060101010101" pitchFamily="49" charset="-122"/>
                <a:ea typeface="隶书" panose="02010509060101010101" pitchFamily="49" charset="-122"/>
                <a:sym typeface="+mn-ea"/>
              </a:rPr>
              <a:t>连续存储</a:t>
            </a:r>
            <a:endParaRPr lang="zh-CN" altLang="en-US" sz="2000" dirty="0">
              <a:solidFill>
                <a:srgbClr val="FB5CFD"/>
              </a:solidFill>
              <a:latin typeface="隶书" panose="02010509060101010101" pitchFamily="49" charset="-122"/>
              <a:ea typeface="隶书" panose="02010509060101010101" pitchFamily="49" charset="-122"/>
              <a:sym typeface="+mn-ea"/>
            </a:endParaRPr>
          </a:p>
          <a:p>
            <a:pPr lvl="1"/>
            <a:r>
              <a:rPr lang="zh-CN" altLang="en-US" sz="2000" dirty="0">
                <a:solidFill>
                  <a:srgbClr val="FB5CFD"/>
                </a:solidFill>
                <a:latin typeface="隶书" panose="02010509060101010101" pitchFamily="49" charset="-122"/>
                <a:ea typeface="隶书" panose="02010509060101010101" pitchFamily="49" charset="-122"/>
                <a:sym typeface="+mn-ea"/>
              </a:rPr>
              <a:t>易于定位，不易于插入和删除</a:t>
            </a:r>
            <a:endParaRPr lang="zh-CN" altLang="en-US" sz="2000" dirty="0">
              <a:solidFill>
                <a:srgbClr val="FB5CFD"/>
              </a:solidFill>
              <a:latin typeface="隶书" panose="02010509060101010101" pitchFamily="49" charset="-122"/>
              <a:ea typeface="隶书" panose="02010509060101010101" pitchFamily="49" charset="-122"/>
              <a:sym typeface="+mn-ea"/>
            </a:endParaRPr>
          </a:p>
        </p:txBody>
      </p:sp>
      <p:sp>
        <p:nvSpPr>
          <p:cNvPr id="3" name="文本框 2"/>
          <p:cNvSpPr txBox="1"/>
          <p:nvPr/>
        </p:nvSpPr>
        <p:spPr>
          <a:xfrm>
            <a:off x="5569585" y="4062095"/>
            <a:ext cx="4460240" cy="701040"/>
          </a:xfrm>
          <a:prstGeom prst="rect">
            <a:avLst/>
          </a:prstGeom>
          <a:noFill/>
        </p:spPr>
        <p:txBody>
          <a:bodyPr wrap="square" rtlCol="0" anchor="t">
            <a:spAutoFit/>
          </a:bodyPr>
          <a:p>
            <a:pPr lvl="1"/>
            <a:r>
              <a:rPr lang="zh-CN" altLang="en-US" sz="2000" dirty="0">
                <a:solidFill>
                  <a:srgbClr val="FB5CFD"/>
                </a:solidFill>
                <a:latin typeface="隶书" panose="02010509060101010101" pitchFamily="49" charset="-122"/>
                <a:ea typeface="隶书" panose="02010509060101010101" pitchFamily="49" charset="-122"/>
                <a:sym typeface="+mn-ea"/>
              </a:rPr>
              <a:t>非连续存储</a:t>
            </a:r>
            <a:endParaRPr lang="zh-CN" altLang="en-US" sz="2000" dirty="0">
              <a:solidFill>
                <a:srgbClr val="FB5CFD"/>
              </a:solidFill>
              <a:latin typeface="隶书" panose="02010509060101010101" pitchFamily="49" charset="-122"/>
              <a:ea typeface="隶书" panose="02010509060101010101" pitchFamily="49" charset="-122"/>
              <a:sym typeface="+mn-ea"/>
            </a:endParaRPr>
          </a:p>
          <a:p>
            <a:pPr lvl="1"/>
            <a:r>
              <a:rPr lang="zh-CN" altLang="en-US" sz="2000" dirty="0">
                <a:solidFill>
                  <a:srgbClr val="FB5CFD"/>
                </a:solidFill>
                <a:latin typeface="隶书" panose="02010509060101010101" pitchFamily="49" charset="-122"/>
                <a:ea typeface="隶书" panose="02010509060101010101" pitchFamily="49" charset="-122"/>
                <a:sym typeface="+mn-ea"/>
              </a:rPr>
              <a:t>易于插入和删除，不易于定位</a:t>
            </a:r>
            <a:endParaRPr lang="zh-CN" altLang="en-US" sz="2000" dirty="0">
              <a:solidFill>
                <a:srgbClr val="FB5CFD"/>
              </a:solidFill>
              <a:latin typeface="隶书" panose="02010509060101010101" pitchFamily="49" charset="-122"/>
              <a:ea typeface="隶书" panose="020105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30049"/>
          <p:cNvSpPr txBox="1"/>
          <p:nvPr/>
        </p:nvSpPr>
        <p:spPr>
          <a:xfrm>
            <a:off x="1080135" y="1243330"/>
            <a:ext cx="10876915" cy="3931920"/>
          </a:xfrm>
          <a:prstGeom prst="rect">
            <a:avLst/>
          </a:prstGeom>
          <a:noFill/>
          <a:ln w="9525">
            <a:noFill/>
          </a:ln>
        </p:spPr>
        <p:txBody>
          <a:bodyPr wrap="square">
            <a:spAutoFit/>
          </a:bodyPr>
          <a:p>
            <a:pPr lvl="0" algn="just">
              <a:spcBef>
                <a:spcPct val="50000"/>
              </a:spcBef>
              <a:buClr>
                <a:srgbClr val="000000"/>
              </a:buClr>
            </a:pPr>
            <a:r>
              <a:rPr lang="en-US" altLang="zh-CN" sz="2000" b="1" dirty="0">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顺序存储结构是指用一组地址连续的存贮单元依次存储线性表的元素，通常用数组实现。数组的物理实现是一块连续的存储空间，它是按</a:t>
            </a:r>
            <a:r>
              <a:rPr lang="zh-CN" altLang="en-US" sz="2400" b="1" dirty="0">
                <a:solidFill>
                  <a:srgbClr val="FB5CFD"/>
                </a:solidFill>
                <a:latin typeface="隶书" panose="02010509060101010101" pitchFamily="49" charset="-122"/>
                <a:ea typeface="隶书" panose="02010509060101010101" pitchFamily="49" charset="-122"/>
              </a:rPr>
              <a:t>首址</a:t>
            </a:r>
            <a:r>
              <a:rPr lang="zh-CN" altLang="en-US" sz="2400" b="1" dirty="0">
                <a:latin typeface="隶书" panose="02010509060101010101" pitchFamily="49" charset="-122"/>
                <a:ea typeface="隶书" panose="02010509060101010101" pitchFamily="49" charset="-122"/>
              </a:rPr>
              <a:t>（表中第</a:t>
            </a:r>
            <a:r>
              <a:rPr lang="en-US" altLang="zh-CN" sz="2400" b="1" dirty="0">
                <a:latin typeface="隶书" panose="02010509060101010101" pitchFamily="49" charset="-122"/>
                <a:ea typeface="隶书" panose="02010509060101010101" pitchFamily="49" charset="-122"/>
              </a:rPr>
              <a:t>1</a:t>
            </a:r>
            <a:r>
              <a:rPr lang="zh-CN" altLang="en-US" sz="2400" b="1" dirty="0">
                <a:latin typeface="隶书" panose="02010509060101010101" pitchFamily="49" charset="-122"/>
                <a:ea typeface="隶书" panose="02010509060101010101" pitchFamily="49" charset="-122"/>
              </a:rPr>
              <a:t>个元素的地址）</a:t>
            </a:r>
            <a:r>
              <a:rPr lang="en-US" altLang="zh-CN" sz="2400" b="1" dirty="0">
                <a:solidFill>
                  <a:srgbClr val="FB5CFD"/>
                </a:solidFill>
                <a:latin typeface="隶书" panose="02010509060101010101" pitchFamily="49" charset="-122"/>
                <a:ea typeface="隶书" panose="02010509060101010101" pitchFamily="49" charset="-122"/>
              </a:rPr>
              <a:t>+</a:t>
            </a:r>
            <a:r>
              <a:rPr lang="zh-CN" altLang="en-US" sz="2400" b="1" dirty="0">
                <a:solidFill>
                  <a:srgbClr val="FB5CFD"/>
                </a:solidFill>
                <a:latin typeface="隶书" panose="02010509060101010101" pitchFamily="49" charset="-122"/>
                <a:ea typeface="隶书" panose="02010509060101010101" pitchFamily="49" charset="-122"/>
              </a:rPr>
              <a:t>位移</a:t>
            </a:r>
            <a:r>
              <a:rPr lang="zh-CN" altLang="en-US" sz="2400" b="1" dirty="0">
                <a:latin typeface="隶书" panose="02010509060101010101" pitchFamily="49" charset="-122"/>
                <a:ea typeface="隶书" panose="02010509060101010101" pitchFamily="49" charset="-122"/>
              </a:rPr>
              <a:t>来访问每一个元素。</a:t>
            </a:r>
            <a:endParaRPr lang="zh-CN" altLang="en-US" sz="24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400" b="1" dirty="0">
                <a:latin typeface="隶书" panose="02010509060101010101" pitchFamily="49" charset="-122"/>
                <a:ea typeface="隶书" panose="02010509060101010101" pitchFamily="49" charset="-122"/>
              </a:rPr>
              <a:t>设：</a:t>
            </a:r>
            <a:endParaRPr lang="zh-CN" altLang="en-US" sz="2400" b="1" dirty="0">
              <a:latin typeface="隶书" panose="02010509060101010101" pitchFamily="49" charset="-122"/>
              <a:ea typeface="隶书" panose="02010509060101010101" pitchFamily="49" charset="-122"/>
            </a:endParaRPr>
          </a:p>
          <a:p>
            <a:pPr lvl="0" algn="just">
              <a:spcBef>
                <a:spcPct val="50000"/>
              </a:spcBef>
              <a:buClr>
                <a:srgbClr val="000000"/>
              </a:buClr>
            </a:pPr>
            <a:r>
              <a:rPr lang="en-US" altLang="zh-CN" sz="2400" b="1" dirty="0">
                <a:latin typeface="隶书" panose="02010509060101010101" pitchFamily="49" charset="-122"/>
                <a:ea typeface="隶书" panose="02010509060101010101" pitchFamily="49" charset="-122"/>
              </a:rPr>
              <a:t>loc(a[i])—a</a:t>
            </a:r>
            <a:r>
              <a:rPr lang="zh-CN" altLang="en-US" sz="2400" b="1" dirty="0">
                <a:latin typeface="隶书" panose="02010509060101010101" pitchFamily="49" charset="-122"/>
                <a:ea typeface="隶书" panose="02010509060101010101" pitchFamily="49" charset="-122"/>
              </a:rPr>
              <a:t>表中元素</a:t>
            </a:r>
            <a:r>
              <a:rPr lang="en-US" altLang="zh-CN" sz="2400" b="1" dirty="0">
                <a:latin typeface="隶书" panose="02010509060101010101" pitchFamily="49" charset="-122"/>
                <a:ea typeface="隶书" panose="02010509060101010101" pitchFamily="49" charset="-122"/>
              </a:rPr>
              <a:t>i</a:t>
            </a:r>
            <a:r>
              <a:rPr lang="zh-CN" altLang="en-US" sz="2400" b="1" dirty="0">
                <a:latin typeface="隶书" panose="02010509060101010101" pitchFamily="49" charset="-122"/>
                <a:ea typeface="隶书" panose="02010509060101010101" pitchFamily="49" charset="-122"/>
              </a:rPr>
              <a:t>的内存起始地址（</a:t>
            </a:r>
            <a:r>
              <a:rPr lang="en-US" altLang="zh-CN" sz="2400" b="1" dirty="0">
                <a:latin typeface="隶书" panose="02010509060101010101" pitchFamily="49" charset="-122"/>
                <a:ea typeface="隶书" panose="02010509060101010101" pitchFamily="49" charset="-122"/>
              </a:rPr>
              <a:t>0≤i≤n-1</a:t>
            </a:r>
            <a:r>
              <a:rPr lang="zh-CN" altLang="en-US" sz="2400" b="1" dirty="0">
                <a:latin typeface="隶书" panose="02010509060101010101" pitchFamily="49" charset="-122"/>
                <a:ea typeface="隶书" panose="02010509060101010101" pitchFamily="49" charset="-122"/>
              </a:rPr>
              <a:t>）</a:t>
            </a:r>
            <a:r>
              <a:rPr lang="zh-CN" altLang="en-US" sz="2400" b="1">
                <a:latin typeface="隶书" panose="02010509060101010101" pitchFamily="49" charset="-122"/>
                <a:ea typeface="隶书" panose="02010509060101010101" pitchFamily="49" charset="-122"/>
              </a:rPr>
              <a:t>；</a:t>
            </a:r>
            <a:endParaRPr lang="zh-CN" altLang="en-US" sz="2400" b="1">
              <a:latin typeface="隶书" panose="02010509060101010101" pitchFamily="49" charset="-122"/>
              <a:ea typeface="隶书" panose="02010509060101010101" pitchFamily="49" charset="-122"/>
            </a:endParaRPr>
          </a:p>
          <a:p>
            <a:pPr lvl="0" algn="just">
              <a:spcBef>
                <a:spcPct val="50000"/>
              </a:spcBef>
              <a:buClr>
                <a:srgbClr val="000000"/>
              </a:buClr>
            </a:pPr>
            <a:r>
              <a:rPr lang="en-US" altLang="zh-CN" sz="2400" b="1" dirty="0">
                <a:latin typeface="隶书" panose="02010509060101010101" pitchFamily="49" charset="-122"/>
                <a:ea typeface="隶书" panose="02010509060101010101" pitchFamily="49" charset="-122"/>
                <a:cs typeface="+mn-ea"/>
                <a:sym typeface="+mn-ea"/>
              </a:rPr>
              <a:t>loc(b[i，j])—b表中（i，j）元素的内存起始地址（1≤i≤n，1≤j≤m）；</a:t>
            </a:r>
            <a:r>
              <a:rPr lang="en-US" altLang="zh-CN" sz="2400" b="1" dirty="0">
                <a:latin typeface="隶书" panose="02010509060101010101" pitchFamily="49" charset="-122"/>
                <a:ea typeface="隶书" panose="02010509060101010101" pitchFamily="49" charset="-122"/>
                <a:cs typeface="+mn-ea"/>
              </a:rPr>
              <a:t> </a:t>
            </a:r>
            <a:endParaRPr lang="zh-CN" altLang="en-US" sz="2400" b="1">
              <a:latin typeface="隶书" panose="02010509060101010101" pitchFamily="49" charset="-122"/>
              <a:ea typeface="隶书" panose="02010509060101010101" pitchFamily="49" charset="-122"/>
            </a:endParaRPr>
          </a:p>
          <a:p>
            <a:pPr lvl="0" algn="just">
              <a:spcBef>
                <a:spcPct val="50000"/>
              </a:spcBef>
              <a:buClr>
                <a:srgbClr val="000000"/>
              </a:buClr>
            </a:pPr>
            <a:r>
              <a:rPr lang="en-US" altLang="zh-CN" sz="2400" b="1" dirty="0">
                <a:latin typeface="隶书" panose="02010509060101010101" pitchFamily="49" charset="-122"/>
                <a:ea typeface="隶书" panose="02010509060101010101" pitchFamily="49" charset="-122"/>
                <a:cs typeface="+mn-ea"/>
                <a:sym typeface="+mn-ea"/>
              </a:rPr>
              <a:t>一般来说：第i个元素的地址是指第i个元素的首地址。</a:t>
            </a:r>
            <a:endParaRPr lang="en-US" altLang="zh-CN" sz="2400" b="1" dirty="0">
              <a:latin typeface="隶书" panose="02010509060101010101" pitchFamily="49" charset="-122"/>
              <a:ea typeface="隶书" panose="02010509060101010101" pitchFamily="49" charset="-122"/>
              <a:cs typeface="+mn-ea"/>
              <a:sym typeface="+mn-ea"/>
            </a:endParaRPr>
          </a:p>
          <a:p>
            <a:pPr lvl="0" algn="just">
              <a:spcBef>
                <a:spcPct val="50000"/>
              </a:spcBef>
              <a:buClr>
                <a:srgbClr val="000000"/>
              </a:buClr>
            </a:pPr>
            <a:r>
              <a:rPr lang="zh-CN" altLang="en-US" sz="2400" b="1" dirty="0">
                <a:solidFill>
                  <a:srgbClr val="FB5CFD"/>
                </a:solidFill>
                <a:latin typeface="隶书" panose="02010509060101010101" pitchFamily="49" charset="-122"/>
                <a:ea typeface="隶书" panose="02010509060101010101" pitchFamily="49" charset="-122"/>
                <a:cs typeface="+mn-ea"/>
              </a:rPr>
              <a:t>如何求</a:t>
            </a:r>
            <a:r>
              <a:rPr lang="en-US" altLang="zh-CN" sz="2400" b="1" dirty="0">
                <a:solidFill>
                  <a:srgbClr val="FB5CFD"/>
                </a:solidFill>
                <a:latin typeface="隶书" panose="02010509060101010101" pitchFamily="49" charset="-122"/>
                <a:ea typeface="隶书" panose="02010509060101010101" pitchFamily="49" charset="-122"/>
                <a:sym typeface="+mn-ea"/>
              </a:rPr>
              <a:t>loc(a[i])</a:t>
            </a:r>
            <a:r>
              <a:rPr lang="zh-CN" altLang="en-US" sz="2400" b="1" dirty="0">
                <a:solidFill>
                  <a:srgbClr val="FB5CFD"/>
                </a:solidFill>
                <a:latin typeface="隶书" panose="02010509060101010101" pitchFamily="49" charset="-122"/>
                <a:ea typeface="隶书" panose="02010509060101010101" pitchFamily="49" charset="-122"/>
                <a:sym typeface="+mn-ea"/>
              </a:rPr>
              <a:t>、</a:t>
            </a:r>
            <a:r>
              <a:rPr lang="en-US" altLang="zh-CN" sz="2400" b="1" dirty="0">
                <a:solidFill>
                  <a:srgbClr val="FB5CFD"/>
                </a:solidFill>
                <a:latin typeface="隶书" panose="02010509060101010101" pitchFamily="49" charset="-122"/>
                <a:ea typeface="隶书" panose="02010509060101010101" pitchFamily="49" charset="-122"/>
                <a:cs typeface="+mn-ea"/>
                <a:sym typeface="+mn-ea"/>
              </a:rPr>
              <a:t>loc(b[i，j])</a:t>
            </a:r>
            <a:r>
              <a:rPr lang="zh-CN" altLang="en-US" sz="2400" b="1" dirty="0">
                <a:solidFill>
                  <a:srgbClr val="FB5CFD"/>
                </a:solidFill>
                <a:latin typeface="隶书" panose="02010509060101010101" pitchFamily="49" charset="-122"/>
                <a:ea typeface="隶书" panose="02010509060101010101" pitchFamily="49" charset="-122"/>
                <a:sym typeface="+mn-ea"/>
              </a:rPr>
              <a:t>？</a:t>
            </a:r>
            <a:endParaRPr lang="zh-CN" altLang="en-US" sz="2400" b="1" dirty="0">
              <a:solidFill>
                <a:srgbClr val="FB5CFD"/>
              </a:solidFill>
              <a:latin typeface="隶书" panose="02010509060101010101" pitchFamily="49" charset="-122"/>
              <a:ea typeface="隶书" panose="02010509060101010101" pitchFamily="49" charset="-122"/>
              <a:cs typeface="+mn-ea"/>
              <a:sym typeface="+mn-ea"/>
            </a:endParaRPr>
          </a:p>
        </p:txBody>
      </p:sp>
      <p:sp>
        <p:nvSpPr>
          <p:cNvPr id="117762" name="标题 117761"/>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rPr>
              <a:t>顺序存储的元素访问</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8686" name="表格 68685"/>
          <p:cNvGraphicFramePr/>
          <p:nvPr/>
        </p:nvGraphicFramePr>
        <p:xfrm>
          <a:off x="7824788" y="766763"/>
          <a:ext cx="1584325" cy="5832475"/>
        </p:xfrm>
        <a:graphic>
          <a:graphicData uri="http://schemas.openxmlformats.org/drawingml/2006/table">
            <a:tbl>
              <a:tblPr/>
              <a:tblGrid>
                <a:gridCol w="1584325"/>
              </a:tblGrid>
              <a:tr h="514350">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hlink"/>
                    </a:solidFill>
                  </a:tcPr>
                </a:tc>
              </a:tr>
              <a:tr h="482600">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hlink"/>
                    </a:solidFill>
                  </a:tcPr>
                </a:tc>
              </a:tr>
              <a:tr h="484188">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hlink"/>
                    </a:solidFill>
                  </a:tcPr>
                </a:tc>
              </a:tr>
              <a:tr h="482600">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4187">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4188">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2600">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hlink"/>
                    </a:solidFill>
                  </a:tcPr>
                </a:tc>
              </a:tr>
              <a:tr h="484187">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hlink"/>
                    </a:solidFill>
                  </a:tcPr>
                </a:tc>
              </a:tr>
              <a:tr h="482600">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hlink"/>
                    </a:solidFill>
                  </a:tcPr>
                </a:tc>
              </a:tr>
              <a:tr h="484188">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2600">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4187">
                <a:tc>
                  <a:txBody>
                    <a:bodyPr/>
                    <a:lstStyle>
                      <a:lvl1pPr marL="273050" lvl="0" indent="-273050" algn="l" defTabSz="914400" eaLnBrk="1" fontAlgn="base" latinLnBrk="0" hangingPunct="1">
                        <a:lnSpc>
                          <a:spcPct val="100000"/>
                        </a:lnSpc>
                        <a:spcBef>
                          <a:spcPct val="20000"/>
                        </a:spcBef>
                        <a:spcAft>
                          <a:spcPct val="0"/>
                        </a:spcAft>
                        <a:buClr>
                          <a:srgbClr val="0BD0D9"/>
                        </a:buClr>
                        <a:buSzPct val="95000"/>
                        <a:buFont typeface="Wingdings 2" panose="05020102010507070707" pitchFamily="18" charset="2"/>
                        <a:buChar char=""/>
                        <a:defRPr sz="2200" b="1" i="0" u="none" kern="1200" baseline="0">
                          <a:solidFill>
                            <a:schemeClr val="bg1"/>
                          </a:solidFill>
                          <a:latin typeface="Constantia" panose="02030602050306030303" pitchFamily="18" charset="0"/>
                          <a:ea typeface="宋体" panose="02010600030101010101" pitchFamily="2" charset="-122"/>
                        </a:defRPr>
                      </a:lvl1pPr>
                      <a:lvl2pPr marL="640080" lvl="1" indent="-246380">
                        <a:buClr>
                          <a:schemeClr val="accent1"/>
                        </a:buClr>
                        <a:defRPr sz="2000" kern="1200"/>
                      </a:lvl2pPr>
                      <a:lvl3pPr marL="914400" lvl="2" indent="-245745">
                        <a:buClr>
                          <a:schemeClr val="accent2"/>
                        </a:buClr>
                        <a:defRPr sz="1900" kern="1200"/>
                      </a:lvl3pPr>
                      <a:lvl4pPr marL="1187450" lvl="3" indent="-209550">
                        <a:buClr>
                          <a:srgbClr val="0BD0D9"/>
                        </a:buClr>
                        <a:defRPr sz="1800" kern="1200"/>
                      </a:lvl4pPr>
                      <a:lvl5pPr marL="1462405" lvl="4" indent="-209550">
                        <a:buClr>
                          <a:srgbClr val="10CF9B"/>
                        </a:buClr>
                        <a:defRPr sz="1800" kern="1200"/>
                      </a:lvl5pPr>
                    </a:lstStyle>
                    <a:p>
                      <a:pPr marL="0" lvl="0" indent="0">
                        <a:buNone/>
                      </a:pPr>
                      <a:endParaRPr lang="zh-CN" altLang="en-US" dirty="0">
                        <a:solidFill>
                          <a:srgbClr val="000000"/>
                        </a:solidFill>
                      </a:endParaRPr>
                    </a:p>
                  </a:txBody>
                  <a:tcPr marL="72000" marR="72000" marT="36000" marB="360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68670" name="文本框 68669"/>
          <p:cNvSpPr txBox="1"/>
          <p:nvPr/>
        </p:nvSpPr>
        <p:spPr>
          <a:xfrm>
            <a:off x="934720" y="991870"/>
            <a:ext cx="5558155" cy="2834640"/>
          </a:xfrm>
          <a:prstGeom prst="rect">
            <a:avLst/>
          </a:prstGeom>
          <a:noFill/>
          <a:ln w="9525">
            <a:noFill/>
          </a:ln>
        </p:spPr>
        <p:txBody>
          <a:bodyPr wrap="square">
            <a:spAutoFit/>
          </a:bodyPr>
          <a:p>
            <a:pPr lvl="0">
              <a:spcBef>
                <a:spcPct val="50000"/>
              </a:spcBef>
            </a:pPr>
            <a:r>
              <a:rPr lang="zh-CN" altLang="en-US" sz="2000" b="1" dirty="0">
                <a:solidFill>
                  <a:srgbClr val="000000"/>
                </a:solidFill>
                <a:latin typeface="隶书" panose="02010509060101010101" pitchFamily="49" charset="-122"/>
                <a:ea typeface="隶书" panose="02010509060101010101" pitchFamily="49" charset="-122"/>
              </a:rPr>
              <a:t>内存以字节为基本存储单位：</a:t>
            </a:r>
            <a:endParaRPr lang="zh-CN" altLang="en-US" sz="2000" b="1" dirty="0">
              <a:solidFill>
                <a:srgbClr val="000000"/>
              </a:solidFill>
              <a:latin typeface="隶书" panose="02010509060101010101" pitchFamily="49" charset="-122"/>
              <a:ea typeface="隶书" panose="02010509060101010101" pitchFamily="49" charset="-122"/>
            </a:endParaRPr>
          </a:p>
          <a:p>
            <a:pPr lvl="0">
              <a:spcBef>
                <a:spcPct val="50000"/>
              </a:spcBef>
            </a:pPr>
            <a:r>
              <a:rPr lang="zh-CN" altLang="en-US" sz="2000" b="1" dirty="0">
                <a:solidFill>
                  <a:srgbClr val="000000"/>
                </a:solidFill>
                <a:latin typeface="隶书" panose="02010509060101010101" pitchFamily="49" charset="-122"/>
                <a:ea typeface="隶书" panose="02010509060101010101" pitchFamily="49" charset="-122"/>
              </a:rPr>
              <a:t>定义数组：从某个地址开始分配一连续的内存空间。</a:t>
            </a:r>
            <a:endParaRPr lang="zh-CN" altLang="en-US" sz="2000" b="1" dirty="0">
              <a:solidFill>
                <a:srgbClr val="000000"/>
              </a:solidFill>
              <a:latin typeface="隶书" panose="02010509060101010101" pitchFamily="49" charset="-122"/>
              <a:ea typeface="隶书" panose="02010509060101010101" pitchFamily="49" charset="-122"/>
            </a:endParaRPr>
          </a:p>
          <a:p>
            <a:pPr lvl="0"/>
            <a:r>
              <a:rPr lang="zh-CN" altLang="en-US" sz="2000" b="1" dirty="0">
                <a:solidFill>
                  <a:srgbClr val="000000"/>
                </a:solidFill>
                <a:latin typeface="隶书" panose="02010509060101010101" pitchFamily="49" charset="-122"/>
                <a:ea typeface="隶书" panose="02010509060101010101" pitchFamily="49" charset="-122"/>
              </a:rPr>
              <a:t>一维数组按照下标递增的顺序访问表中元素</a:t>
            </a:r>
            <a:endParaRPr lang="zh-CN" altLang="en-US" sz="2000" b="1" dirty="0">
              <a:solidFill>
                <a:srgbClr val="000000"/>
              </a:solidFill>
              <a:latin typeface="隶书" panose="02010509060101010101" pitchFamily="49" charset="-122"/>
              <a:ea typeface="隶书" panose="02010509060101010101" pitchFamily="49" charset="-122"/>
            </a:endParaRPr>
          </a:p>
          <a:p>
            <a:pPr lvl="0"/>
            <a:r>
              <a:rPr lang="zh-CN" altLang="en-US" sz="2000" b="1" dirty="0">
                <a:solidFill>
                  <a:srgbClr val="000000"/>
                </a:solidFill>
                <a:latin typeface="隶书" panose="02010509060101010101" pitchFamily="49" charset="-122"/>
                <a:ea typeface="隶书" panose="02010509060101010101" pitchFamily="49" charset="-122"/>
              </a:rPr>
              <a:t>    </a:t>
            </a:r>
            <a:r>
              <a:rPr lang="en-AU" altLang="zh-CN" sz="2000" b="1">
                <a:solidFill>
                  <a:srgbClr val="000000"/>
                </a:solidFill>
                <a:latin typeface="隶书" panose="02010509060101010101" pitchFamily="49" charset="-122"/>
                <a:ea typeface="隶书" panose="02010509060101010101" pitchFamily="49" charset="-122"/>
              </a:rPr>
              <a:t>a[1]→a[2]→……→</a:t>
            </a:r>
            <a:r>
              <a:rPr lang="en-US" altLang="zh-CN" sz="2000" b="1" err="1">
                <a:solidFill>
                  <a:srgbClr val="000000"/>
                </a:solidFill>
                <a:latin typeface="隶书" panose="02010509060101010101" pitchFamily="49" charset="-122"/>
                <a:ea typeface="隶书" panose="02010509060101010101" pitchFamily="49" charset="-122"/>
              </a:rPr>
              <a:t>a[n</a:t>
            </a:r>
            <a:r>
              <a:rPr lang="en-US" altLang="zh-CN" sz="2000" b="1">
                <a:solidFill>
                  <a:srgbClr val="000000"/>
                </a:solidFill>
                <a:latin typeface="隶书" panose="02010509060101010101" pitchFamily="49" charset="-122"/>
                <a:ea typeface="隶书" panose="02010509060101010101" pitchFamily="49" charset="-122"/>
              </a:rPr>
              <a:t>]</a:t>
            </a:r>
            <a:endParaRPr lang="en-US" altLang="zh-CN" sz="2000" b="1">
              <a:solidFill>
                <a:srgbClr val="000000"/>
              </a:solidFill>
              <a:latin typeface="隶书" panose="02010509060101010101" pitchFamily="49" charset="-122"/>
              <a:ea typeface="隶书" panose="02010509060101010101" pitchFamily="49" charset="-122"/>
            </a:endParaRPr>
          </a:p>
          <a:p>
            <a:pPr lvl="0"/>
            <a:r>
              <a:rPr lang="zh-CN" altLang="en-US" sz="2000" b="1" dirty="0">
                <a:solidFill>
                  <a:srgbClr val="000000"/>
                </a:solidFill>
                <a:latin typeface="隶书" panose="02010509060101010101" pitchFamily="49" charset="-122"/>
                <a:ea typeface="隶书" panose="02010509060101010101" pitchFamily="49" charset="-122"/>
              </a:rPr>
              <a:t>每个元素需要</a:t>
            </a:r>
            <a:r>
              <a:rPr lang="en-US" altLang="zh-CN" sz="2000" b="1" dirty="0">
                <a:solidFill>
                  <a:srgbClr val="000000"/>
                </a:solidFill>
                <a:latin typeface="隶书" panose="02010509060101010101" pitchFamily="49" charset="-122"/>
                <a:ea typeface="隶书" panose="02010509060101010101" pitchFamily="49" charset="-122"/>
              </a:rPr>
              <a:t>3</a:t>
            </a:r>
            <a:r>
              <a:rPr lang="zh-CN" altLang="en-US" sz="2000" b="1" dirty="0">
                <a:solidFill>
                  <a:srgbClr val="000000"/>
                </a:solidFill>
                <a:latin typeface="隶书" panose="02010509060101010101" pitchFamily="49" charset="-122"/>
                <a:ea typeface="隶书" panose="02010509060101010101" pitchFamily="49" charset="-122"/>
              </a:rPr>
              <a:t>个字节（长度是</a:t>
            </a:r>
            <a:r>
              <a:rPr lang="en-US" altLang="zh-CN" sz="2000" b="1" dirty="0">
                <a:solidFill>
                  <a:srgbClr val="000000"/>
                </a:solidFill>
                <a:latin typeface="隶书" panose="02010509060101010101" pitchFamily="49" charset="-122"/>
                <a:ea typeface="隶书" panose="02010509060101010101" pitchFamily="49" charset="-122"/>
              </a:rPr>
              <a:t>3</a:t>
            </a:r>
            <a:r>
              <a:rPr lang="zh-CN" altLang="en-US" sz="2000" b="1" dirty="0">
                <a:solidFill>
                  <a:srgbClr val="000000"/>
                </a:solidFill>
                <a:latin typeface="隶书" panose="02010509060101010101" pitchFamily="49" charset="-122"/>
                <a:ea typeface="隶书" panose="02010509060101010101" pitchFamily="49" charset="-122"/>
              </a:rPr>
              <a:t>）。共需要</a:t>
            </a:r>
            <a:r>
              <a:rPr lang="en-US" altLang="zh-CN" sz="2000" b="1" dirty="0">
                <a:solidFill>
                  <a:srgbClr val="000000"/>
                </a:solidFill>
                <a:latin typeface="隶书" panose="02010509060101010101" pitchFamily="49" charset="-122"/>
                <a:ea typeface="隶书" panose="02010509060101010101" pitchFamily="49" charset="-122"/>
              </a:rPr>
              <a:t>3*4=12</a:t>
            </a:r>
            <a:r>
              <a:rPr lang="zh-CN" altLang="en-US" sz="2000" b="1" dirty="0">
                <a:solidFill>
                  <a:srgbClr val="000000"/>
                </a:solidFill>
                <a:latin typeface="隶书" panose="02010509060101010101" pitchFamily="49" charset="-122"/>
                <a:ea typeface="隶书" panose="02010509060101010101" pitchFamily="49" charset="-122"/>
              </a:rPr>
              <a:t>个字节的空间。</a:t>
            </a:r>
            <a:endParaRPr lang="zh-CN" altLang="en-US" sz="2000" b="1" dirty="0">
              <a:solidFill>
                <a:srgbClr val="000000"/>
              </a:solidFill>
              <a:latin typeface="隶书" panose="02010509060101010101" pitchFamily="49" charset="-122"/>
              <a:ea typeface="隶书" panose="02010509060101010101" pitchFamily="49" charset="-122"/>
            </a:endParaRPr>
          </a:p>
          <a:p>
            <a:pPr lvl="0">
              <a:spcBef>
                <a:spcPct val="50000"/>
              </a:spcBef>
            </a:pPr>
            <a:r>
              <a:rPr lang="en-US" altLang="zh-CN" sz="2000" b="1" dirty="0">
                <a:solidFill>
                  <a:srgbClr val="000000"/>
                </a:solidFill>
                <a:latin typeface="隶书" panose="02010509060101010101" pitchFamily="49" charset="-122"/>
                <a:ea typeface="隶书" panose="02010509060101010101" pitchFamily="49" charset="-122"/>
              </a:rPr>
              <a:t>4</a:t>
            </a:r>
            <a:r>
              <a:rPr lang="zh-CN" altLang="en-US" sz="2000" b="1" dirty="0">
                <a:solidFill>
                  <a:srgbClr val="000000"/>
                </a:solidFill>
                <a:latin typeface="隶书" panose="02010509060101010101" pitchFamily="49" charset="-122"/>
                <a:ea typeface="隶书" panose="02010509060101010101" pitchFamily="49" charset="-122"/>
              </a:rPr>
              <a:t>个元素的</a:t>
            </a:r>
            <a:r>
              <a:rPr lang="en-US" altLang="zh-CN" sz="2000" b="1" dirty="0">
                <a:solidFill>
                  <a:srgbClr val="000000"/>
                </a:solidFill>
                <a:latin typeface="隶书" panose="02010509060101010101" pitchFamily="49" charset="-122"/>
                <a:ea typeface="隶书" panose="02010509060101010101" pitchFamily="49" charset="-122"/>
              </a:rPr>
              <a:t>(</a:t>
            </a:r>
            <a:r>
              <a:rPr lang="zh-CN" altLang="en-US" sz="2000" b="1" dirty="0">
                <a:solidFill>
                  <a:srgbClr val="000000"/>
                </a:solidFill>
                <a:latin typeface="隶书" panose="02010509060101010101" pitchFamily="49" charset="-122"/>
                <a:ea typeface="隶书" panose="02010509060101010101" pitchFamily="49" charset="-122"/>
              </a:rPr>
              <a:t>起始</a:t>
            </a:r>
            <a:r>
              <a:rPr lang="en-US" altLang="zh-CN" sz="2000" b="1" dirty="0">
                <a:solidFill>
                  <a:srgbClr val="000000"/>
                </a:solidFill>
                <a:latin typeface="隶书" panose="02010509060101010101" pitchFamily="49" charset="-122"/>
                <a:ea typeface="隶书" panose="02010509060101010101" pitchFamily="49" charset="-122"/>
              </a:rPr>
              <a:t>)</a:t>
            </a:r>
            <a:r>
              <a:rPr lang="zh-CN" altLang="en-US" sz="2000" b="1" dirty="0">
                <a:solidFill>
                  <a:srgbClr val="000000"/>
                </a:solidFill>
                <a:latin typeface="隶书" panose="02010509060101010101" pitchFamily="49" charset="-122"/>
                <a:ea typeface="隶书" panose="02010509060101010101" pitchFamily="49" charset="-122"/>
              </a:rPr>
              <a:t>地址分别为：</a:t>
            </a:r>
            <a:r>
              <a:rPr lang="en-US" altLang="zh-CN" sz="2000" b="1">
                <a:solidFill>
                  <a:srgbClr val="000000"/>
                </a:solidFill>
                <a:latin typeface="隶书" panose="02010509060101010101" pitchFamily="49" charset="-122"/>
                <a:ea typeface="隶书" panose="02010509060101010101" pitchFamily="49" charset="-122"/>
              </a:rPr>
              <a:t>13  16  19  22</a:t>
            </a:r>
            <a:endParaRPr lang="en-US" altLang="zh-CN" sz="2000" b="1">
              <a:solidFill>
                <a:srgbClr val="000000"/>
              </a:solidFill>
              <a:latin typeface="隶书" panose="02010509060101010101" pitchFamily="49" charset="-122"/>
              <a:ea typeface="隶书" panose="02010509060101010101" pitchFamily="49" charset="-122"/>
            </a:endParaRPr>
          </a:p>
        </p:txBody>
      </p:sp>
      <p:sp>
        <p:nvSpPr>
          <p:cNvPr id="68671" name="文本框 68670"/>
          <p:cNvSpPr txBox="1"/>
          <p:nvPr/>
        </p:nvSpPr>
        <p:spPr>
          <a:xfrm>
            <a:off x="7248525" y="654050"/>
            <a:ext cx="647700" cy="6012180"/>
          </a:xfrm>
          <a:prstGeom prst="rect">
            <a:avLst/>
          </a:prstGeom>
          <a:noFill/>
          <a:ln w="9525">
            <a:noFill/>
          </a:ln>
        </p:spPr>
        <p:txBody>
          <a:bodyPr>
            <a:spAutoFit/>
          </a:bodyPr>
          <a:p>
            <a:pPr lvl="0">
              <a:lnSpc>
                <a:spcPct val="135000"/>
              </a:lnSpc>
              <a:spcBef>
                <a:spcPct val="40000"/>
              </a:spcBef>
              <a:spcAft>
                <a:spcPct val="40000"/>
              </a:spcAft>
            </a:pPr>
            <a:r>
              <a:rPr lang="en-US" altLang="zh-CN" sz="2400">
                <a:solidFill>
                  <a:srgbClr val="FF0000"/>
                </a:solidFill>
                <a:latin typeface="Arial" panose="020B0604020202020204" pitchFamily="34" charset="0"/>
                <a:ea typeface="宋体" panose="02010600030101010101" pitchFamily="2" charset="-122"/>
              </a:rPr>
              <a:t>13</a:t>
            </a:r>
            <a:r>
              <a:rPr lang="en-US" altLang="zh-CN" sz="2400">
                <a:solidFill>
                  <a:srgbClr val="000000"/>
                </a:solidFill>
                <a:latin typeface="Arial" panose="020B0604020202020204" pitchFamily="34" charset="0"/>
                <a:ea typeface="宋体" panose="02010600030101010101" pitchFamily="2" charset="-122"/>
              </a:rPr>
              <a:t>1415</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FF0000"/>
                </a:solidFill>
                <a:latin typeface="Arial" panose="020B0604020202020204" pitchFamily="34" charset="0"/>
                <a:ea typeface="宋体" panose="02010600030101010101" pitchFamily="2" charset="-122"/>
              </a:rPr>
              <a:t>16</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000000"/>
                </a:solidFill>
                <a:latin typeface="Arial" panose="020B0604020202020204" pitchFamily="34" charset="0"/>
                <a:ea typeface="宋体" panose="02010600030101010101" pitchFamily="2" charset="-122"/>
              </a:rPr>
              <a:t>17</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000000"/>
                </a:solidFill>
                <a:latin typeface="Arial" panose="020B0604020202020204" pitchFamily="34" charset="0"/>
                <a:ea typeface="宋体" panose="02010600030101010101" pitchFamily="2" charset="-122"/>
              </a:rPr>
              <a:t>18</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FF0000"/>
                </a:solidFill>
                <a:latin typeface="Arial" panose="020B0604020202020204" pitchFamily="34" charset="0"/>
                <a:ea typeface="宋体" panose="02010600030101010101" pitchFamily="2" charset="-122"/>
              </a:rPr>
              <a:t>19</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000000"/>
                </a:solidFill>
                <a:latin typeface="Arial" panose="020B0604020202020204" pitchFamily="34" charset="0"/>
                <a:ea typeface="宋体" panose="02010600030101010101" pitchFamily="2" charset="-122"/>
              </a:rPr>
              <a:t>20</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000000"/>
                </a:solidFill>
                <a:latin typeface="Arial" panose="020B0604020202020204" pitchFamily="34" charset="0"/>
                <a:ea typeface="宋体" panose="02010600030101010101" pitchFamily="2" charset="-122"/>
              </a:rPr>
              <a:t>21</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FF0000"/>
                </a:solidFill>
                <a:latin typeface="Arial" panose="020B0604020202020204" pitchFamily="34" charset="0"/>
                <a:ea typeface="宋体" panose="02010600030101010101" pitchFamily="2" charset="-122"/>
              </a:rPr>
              <a:t>22</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000000"/>
                </a:solidFill>
                <a:latin typeface="Arial" panose="020B0604020202020204" pitchFamily="34" charset="0"/>
                <a:ea typeface="宋体" panose="02010600030101010101" pitchFamily="2" charset="-122"/>
              </a:rPr>
              <a:t>23</a:t>
            </a:r>
            <a:br>
              <a:rPr lang="en-US" altLang="zh-CN" sz="2400">
                <a:solidFill>
                  <a:srgbClr val="000000"/>
                </a:solidFill>
                <a:latin typeface="Arial" panose="020B0604020202020204" pitchFamily="34" charset="0"/>
                <a:ea typeface="宋体" panose="02010600030101010101" pitchFamily="2" charset="-122"/>
              </a:rPr>
            </a:br>
            <a:r>
              <a:rPr lang="en-US" altLang="zh-CN" sz="2400">
                <a:solidFill>
                  <a:srgbClr val="000000"/>
                </a:solidFill>
                <a:latin typeface="Arial" panose="020B0604020202020204" pitchFamily="34" charset="0"/>
                <a:ea typeface="宋体" panose="02010600030101010101" pitchFamily="2" charset="-122"/>
              </a:rPr>
              <a:t>24</a:t>
            </a:r>
            <a:endParaRPr lang="en-US" altLang="zh-CN" sz="2400">
              <a:solidFill>
                <a:srgbClr val="000000"/>
              </a:solidFill>
              <a:latin typeface="Arial" panose="020B0604020202020204" pitchFamily="34" charset="0"/>
              <a:ea typeface="宋体" panose="02010600030101010101" pitchFamily="2" charset="-122"/>
            </a:endParaRPr>
          </a:p>
        </p:txBody>
      </p:sp>
      <p:sp>
        <p:nvSpPr>
          <p:cNvPr id="68674" name="右大括号 68673"/>
          <p:cNvSpPr/>
          <p:nvPr/>
        </p:nvSpPr>
        <p:spPr>
          <a:xfrm>
            <a:off x="9551988" y="766763"/>
            <a:ext cx="215900" cy="1439862"/>
          </a:xfrm>
          <a:prstGeom prst="rightBrace">
            <a:avLst>
              <a:gd name="adj1" fmla="val 55575"/>
              <a:gd name="adj2" fmla="val 50000"/>
            </a:avLst>
          </a:prstGeom>
          <a:noFill/>
          <a:ln w="22225" cap="flat" cmpd="sng">
            <a:solidFill>
              <a:schemeClr val="tx1"/>
            </a:solidFill>
            <a:prstDash val="solid"/>
            <a:headEnd type="none" w="med" len="med"/>
            <a:tailEnd type="none" w="med" len="med"/>
          </a:ln>
        </p:spPr>
        <p:txBody>
          <a:bodyPr/>
          <a:p>
            <a:endParaRPr lang="zh-CN" altLang="en-US"/>
          </a:p>
        </p:txBody>
      </p:sp>
      <p:sp>
        <p:nvSpPr>
          <p:cNvPr id="68675" name="文本框 68674"/>
          <p:cNvSpPr txBox="1"/>
          <p:nvPr/>
        </p:nvSpPr>
        <p:spPr>
          <a:xfrm>
            <a:off x="9767888" y="1198563"/>
            <a:ext cx="720725" cy="518160"/>
          </a:xfrm>
          <a:prstGeom prst="rect">
            <a:avLst/>
          </a:prstGeom>
          <a:noFill/>
          <a:ln w="9525">
            <a:noFill/>
          </a:ln>
        </p:spPr>
        <p:txBody>
          <a:bodyPr>
            <a:spAutoFit/>
          </a:bodyPr>
          <a:p>
            <a:pPr lvl="0">
              <a:spcBef>
                <a:spcPct val="50000"/>
              </a:spcBef>
            </a:pPr>
            <a:r>
              <a:rPr lang="en-US" altLang="zh-CN" sz="2800">
                <a:solidFill>
                  <a:srgbClr val="000000"/>
                </a:solidFill>
                <a:latin typeface="Arial" panose="020B0604020202020204" pitchFamily="34" charset="0"/>
                <a:ea typeface="宋体" panose="02010600030101010101" pitchFamily="2" charset="-122"/>
              </a:rPr>
              <a:t>a[1]</a:t>
            </a:r>
            <a:endParaRPr lang="en-US" altLang="zh-CN" sz="2800">
              <a:solidFill>
                <a:srgbClr val="000000"/>
              </a:solidFill>
              <a:latin typeface="Arial" panose="020B0604020202020204" pitchFamily="34" charset="0"/>
              <a:ea typeface="宋体" panose="02010600030101010101" pitchFamily="2" charset="-122"/>
            </a:endParaRPr>
          </a:p>
        </p:txBody>
      </p:sp>
      <p:sp>
        <p:nvSpPr>
          <p:cNvPr id="68676" name="右大括号 68675"/>
          <p:cNvSpPr/>
          <p:nvPr/>
        </p:nvSpPr>
        <p:spPr>
          <a:xfrm>
            <a:off x="9552305" y="2278380"/>
            <a:ext cx="215900" cy="1383030"/>
          </a:xfrm>
          <a:prstGeom prst="rightBrace">
            <a:avLst>
              <a:gd name="adj1" fmla="val 55575"/>
              <a:gd name="adj2" fmla="val 50000"/>
            </a:avLst>
          </a:prstGeom>
          <a:noFill/>
          <a:ln w="22225" cap="flat" cmpd="sng">
            <a:solidFill>
              <a:schemeClr val="tx1"/>
            </a:solidFill>
            <a:prstDash val="solid"/>
            <a:headEnd type="none" w="med" len="med"/>
            <a:tailEnd type="none" w="med" len="med"/>
          </a:ln>
        </p:spPr>
        <p:txBody>
          <a:bodyPr/>
          <a:p>
            <a:endParaRPr lang="zh-CN" altLang="en-US"/>
          </a:p>
        </p:txBody>
      </p:sp>
      <p:sp>
        <p:nvSpPr>
          <p:cNvPr id="68677" name="文本框 68676"/>
          <p:cNvSpPr txBox="1"/>
          <p:nvPr/>
        </p:nvSpPr>
        <p:spPr>
          <a:xfrm>
            <a:off x="9767888" y="2709863"/>
            <a:ext cx="720725" cy="518160"/>
          </a:xfrm>
          <a:prstGeom prst="rect">
            <a:avLst/>
          </a:prstGeom>
          <a:noFill/>
          <a:ln w="9525">
            <a:noFill/>
          </a:ln>
        </p:spPr>
        <p:txBody>
          <a:bodyPr>
            <a:spAutoFit/>
          </a:bodyPr>
          <a:p>
            <a:pPr lvl="0">
              <a:spcBef>
                <a:spcPct val="50000"/>
              </a:spcBef>
            </a:pPr>
            <a:r>
              <a:rPr lang="en-US" altLang="zh-CN" sz="2800">
                <a:solidFill>
                  <a:srgbClr val="000000"/>
                </a:solidFill>
                <a:latin typeface="Arial" panose="020B0604020202020204" pitchFamily="34" charset="0"/>
                <a:ea typeface="宋体" panose="02010600030101010101" pitchFamily="2" charset="-122"/>
              </a:rPr>
              <a:t>a[2]</a:t>
            </a:r>
            <a:endParaRPr lang="en-US" altLang="zh-CN" sz="2800">
              <a:solidFill>
                <a:srgbClr val="000000"/>
              </a:solidFill>
              <a:latin typeface="Arial" panose="020B0604020202020204" pitchFamily="34" charset="0"/>
              <a:ea typeface="宋体" panose="02010600030101010101" pitchFamily="2" charset="-122"/>
            </a:endParaRPr>
          </a:p>
        </p:txBody>
      </p:sp>
      <p:sp>
        <p:nvSpPr>
          <p:cNvPr id="68678" name="右大括号 68677"/>
          <p:cNvSpPr/>
          <p:nvPr/>
        </p:nvSpPr>
        <p:spPr>
          <a:xfrm>
            <a:off x="9552305" y="3733800"/>
            <a:ext cx="215900" cy="1382395"/>
          </a:xfrm>
          <a:prstGeom prst="rightBrace">
            <a:avLst>
              <a:gd name="adj1" fmla="val 55575"/>
              <a:gd name="adj2" fmla="val 50000"/>
            </a:avLst>
          </a:prstGeom>
          <a:noFill/>
          <a:ln w="22225" cap="flat" cmpd="sng">
            <a:solidFill>
              <a:schemeClr val="tx1"/>
            </a:solidFill>
            <a:prstDash val="solid"/>
            <a:headEnd type="none" w="med" len="med"/>
            <a:tailEnd type="none" w="med" len="med"/>
          </a:ln>
        </p:spPr>
        <p:txBody>
          <a:bodyPr/>
          <a:p>
            <a:endParaRPr lang="zh-CN" altLang="en-US"/>
          </a:p>
        </p:txBody>
      </p:sp>
      <p:sp>
        <p:nvSpPr>
          <p:cNvPr id="68679" name="文本框 68678"/>
          <p:cNvSpPr txBox="1"/>
          <p:nvPr/>
        </p:nvSpPr>
        <p:spPr>
          <a:xfrm>
            <a:off x="9767888" y="4222750"/>
            <a:ext cx="720725" cy="518160"/>
          </a:xfrm>
          <a:prstGeom prst="rect">
            <a:avLst/>
          </a:prstGeom>
          <a:noFill/>
          <a:ln w="9525">
            <a:noFill/>
          </a:ln>
        </p:spPr>
        <p:txBody>
          <a:bodyPr>
            <a:spAutoFit/>
          </a:bodyPr>
          <a:p>
            <a:pPr lvl="0">
              <a:spcBef>
                <a:spcPct val="50000"/>
              </a:spcBef>
            </a:pPr>
            <a:r>
              <a:rPr lang="en-US" altLang="zh-CN" sz="2800">
                <a:solidFill>
                  <a:srgbClr val="000000"/>
                </a:solidFill>
                <a:latin typeface="Arial" panose="020B0604020202020204" pitchFamily="34" charset="0"/>
                <a:ea typeface="宋体" panose="02010600030101010101" pitchFamily="2" charset="-122"/>
              </a:rPr>
              <a:t>a[3]</a:t>
            </a:r>
            <a:endParaRPr lang="en-US" altLang="zh-CN" sz="2800">
              <a:solidFill>
                <a:srgbClr val="000000"/>
              </a:solidFill>
              <a:latin typeface="Arial" panose="020B0604020202020204" pitchFamily="34" charset="0"/>
              <a:ea typeface="宋体" panose="02010600030101010101" pitchFamily="2" charset="-122"/>
            </a:endParaRPr>
          </a:p>
        </p:txBody>
      </p:sp>
      <p:sp>
        <p:nvSpPr>
          <p:cNvPr id="68680" name="右大括号 68679"/>
          <p:cNvSpPr/>
          <p:nvPr/>
        </p:nvSpPr>
        <p:spPr>
          <a:xfrm>
            <a:off x="9551988" y="5178425"/>
            <a:ext cx="215900" cy="1439863"/>
          </a:xfrm>
          <a:prstGeom prst="rightBrace">
            <a:avLst>
              <a:gd name="adj1" fmla="val 55575"/>
              <a:gd name="adj2" fmla="val 50000"/>
            </a:avLst>
          </a:prstGeom>
          <a:noFill/>
          <a:ln w="22225" cap="flat" cmpd="sng">
            <a:solidFill>
              <a:schemeClr val="tx1"/>
            </a:solidFill>
            <a:prstDash val="solid"/>
            <a:headEnd type="none" w="med" len="med"/>
            <a:tailEnd type="none" w="med" len="med"/>
          </a:ln>
        </p:spPr>
        <p:txBody>
          <a:bodyPr/>
          <a:p>
            <a:endParaRPr lang="zh-CN" altLang="en-US"/>
          </a:p>
        </p:txBody>
      </p:sp>
      <p:sp>
        <p:nvSpPr>
          <p:cNvPr id="68681" name="文本框 68680"/>
          <p:cNvSpPr txBox="1"/>
          <p:nvPr/>
        </p:nvSpPr>
        <p:spPr>
          <a:xfrm>
            <a:off x="9767888" y="5734050"/>
            <a:ext cx="720725" cy="518160"/>
          </a:xfrm>
          <a:prstGeom prst="rect">
            <a:avLst/>
          </a:prstGeom>
          <a:noFill/>
          <a:ln w="9525">
            <a:noFill/>
          </a:ln>
        </p:spPr>
        <p:txBody>
          <a:bodyPr>
            <a:spAutoFit/>
          </a:bodyPr>
          <a:p>
            <a:pPr lvl="0">
              <a:spcBef>
                <a:spcPct val="50000"/>
              </a:spcBef>
            </a:pPr>
            <a:r>
              <a:rPr lang="en-US" altLang="zh-CN" sz="2800">
                <a:solidFill>
                  <a:srgbClr val="000000"/>
                </a:solidFill>
                <a:latin typeface="Arial" panose="020B0604020202020204" pitchFamily="34" charset="0"/>
                <a:ea typeface="宋体" panose="02010600030101010101" pitchFamily="2" charset="-122"/>
              </a:rPr>
              <a:t>a[4]</a:t>
            </a:r>
            <a:endParaRPr lang="en-US" altLang="zh-CN" sz="2800">
              <a:solidFill>
                <a:srgbClr val="000000"/>
              </a:solidFill>
              <a:latin typeface="Arial" panose="020B0604020202020204" pitchFamily="34" charset="0"/>
              <a:ea typeface="宋体" panose="02010600030101010101" pitchFamily="2" charset="-122"/>
            </a:endParaRPr>
          </a:p>
        </p:txBody>
      </p:sp>
      <p:sp>
        <p:nvSpPr>
          <p:cNvPr id="68682" name="文本框 68681"/>
          <p:cNvSpPr txBox="1"/>
          <p:nvPr/>
        </p:nvSpPr>
        <p:spPr>
          <a:xfrm>
            <a:off x="6353493" y="257810"/>
            <a:ext cx="1368425" cy="396240"/>
          </a:xfrm>
          <a:prstGeom prst="rect">
            <a:avLst/>
          </a:prstGeom>
          <a:noFill/>
          <a:ln w="9525">
            <a:noFill/>
          </a:ln>
        </p:spPr>
        <p:txBody>
          <a:bodyPr>
            <a:spAutoFit/>
          </a:bodyPr>
          <a:p>
            <a:pPr lvl="0">
              <a:spcBef>
                <a:spcPct val="50000"/>
              </a:spcBef>
            </a:pPr>
            <a:r>
              <a:rPr lang="zh-CN" altLang="en-US" sz="2000" b="1" dirty="0">
                <a:solidFill>
                  <a:srgbClr val="000000"/>
                </a:solidFill>
                <a:latin typeface="隶书" panose="02010509060101010101" pitchFamily="49" charset="-122"/>
                <a:ea typeface="隶书" panose="02010509060101010101" pitchFamily="49" charset="-122"/>
              </a:rPr>
              <a:t>地址编号</a:t>
            </a:r>
            <a:endParaRPr lang="zh-CN" altLang="en-US" sz="2000" b="1" dirty="0">
              <a:solidFill>
                <a:srgbClr val="000000"/>
              </a:solidFill>
              <a:latin typeface="隶书" panose="02010509060101010101" pitchFamily="49" charset="-122"/>
              <a:ea typeface="隶书" panose="02010509060101010101" pitchFamily="49" charset="-122"/>
            </a:endParaRPr>
          </a:p>
        </p:txBody>
      </p:sp>
      <p:sp>
        <p:nvSpPr>
          <p:cNvPr id="68683" name="文本框 68682"/>
          <p:cNvSpPr txBox="1"/>
          <p:nvPr/>
        </p:nvSpPr>
        <p:spPr>
          <a:xfrm>
            <a:off x="993140" y="4740910"/>
            <a:ext cx="5256213" cy="1310640"/>
          </a:xfrm>
          <a:prstGeom prst="rect">
            <a:avLst/>
          </a:prstGeom>
          <a:noFill/>
          <a:ln w="9525" cap="flat" cmpd="sng">
            <a:solidFill>
              <a:srgbClr val="FF0000"/>
            </a:solidFill>
            <a:prstDash val="solid"/>
            <a:miter/>
            <a:headEnd type="none" w="med" len="med"/>
            <a:tailEnd type="none" w="med" len="med"/>
          </a:ln>
        </p:spPr>
        <p:txBody>
          <a:bodyPr>
            <a:spAutoFit/>
          </a:bodyPr>
          <a:p>
            <a:pPr lvl="0">
              <a:spcBef>
                <a:spcPct val="50000"/>
              </a:spcBef>
              <a:buClr>
                <a:srgbClr val="000000"/>
              </a:buClr>
            </a:pPr>
            <a:r>
              <a:rPr lang="en-US" altLang="zh-CN" sz="2000" b="1" err="1">
                <a:solidFill>
                  <a:srgbClr val="000000"/>
                </a:solidFill>
                <a:latin typeface="Times New Roman" panose="02020603050405020304" pitchFamily="18" charset="0"/>
                <a:ea typeface="宋体" panose="02010600030101010101" pitchFamily="2" charset="-122"/>
              </a:rPr>
              <a:t>   </a:t>
            </a:r>
            <a:r>
              <a:rPr lang="en-US" altLang="zh-CN" sz="2000" b="1" err="1">
                <a:solidFill>
                  <a:srgbClr val="000000"/>
                </a:solidFill>
                <a:latin typeface="隶书" panose="02010509060101010101" pitchFamily="49" charset="-122"/>
                <a:ea typeface="隶书" panose="02010509060101010101" pitchFamily="49" charset="-122"/>
              </a:rPr>
              <a:t> loc(a[i</a:t>
            </a:r>
            <a:r>
              <a:rPr lang="en-US" altLang="zh-CN" sz="2000" b="1">
                <a:solidFill>
                  <a:srgbClr val="000000"/>
                </a:solidFill>
                <a:latin typeface="隶书" panose="02010509060101010101" pitchFamily="49" charset="-122"/>
                <a:ea typeface="隶书" panose="02010509060101010101" pitchFamily="49" charset="-122"/>
              </a:rPr>
              <a:t>])=loc(a[1])+(i-1)*k        </a:t>
            </a:r>
            <a:endParaRPr lang="en-US" altLang="zh-CN" sz="2000" b="1">
              <a:solidFill>
                <a:srgbClr val="000000"/>
              </a:solidFill>
              <a:latin typeface="隶书" panose="02010509060101010101" pitchFamily="49" charset="-122"/>
              <a:ea typeface="隶书" panose="02010509060101010101" pitchFamily="49" charset="-122"/>
            </a:endParaRPr>
          </a:p>
          <a:p>
            <a:pPr lvl="0" algn="just">
              <a:spcBef>
                <a:spcPct val="50000"/>
              </a:spcBef>
              <a:buClr>
                <a:srgbClr val="000000"/>
              </a:buClr>
            </a:pPr>
            <a:r>
              <a:rPr lang="en-US" altLang="zh-CN" sz="2000" b="1" dirty="0">
                <a:solidFill>
                  <a:srgbClr val="000000"/>
                </a:solidFill>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首址</a:t>
            </a:r>
            <a:r>
              <a:rPr lang="zh-CN" altLang="en-US" sz="2000" b="1" dirty="0">
                <a:solidFill>
                  <a:srgbClr val="000000"/>
                </a:solidFill>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位移</a:t>
            </a:r>
            <a:r>
              <a:rPr lang="zh-CN" altLang="en-US" sz="2000" b="1" dirty="0">
                <a:solidFill>
                  <a:srgbClr val="000000"/>
                </a:solidFill>
                <a:latin typeface="隶书" panose="02010509060101010101" pitchFamily="49" charset="-122"/>
                <a:ea typeface="隶书" panose="02010509060101010101" pitchFamily="49" charset="-122"/>
              </a:rPr>
              <a:t>     </a:t>
            </a:r>
            <a:endParaRPr lang="zh-CN" altLang="en-US" sz="2000" b="1" dirty="0">
              <a:solidFill>
                <a:srgbClr val="000000"/>
              </a:solidFill>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dirty="0">
                <a:solidFill>
                  <a:srgbClr val="000000"/>
                </a:solidFill>
                <a:latin typeface="隶书" panose="02010509060101010101" pitchFamily="49" charset="-122"/>
                <a:ea typeface="隶书" panose="02010509060101010101" pitchFamily="49" charset="-122"/>
              </a:rPr>
              <a:t>  </a:t>
            </a:r>
            <a:r>
              <a:rPr lang="en-US" altLang="zh-CN" sz="2000" b="1" dirty="0">
                <a:solidFill>
                  <a:srgbClr val="000000"/>
                </a:solidFill>
                <a:latin typeface="隶书" panose="02010509060101010101" pitchFamily="49" charset="-122"/>
                <a:ea typeface="隶书" panose="02010509060101010101" pitchFamily="49" charset="-122"/>
              </a:rPr>
              <a:t>//k—</a:t>
            </a:r>
            <a:r>
              <a:rPr lang="zh-CN" altLang="en-US" sz="2000" b="1" dirty="0">
                <a:solidFill>
                  <a:srgbClr val="000000"/>
                </a:solidFill>
                <a:latin typeface="隶书" panose="02010509060101010101" pitchFamily="49" charset="-122"/>
                <a:ea typeface="隶书" panose="02010509060101010101" pitchFamily="49" charset="-122"/>
              </a:rPr>
              <a:t>每个数据元素的长度</a:t>
            </a:r>
            <a:r>
              <a:rPr lang="en-US" altLang="zh-CN" sz="2000" b="1" dirty="0">
                <a:solidFill>
                  <a:srgbClr val="000000"/>
                </a:solidFill>
                <a:latin typeface="隶书" panose="02010509060101010101" pitchFamily="49" charset="-122"/>
                <a:ea typeface="隶书" panose="02010509060101010101" pitchFamily="49" charset="-122"/>
              </a:rPr>
              <a:t>(</a:t>
            </a:r>
            <a:r>
              <a:rPr lang="zh-CN" altLang="en-US" sz="2000" b="1" dirty="0">
                <a:solidFill>
                  <a:srgbClr val="000000"/>
                </a:solidFill>
                <a:latin typeface="隶书" panose="02010509060101010101" pitchFamily="49" charset="-122"/>
                <a:ea typeface="隶书" panose="02010509060101010101" pitchFamily="49" charset="-122"/>
              </a:rPr>
              <a:t>字节或机器字</a:t>
            </a:r>
            <a:r>
              <a:rPr lang="en-US" altLang="zh-CN" sz="2000" b="1" dirty="0">
                <a:solidFill>
                  <a:srgbClr val="000000"/>
                </a:solidFill>
                <a:latin typeface="隶书" panose="02010509060101010101" pitchFamily="49" charset="-122"/>
                <a:ea typeface="隶书" panose="02010509060101010101" pitchFamily="49" charset="-122"/>
              </a:rPr>
              <a:t>)</a:t>
            </a:r>
            <a:r>
              <a:rPr lang="zh-CN" altLang="en-US" sz="2000" b="1" dirty="0">
                <a:solidFill>
                  <a:srgbClr val="000000"/>
                </a:solidFill>
                <a:latin typeface="隶书" panose="02010509060101010101" pitchFamily="49" charset="-122"/>
                <a:ea typeface="隶书" panose="02010509060101010101" pitchFamily="49" charset="-122"/>
              </a:rPr>
              <a:t>；</a:t>
            </a:r>
            <a:endParaRPr lang="zh-CN" altLang="en-US" sz="2000" b="1" dirty="0">
              <a:solidFill>
                <a:srgbClr val="000000"/>
              </a:solidFill>
              <a:latin typeface="隶书" panose="02010509060101010101" pitchFamily="49" charset="-122"/>
              <a:ea typeface="隶书" panose="02010509060101010101" pitchFamily="49" charset="-122"/>
            </a:endParaRPr>
          </a:p>
        </p:txBody>
      </p:sp>
      <p:sp>
        <p:nvSpPr>
          <p:cNvPr id="117762" name="标题 117761"/>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rPr>
              <a:t>顺序存储的元素访问</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8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文本框 131073"/>
          <p:cNvSpPr txBox="1"/>
          <p:nvPr/>
        </p:nvSpPr>
        <p:spPr>
          <a:xfrm>
            <a:off x="1466215" y="1355090"/>
            <a:ext cx="9109075" cy="4968240"/>
          </a:xfrm>
          <a:prstGeom prst="rect">
            <a:avLst/>
          </a:prstGeom>
          <a:noFill/>
          <a:ln w="9525">
            <a:noFill/>
          </a:ln>
        </p:spPr>
        <p:txBody>
          <a:bodyPr>
            <a:spAutoFit/>
          </a:bodyPr>
          <a:p>
            <a:pPr lvl="0" algn="just">
              <a:spcBef>
                <a:spcPct val="50000"/>
              </a:spcBef>
              <a:buClr>
                <a:srgbClr val="000000"/>
              </a:buClr>
            </a:pPr>
            <a:r>
              <a:rPr lang="zh-CN" altLang="en-US" sz="2000" b="1" dirty="0">
                <a:latin typeface="隶书" panose="02010509060101010101" pitchFamily="49" charset="-122"/>
                <a:ea typeface="隶书" panose="02010509060101010101" pitchFamily="49" charset="-122"/>
              </a:rPr>
              <a:t>二维数组有按照</a:t>
            </a:r>
            <a:r>
              <a:rPr lang="zh-CN" altLang="en-US" sz="2000" b="1" dirty="0">
                <a:solidFill>
                  <a:srgbClr val="FB5CFD"/>
                </a:solidFill>
                <a:latin typeface="隶书" panose="02010509060101010101" pitchFamily="49" charset="-122"/>
                <a:ea typeface="隶书" panose="02010509060101010101" pitchFamily="49" charset="-122"/>
              </a:rPr>
              <a:t>先行后列</a:t>
            </a:r>
            <a:r>
              <a:rPr lang="zh-CN" altLang="en-US" sz="2000" b="1" dirty="0">
                <a:latin typeface="隶书" panose="02010509060101010101" pitchFamily="49" charset="-122"/>
                <a:ea typeface="隶书" panose="02010509060101010101" pitchFamily="49" charset="-122"/>
              </a:rPr>
              <a:t>和</a:t>
            </a:r>
            <a:r>
              <a:rPr lang="zh-CN" altLang="en-US" sz="2000" b="1" dirty="0">
                <a:solidFill>
                  <a:srgbClr val="FB5CFD"/>
                </a:solidFill>
                <a:latin typeface="隶书" panose="02010509060101010101" pitchFamily="49" charset="-122"/>
                <a:ea typeface="隶书" panose="02010509060101010101" pitchFamily="49" charset="-122"/>
              </a:rPr>
              <a:t>先列后行</a:t>
            </a:r>
            <a:r>
              <a:rPr lang="zh-CN" altLang="en-US" sz="2000" b="1" dirty="0">
                <a:latin typeface="隶书" panose="02010509060101010101" pitchFamily="49" charset="-122"/>
                <a:ea typeface="隶书" panose="02010509060101010101" pitchFamily="49" charset="-122"/>
              </a:rPr>
              <a:t>的顺序访问表中元素：    </a:t>
            </a:r>
            <a:endParaRPr lang="zh-CN" altLang="en-US" sz="20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a:latin typeface="隶书" panose="02010509060101010101" pitchFamily="49" charset="-122"/>
                <a:ea typeface="隶书" panose="02010509060101010101" pitchFamily="49" charset="-122"/>
              </a:rPr>
              <a:t>       </a:t>
            </a:r>
            <a:r>
              <a:rPr lang="en-US" altLang="zh-CN" sz="2000" b="1">
                <a:latin typeface="隶书" panose="02010509060101010101" pitchFamily="49" charset="-122"/>
                <a:ea typeface="隶书" panose="02010509060101010101" pitchFamily="49" charset="-122"/>
              </a:rPr>
              <a:t>b[1..n</a:t>
            </a:r>
            <a:r>
              <a:rPr lang="zh-CN" altLang="en-US" sz="2000" b="1">
                <a:latin typeface="隶书" panose="02010509060101010101" pitchFamily="49" charset="-122"/>
                <a:ea typeface="隶书" panose="02010509060101010101" pitchFamily="49" charset="-122"/>
              </a:rPr>
              <a:t>，</a:t>
            </a:r>
            <a:r>
              <a:rPr lang="en-US" altLang="zh-CN" sz="2000" b="1">
                <a:latin typeface="隶书" panose="02010509060101010101" pitchFamily="49" charset="-122"/>
                <a:ea typeface="隶书" panose="02010509060101010101" pitchFamily="49" charset="-122"/>
              </a:rPr>
              <a:t>1..m]</a:t>
            </a:r>
            <a:endParaRPr lang="en-US" altLang="zh-CN" sz="2000" b="1">
              <a:latin typeface="隶书" panose="02010509060101010101" pitchFamily="49" charset="-122"/>
              <a:ea typeface="隶书" panose="02010509060101010101" pitchFamily="49" charset="-122"/>
            </a:endParaRPr>
          </a:p>
          <a:p>
            <a:pPr lvl="0">
              <a:spcBef>
                <a:spcPct val="50000"/>
              </a:spcBef>
              <a:buClr>
                <a:srgbClr val="000000"/>
              </a:buClr>
            </a:pPr>
            <a:r>
              <a:rPr lang="zh-CN" altLang="en-US" sz="2000" b="1" dirty="0">
                <a:latin typeface="隶书" panose="02010509060101010101" pitchFamily="49" charset="-122"/>
                <a:ea typeface="隶书" panose="02010509060101010101" pitchFamily="49" charset="-122"/>
              </a:rPr>
              <a:t>设：</a:t>
            </a:r>
            <a:r>
              <a:rPr lang="en-US" altLang="zh-CN" sz="2000" b="1" err="1">
                <a:latin typeface="隶书" panose="02010509060101010101" pitchFamily="49" charset="-122"/>
                <a:ea typeface="隶书" panose="02010509060101010101" pitchFamily="49" charset="-122"/>
              </a:rPr>
              <a:t>loc(b[i</a:t>
            </a:r>
            <a:r>
              <a:rPr lang="zh-CN" altLang="en-US" sz="2000" b="1" dirty="0">
                <a:latin typeface="隶书" panose="02010509060101010101" pitchFamily="49" charset="-122"/>
                <a:ea typeface="隶书" panose="02010509060101010101" pitchFamily="49" charset="-122"/>
              </a:rPr>
              <a:t>，</a:t>
            </a:r>
            <a:r>
              <a:rPr lang="en-US" altLang="zh-CN" sz="2000" b="1" dirty="0">
                <a:latin typeface="隶书" panose="02010509060101010101" pitchFamily="49" charset="-122"/>
                <a:ea typeface="隶书" panose="02010509060101010101" pitchFamily="49" charset="-122"/>
              </a:rPr>
              <a:t>j])——b</a:t>
            </a:r>
            <a:r>
              <a:rPr lang="zh-CN" altLang="en-US" sz="2000" b="1" dirty="0">
                <a:latin typeface="隶书" panose="02010509060101010101" pitchFamily="49" charset="-122"/>
                <a:ea typeface="隶书" panose="02010509060101010101" pitchFamily="49" charset="-122"/>
              </a:rPr>
              <a:t>表中（</a:t>
            </a:r>
            <a:r>
              <a:rPr lang="en-US" altLang="zh-CN" sz="2000" b="1" dirty="0">
                <a:latin typeface="隶书" panose="02010509060101010101" pitchFamily="49" charset="-122"/>
                <a:ea typeface="隶书" panose="02010509060101010101" pitchFamily="49" charset="-122"/>
              </a:rPr>
              <a:t>i</a:t>
            </a:r>
            <a:r>
              <a:rPr lang="zh-CN" altLang="en-US" sz="2000" b="1" dirty="0">
                <a:latin typeface="隶书" panose="02010509060101010101" pitchFamily="49" charset="-122"/>
                <a:ea typeface="隶书" panose="02010509060101010101" pitchFamily="49" charset="-122"/>
              </a:rPr>
              <a:t>，</a:t>
            </a:r>
            <a:r>
              <a:rPr lang="en-US" altLang="zh-CN" sz="2000" b="1" dirty="0">
                <a:latin typeface="隶书" panose="02010509060101010101" pitchFamily="49" charset="-122"/>
                <a:ea typeface="隶书" panose="02010509060101010101" pitchFamily="49" charset="-122"/>
              </a:rPr>
              <a:t>j</a:t>
            </a:r>
            <a:r>
              <a:rPr lang="zh-CN" altLang="en-US" sz="2000" b="1" dirty="0">
                <a:latin typeface="隶书" panose="02010509060101010101" pitchFamily="49" charset="-122"/>
                <a:ea typeface="隶书" panose="02010509060101010101" pitchFamily="49" charset="-122"/>
              </a:rPr>
              <a:t>）元素的内存地址（</a:t>
            </a:r>
            <a:r>
              <a:rPr lang="en-US" altLang="zh-CN" sz="2000" b="1" dirty="0">
                <a:latin typeface="隶书" panose="02010509060101010101" pitchFamily="49" charset="-122"/>
                <a:ea typeface="隶书" panose="02010509060101010101" pitchFamily="49" charset="-122"/>
              </a:rPr>
              <a:t>1≤i≤n</a:t>
            </a:r>
            <a:r>
              <a:rPr lang="zh-CN" altLang="en-US" sz="2000" b="1" dirty="0">
                <a:latin typeface="隶书" panose="02010509060101010101" pitchFamily="49" charset="-122"/>
                <a:ea typeface="隶书" panose="02010509060101010101" pitchFamily="49" charset="-122"/>
              </a:rPr>
              <a:t>，</a:t>
            </a:r>
            <a:r>
              <a:rPr lang="en-US" altLang="zh-CN" sz="2000" b="1" dirty="0">
                <a:latin typeface="隶书" panose="02010509060101010101" pitchFamily="49" charset="-122"/>
                <a:ea typeface="隶书" panose="02010509060101010101" pitchFamily="49" charset="-122"/>
              </a:rPr>
              <a:t>1≤j≤m</a:t>
            </a:r>
            <a:r>
              <a:rPr lang="zh-CN" altLang="en-US" sz="2000" b="1" dirty="0">
                <a:latin typeface="隶书" panose="02010509060101010101" pitchFamily="49" charset="-122"/>
                <a:ea typeface="隶书" panose="02010509060101010101" pitchFamily="49" charset="-122"/>
              </a:rPr>
              <a:t>）；</a:t>
            </a:r>
            <a:endParaRPr lang="zh-CN" altLang="en-US" sz="20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dirty="0">
                <a:latin typeface="隶书" panose="02010509060101010101" pitchFamily="49" charset="-122"/>
                <a:ea typeface="隶书" panose="02010509060101010101" pitchFamily="49" charset="-122"/>
              </a:rPr>
              <a:t> （初赛经常考选择题）</a:t>
            </a:r>
            <a:endParaRPr lang="zh-CN" altLang="en-US" sz="20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dirty="0">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先行后列</a:t>
            </a:r>
            <a:r>
              <a:rPr lang="en-US" altLang="zh-CN" sz="2000" b="1">
                <a:solidFill>
                  <a:srgbClr val="FB5CFD"/>
                </a:solidFill>
                <a:latin typeface="隶书" panose="02010509060101010101" pitchFamily="49" charset="-122"/>
                <a:ea typeface="隶书" panose="02010509060101010101" pitchFamily="49" charset="-122"/>
              </a:rPr>
              <a:t>:</a:t>
            </a:r>
            <a:endParaRPr lang="en-US" altLang="zh-CN" sz="2000" b="1">
              <a:solidFill>
                <a:srgbClr val="FB5CFD"/>
              </a:solidFill>
              <a:latin typeface="隶书" panose="02010509060101010101" pitchFamily="49" charset="-122"/>
              <a:ea typeface="隶书" panose="02010509060101010101" pitchFamily="49" charset="-122"/>
            </a:endParaRPr>
          </a:p>
          <a:p>
            <a:pPr lvl="0" algn="just">
              <a:spcBef>
                <a:spcPct val="50000"/>
              </a:spcBef>
              <a:buClr>
                <a:srgbClr val="000000"/>
              </a:buClr>
            </a:pPr>
            <a:r>
              <a:rPr lang="en-US" altLang="zh-CN" sz="2000" b="1" err="1">
                <a:latin typeface="隶书" panose="02010509060101010101" pitchFamily="49" charset="-122"/>
                <a:ea typeface="隶书" panose="02010509060101010101" pitchFamily="49" charset="-122"/>
              </a:rPr>
              <a:t>loc(b[i</a:t>
            </a:r>
            <a:r>
              <a:rPr lang="zh-CN" altLang="en-US" sz="2000" b="1">
                <a:latin typeface="隶书" panose="02010509060101010101" pitchFamily="49" charset="-122"/>
                <a:ea typeface="隶书" panose="02010509060101010101" pitchFamily="49" charset="-122"/>
              </a:rPr>
              <a:t>，</a:t>
            </a:r>
            <a:r>
              <a:rPr lang="en-US" altLang="zh-CN" sz="2000" b="1">
                <a:latin typeface="隶书" panose="02010509060101010101" pitchFamily="49" charset="-122"/>
                <a:ea typeface="隶书" panose="02010509060101010101" pitchFamily="49" charset="-122"/>
              </a:rPr>
              <a:t>j])=</a:t>
            </a:r>
            <a:r>
              <a:rPr lang="en-US" altLang="zh-CN" sz="2000" b="1" u="sng">
                <a:latin typeface="隶书" panose="02010509060101010101" pitchFamily="49" charset="-122"/>
                <a:ea typeface="隶书" panose="02010509060101010101" pitchFamily="49" charset="-122"/>
              </a:rPr>
              <a:t>loc(b[1</a:t>
            </a:r>
            <a:r>
              <a:rPr lang="zh-CN" altLang="en-US" sz="2000" b="1" u="sng">
                <a:latin typeface="隶书" panose="02010509060101010101" pitchFamily="49" charset="-122"/>
                <a:ea typeface="隶书" panose="02010509060101010101" pitchFamily="49" charset="-122"/>
              </a:rPr>
              <a:t>，</a:t>
            </a:r>
            <a:r>
              <a:rPr lang="en-US" altLang="zh-CN" sz="2000" b="1" u="sng">
                <a:latin typeface="隶书" panose="02010509060101010101" pitchFamily="49" charset="-122"/>
                <a:ea typeface="隶书" panose="02010509060101010101" pitchFamily="49" charset="-122"/>
              </a:rPr>
              <a:t>1])</a:t>
            </a:r>
            <a:r>
              <a:rPr lang="en-US" altLang="zh-CN" sz="2000" b="1">
                <a:latin typeface="隶书" panose="02010509060101010101" pitchFamily="49" charset="-122"/>
                <a:ea typeface="隶书" panose="02010509060101010101" pitchFamily="49" charset="-122"/>
              </a:rPr>
              <a:t>+</a:t>
            </a:r>
            <a:r>
              <a:rPr lang="en-US" altLang="zh-CN" sz="2000" b="1" u="sng">
                <a:latin typeface="隶书" panose="02010509060101010101" pitchFamily="49" charset="-122"/>
                <a:ea typeface="隶书" panose="02010509060101010101" pitchFamily="49" charset="-122"/>
              </a:rPr>
              <a:t>(m*(i-1)+(j-1))*k</a:t>
            </a:r>
            <a:r>
              <a:rPr lang="en-US" altLang="zh-CN" sz="2000" b="1" dirty="0">
                <a:latin typeface="隶书" panose="02010509060101010101" pitchFamily="49" charset="-122"/>
                <a:ea typeface="隶书" panose="02010509060101010101" pitchFamily="49" charset="-122"/>
              </a:rPr>
              <a:t>    k—</a:t>
            </a:r>
            <a:r>
              <a:rPr lang="zh-CN" altLang="en-US" sz="2000" b="1" dirty="0">
                <a:latin typeface="隶书" panose="02010509060101010101" pitchFamily="49" charset="-122"/>
                <a:ea typeface="隶书" panose="02010509060101010101" pitchFamily="49" charset="-122"/>
              </a:rPr>
              <a:t>每个数据元素的长度；</a:t>
            </a:r>
            <a:endParaRPr lang="zh-CN" altLang="en-US" sz="20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dirty="0">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 首址 </a:t>
            </a:r>
            <a:r>
              <a:rPr lang="zh-CN" altLang="en-US" sz="2000" b="1" dirty="0">
                <a:solidFill>
                  <a:srgbClr val="CC3300"/>
                </a:solidFill>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 位移 </a:t>
            </a:r>
            <a:r>
              <a:rPr lang="zh-CN" altLang="en-US" sz="2000" b="1" dirty="0">
                <a:latin typeface="隶书" panose="02010509060101010101" pitchFamily="49" charset="-122"/>
                <a:ea typeface="隶书" panose="02010509060101010101" pitchFamily="49" charset="-122"/>
              </a:rPr>
              <a:t>     </a:t>
            </a:r>
            <a:endParaRPr lang="zh-CN" altLang="en-US" sz="20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dirty="0">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先列后行</a:t>
            </a:r>
            <a:r>
              <a:rPr lang="en-US" altLang="zh-CN" sz="2000" b="1">
                <a:solidFill>
                  <a:srgbClr val="FB5CFD"/>
                </a:solidFill>
                <a:latin typeface="隶书" panose="02010509060101010101" pitchFamily="49" charset="-122"/>
                <a:ea typeface="隶书" panose="02010509060101010101" pitchFamily="49" charset="-122"/>
              </a:rPr>
              <a:t>:</a:t>
            </a:r>
            <a:endParaRPr lang="en-US" altLang="zh-CN" sz="2000" b="1">
              <a:solidFill>
                <a:srgbClr val="FB5CFD"/>
              </a:solidFill>
              <a:latin typeface="隶书" panose="02010509060101010101" pitchFamily="49" charset="-122"/>
              <a:ea typeface="隶书" panose="02010509060101010101" pitchFamily="49" charset="-122"/>
            </a:endParaRPr>
          </a:p>
          <a:p>
            <a:pPr lvl="0" algn="just">
              <a:spcBef>
                <a:spcPct val="50000"/>
              </a:spcBef>
              <a:buClr>
                <a:srgbClr val="000000"/>
              </a:buClr>
            </a:pPr>
            <a:r>
              <a:rPr lang="en-US" altLang="zh-CN" sz="2000" b="1" err="1">
                <a:latin typeface="隶书" panose="02010509060101010101" pitchFamily="49" charset="-122"/>
                <a:ea typeface="隶书" panose="02010509060101010101" pitchFamily="49" charset="-122"/>
              </a:rPr>
              <a:t>loc(b[i</a:t>
            </a:r>
            <a:r>
              <a:rPr lang="zh-CN" altLang="en-US" sz="2000" b="1">
                <a:latin typeface="隶书" panose="02010509060101010101" pitchFamily="49" charset="-122"/>
                <a:ea typeface="隶书" panose="02010509060101010101" pitchFamily="49" charset="-122"/>
              </a:rPr>
              <a:t>，</a:t>
            </a:r>
            <a:r>
              <a:rPr lang="en-US" altLang="zh-CN" sz="2000" b="1">
                <a:latin typeface="隶书" panose="02010509060101010101" pitchFamily="49" charset="-122"/>
                <a:ea typeface="隶书" panose="02010509060101010101" pitchFamily="49" charset="-122"/>
              </a:rPr>
              <a:t>j])=</a:t>
            </a:r>
            <a:r>
              <a:rPr lang="en-US" altLang="zh-CN" sz="2000" b="1" u="sng">
                <a:latin typeface="隶书" panose="02010509060101010101" pitchFamily="49" charset="-122"/>
                <a:ea typeface="隶书" panose="02010509060101010101" pitchFamily="49" charset="-122"/>
              </a:rPr>
              <a:t>loc(b[1</a:t>
            </a:r>
            <a:r>
              <a:rPr lang="zh-CN" altLang="en-US" sz="2000" b="1" u="sng">
                <a:latin typeface="隶书" panose="02010509060101010101" pitchFamily="49" charset="-122"/>
                <a:ea typeface="隶书" panose="02010509060101010101" pitchFamily="49" charset="-122"/>
              </a:rPr>
              <a:t>，</a:t>
            </a:r>
            <a:r>
              <a:rPr lang="en-US" altLang="zh-CN" sz="2000" b="1" u="sng">
                <a:latin typeface="隶书" panose="02010509060101010101" pitchFamily="49" charset="-122"/>
                <a:ea typeface="隶书" panose="02010509060101010101" pitchFamily="49" charset="-122"/>
              </a:rPr>
              <a:t>1])</a:t>
            </a:r>
            <a:r>
              <a:rPr lang="en-US" altLang="zh-CN" sz="2000" b="1">
                <a:latin typeface="隶书" panose="02010509060101010101" pitchFamily="49" charset="-122"/>
                <a:ea typeface="隶书" panose="02010509060101010101" pitchFamily="49" charset="-122"/>
              </a:rPr>
              <a:t>+</a:t>
            </a:r>
            <a:r>
              <a:rPr lang="en-US" altLang="zh-CN" sz="2000" b="1" u="sng">
                <a:latin typeface="隶书" panose="02010509060101010101" pitchFamily="49" charset="-122"/>
                <a:ea typeface="隶书" panose="02010509060101010101" pitchFamily="49" charset="-122"/>
              </a:rPr>
              <a:t>(n*(j-1)+(i-1))*k</a:t>
            </a:r>
            <a:r>
              <a:rPr lang="en-US" altLang="zh-CN" sz="2000" b="1" dirty="0">
                <a:latin typeface="隶书" panose="02010509060101010101" pitchFamily="49" charset="-122"/>
                <a:ea typeface="隶书" panose="02010509060101010101" pitchFamily="49" charset="-122"/>
              </a:rPr>
              <a:t>    k—</a:t>
            </a:r>
            <a:r>
              <a:rPr lang="zh-CN" altLang="en-US" sz="2000" b="1" dirty="0">
                <a:latin typeface="隶书" panose="02010509060101010101" pitchFamily="49" charset="-122"/>
                <a:ea typeface="隶书" panose="02010509060101010101" pitchFamily="49" charset="-122"/>
              </a:rPr>
              <a:t>每个数据元素的长度；</a:t>
            </a:r>
            <a:endParaRPr lang="zh-CN" altLang="en-US" sz="2000" b="1" dirty="0">
              <a:latin typeface="隶书" panose="02010509060101010101" pitchFamily="49" charset="-122"/>
              <a:ea typeface="隶书" panose="02010509060101010101" pitchFamily="49" charset="-122"/>
            </a:endParaRPr>
          </a:p>
          <a:p>
            <a:pPr lvl="0" algn="just">
              <a:spcBef>
                <a:spcPct val="50000"/>
              </a:spcBef>
              <a:buClr>
                <a:srgbClr val="000000"/>
              </a:buClr>
            </a:pPr>
            <a:r>
              <a:rPr lang="zh-CN" altLang="en-US" sz="2000" b="1" dirty="0">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首址</a:t>
            </a:r>
            <a:r>
              <a:rPr lang="zh-CN" altLang="en-US" sz="2000" b="1" dirty="0">
                <a:solidFill>
                  <a:srgbClr val="CC3300"/>
                </a:solidFill>
                <a:latin typeface="隶书" panose="02010509060101010101" pitchFamily="49" charset="-122"/>
                <a:ea typeface="隶书" panose="02010509060101010101" pitchFamily="49" charset="-122"/>
              </a:rPr>
              <a:t>             </a:t>
            </a:r>
            <a:r>
              <a:rPr lang="zh-CN" altLang="en-US" sz="2000" b="1" dirty="0">
                <a:solidFill>
                  <a:srgbClr val="FB5CFD"/>
                </a:solidFill>
                <a:latin typeface="隶书" panose="02010509060101010101" pitchFamily="49" charset="-122"/>
                <a:ea typeface="隶书" panose="02010509060101010101" pitchFamily="49" charset="-122"/>
              </a:rPr>
              <a:t>位移 </a:t>
            </a:r>
            <a:r>
              <a:rPr lang="zh-CN" altLang="en-US" sz="2000" b="1" dirty="0">
                <a:latin typeface="隶书" panose="02010509060101010101" pitchFamily="49" charset="-122"/>
                <a:ea typeface="隶书" panose="02010509060101010101" pitchFamily="49" charset="-122"/>
              </a:rPr>
              <a:t>  </a:t>
            </a:r>
            <a:r>
              <a:rPr lang="zh-CN" altLang="en-US" sz="2000" b="1" dirty="0">
                <a:latin typeface="华文楷体" panose="02010600040101010101" pitchFamily="2" charset="-122"/>
                <a:ea typeface="华文楷体" panose="02010600040101010101" pitchFamily="2" charset="-122"/>
              </a:rPr>
              <a:t>   </a:t>
            </a:r>
            <a:endParaRPr lang="zh-CN" altLang="en-US" sz="2000" b="1" dirty="0">
              <a:latin typeface="华文楷体" panose="02010600040101010101" pitchFamily="2" charset="-122"/>
              <a:ea typeface="华文楷体" panose="02010600040101010101" pitchFamily="2" charset="-122"/>
            </a:endParaRPr>
          </a:p>
          <a:p>
            <a:pPr lvl="0">
              <a:spcBef>
                <a:spcPct val="50000"/>
              </a:spcBef>
              <a:buClr>
                <a:srgbClr val="000000"/>
              </a:buClr>
            </a:pPr>
            <a:endParaRPr lang="zh-CN" altLang="en-US" sz="2000" b="1">
              <a:latin typeface="华文楷体" panose="02010600040101010101" pitchFamily="2" charset="-122"/>
              <a:ea typeface="华文楷体" panose="02010600040101010101" pitchFamily="2" charset="-122"/>
            </a:endParaRPr>
          </a:p>
        </p:txBody>
      </p:sp>
      <p:sp>
        <p:nvSpPr>
          <p:cNvPr id="117762" name="标题 117761"/>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sym typeface="+mn-ea"/>
              </a:rPr>
              <a:t>顺序存储的元素访问</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文本框 132097"/>
          <p:cNvSpPr txBox="1"/>
          <p:nvPr/>
        </p:nvSpPr>
        <p:spPr>
          <a:xfrm>
            <a:off x="1789748" y="1136650"/>
            <a:ext cx="8294687" cy="5273040"/>
          </a:xfrm>
          <a:prstGeom prst="rect">
            <a:avLst/>
          </a:prstGeom>
          <a:noFill/>
          <a:ln w="9525">
            <a:noFill/>
          </a:ln>
        </p:spPr>
        <p:txBody>
          <a:bodyPr>
            <a:spAutoFit/>
          </a:bodyPr>
          <a:p>
            <a:pPr lvl="0" algn="just">
              <a:spcBef>
                <a:spcPct val="50000"/>
              </a:spcBef>
              <a:buClr>
                <a:srgbClr val="000000"/>
              </a:buClr>
            </a:pPr>
            <a:r>
              <a:rPr lang="en-US" altLang="zh-CN" sz="2000" b="1" dirty="0">
                <a:latin typeface="华文楷体" panose="02010600040101010101" pitchFamily="2" charset="-122"/>
                <a:ea typeface="华文楷体" panose="02010600040101010101" pitchFamily="2" charset="-122"/>
              </a:rPr>
              <a:t>①</a:t>
            </a:r>
            <a:r>
              <a:rPr lang="zh-CN" altLang="en-US" sz="2000" b="1" dirty="0">
                <a:latin typeface="华文楷体" panose="02010600040101010101" pitchFamily="2" charset="-122"/>
                <a:ea typeface="华文楷体" panose="02010600040101010101" pitchFamily="2" charset="-122"/>
              </a:rPr>
              <a:t>一个向量第一个元素的存储地址是</a:t>
            </a:r>
            <a:r>
              <a:rPr lang="en-US" altLang="zh-CN" sz="2000" b="1" dirty="0">
                <a:latin typeface="华文楷体" panose="02010600040101010101" pitchFamily="2" charset="-122"/>
                <a:ea typeface="华文楷体" panose="02010600040101010101" pitchFamily="2" charset="-122"/>
              </a:rPr>
              <a:t>100</a:t>
            </a:r>
            <a:r>
              <a:rPr lang="zh-CN" altLang="en-US" sz="2000" b="1" dirty="0">
                <a:latin typeface="华文楷体" panose="02010600040101010101" pitchFamily="2" charset="-122"/>
                <a:ea typeface="华文楷体" panose="02010600040101010101" pitchFamily="2" charset="-122"/>
              </a:rPr>
              <a:t>，每个元素的长度是</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，则第</a:t>
            </a:r>
            <a:r>
              <a:rPr lang="en-US" altLang="zh-CN"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个元素的地址是（  ）。</a:t>
            </a:r>
            <a:r>
              <a:rPr lang="en-US" altLang="zh-CN" sz="2000" b="1">
                <a:latin typeface="华文楷体" panose="02010600040101010101" pitchFamily="2" charset="-122"/>
                <a:ea typeface="华文楷体" panose="02010600040101010101" pitchFamily="2" charset="-122"/>
              </a:rPr>
              <a:t>(NOIP8)</a:t>
            </a:r>
            <a:endParaRPr lang="en-US" altLang="zh-CN" sz="2000" b="1">
              <a:latin typeface="华文楷体" panose="02010600040101010101" pitchFamily="2" charset="-122"/>
              <a:ea typeface="华文楷体" panose="02010600040101010101" pitchFamily="2" charset="-122"/>
            </a:endParaRPr>
          </a:p>
          <a:p>
            <a:pPr lvl="0" algn="just">
              <a:spcBef>
                <a:spcPct val="50000"/>
              </a:spcBef>
              <a:buClr>
                <a:srgbClr val="000000"/>
              </a:buClr>
            </a:pP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110  B</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108  C</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100  D</a:t>
            </a:r>
            <a:r>
              <a:rPr lang="zh-CN" altLang="en-US" sz="2000" b="1" dirty="0">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109</a:t>
            </a:r>
            <a:endParaRPr lang="en-US" altLang="zh-CN" sz="2000" b="1">
              <a:latin typeface="华文楷体" panose="02010600040101010101" pitchFamily="2" charset="-122"/>
              <a:ea typeface="华文楷体" panose="02010600040101010101" pitchFamily="2" charset="-122"/>
            </a:endParaRPr>
          </a:p>
          <a:p>
            <a:pPr lvl="0">
              <a:spcBef>
                <a:spcPct val="50000"/>
              </a:spcBef>
              <a:buClr>
                <a:srgbClr val="000000"/>
              </a:buClr>
            </a:pPr>
            <a:r>
              <a:rPr lang="en-US" altLang="zh-CN" sz="2000" b="1" dirty="0">
                <a:latin typeface="华文楷体" panose="02010600040101010101" pitchFamily="2" charset="-122"/>
                <a:ea typeface="华文楷体" panose="02010600040101010101" pitchFamily="2" charset="-122"/>
              </a:rPr>
              <a:t>②</a:t>
            </a:r>
            <a:r>
              <a:rPr lang="zh-CN" altLang="en-US" sz="2000" b="1" dirty="0">
                <a:latin typeface="华文楷体" panose="02010600040101010101" pitchFamily="2" charset="-122"/>
                <a:ea typeface="华文楷体" panose="02010600040101010101" pitchFamily="2" charset="-122"/>
              </a:rPr>
              <a:t>已知数组中</a:t>
            </a: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中，每个元素</a:t>
            </a: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I</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J</a:t>
            </a:r>
            <a:r>
              <a:rPr lang="zh-CN" altLang="en-US" sz="2000" b="1" dirty="0">
                <a:latin typeface="华文楷体" panose="02010600040101010101" pitchFamily="2" charset="-122"/>
                <a:ea typeface="华文楷体" panose="02010600040101010101" pitchFamily="2" charset="-122"/>
              </a:rPr>
              <a:t>）在存贮时要占</a:t>
            </a: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个字节，设</a:t>
            </a:r>
            <a:r>
              <a:rPr lang="en-US" altLang="zh-CN" sz="2000" b="1" dirty="0">
                <a:latin typeface="华文楷体" panose="02010600040101010101" pitchFamily="2" charset="-122"/>
                <a:ea typeface="华文楷体" panose="02010600040101010101" pitchFamily="2" charset="-122"/>
              </a:rPr>
              <a:t>I</a:t>
            </a:r>
            <a:r>
              <a:rPr lang="zh-CN" altLang="en-US" sz="2000" b="1" dirty="0">
                <a:latin typeface="华文楷体" panose="02010600040101010101" pitchFamily="2" charset="-122"/>
                <a:ea typeface="华文楷体" panose="02010600040101010101" pitchFamily="2" charset="-122"/>
              </a:rPr>
              <a:t>从</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变化到</a:t>
            </a:r>
            <a:r>
              <a:rPr lang="en-US" altLang="zh-CN" sz="2000" b="1" dirty="0">
                <a:latin typeface="华文楷体" panose="02010600040101010101" pitchFamily="2" charset="-122"/>
                <a:ea typeface="华文楷体" panose="02010600040101010101" pitchFamily="2" charset="-122"/>
              </a:rPr>
              <a:t>8</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J</a:t>
            </a:r>
            <a:r>
              <a:rPr lang="zh-CN" altLang="en-US" sz="2000" b="1" dirty="0">
                <a:latin typeface="华文楷体" panose="02010600040101010101" pitchFamily="2" charset="-122"/>
                <a:ea typeface="华文楷体" panose="02010600040101010101" pitchFamily="2" charset="-122"/>
              </a:rPr>
              <a:t>从</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变化到</a:t>
            </a:r>
            <a:r>
              <a:rPr lang="en-US" altLang="zh-CN" sz="2000" b="1" dirty="0">
                <a:latin typeface="华文楷体" panose="02010600040101010101" pitchFamily="2" charset="-122"/>
                <a:ea typeface="华文楷体" panose="02010600040101010101" pitchFamily="2" charset="-122"/>
              </a:rPr>
              <a:t>10</a:t>
            </a:r>
            <a:r>
              <a:rPr lang="zh-CN" altLang="en-US" sz="2000" b="1" dirty="0">
                <a:latin typeface="华文楷体" panose="02010600040101010101" pitchFamily="2" charset="-122"/>
                <a:ea typeface="华文楷体" panose="02010600040101010101" pitchFamily="2" charset="-122"/>
              </a:rPr>
              <a:t>，分配内存时是从地址</a:t>
            </a:r>
            <a:r>
              <a:rPr lang="en-US" altLang="zh-CN" sz="2000" b="1" dirty="0">
                <a:latin typeface="华文楷体" panose="02010600040101010101" pitchFamily="2" charset="-122"/>
                <a:ea typeface="华文楷体" panose="02010600040101010101" pitchFamily="2" charset="-122"/>
              </a:rPr>
              <a:t>SA</a:t>
            </a:r>
            <a:r>
              <a:rPr lang="zh-CN" altLang="en-US" sz="2000" b="1" dirty="0">
                <a:latin typeface="华文楷体" panose="02010600040101010101" pitchFamily="2" charset="-122"/>
                <a:ea typeface="华文楷体" panose="02010600040101010101" pitchFamily="2" charset="-122"/>
              </a:rPr>
              <a:t>开始连续按行存贮分配的。试问：</a:t>
            </a: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5</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8</a:t>
            </a:r>
            <a:r>
              <a:rPr lang="zh-CN" altLang="en-US" sz="2000" b="1" dirty="0">
                <a:latin typeface="华文楷体" panose="02010600040101010101" pitchFamily="2" charset="-122"/>
                <a:ea typeface="华文楷体" panose="02010600040101010101" pitchFamily="2" charset="-122"/>
              </a:rPr>
              <a:t>）的起始地址为（　）</a:t>
            </a:r>
            <a:r>
              <a:rPr lang="en-US" altLang="zh-CN" sz="2000" b="1">
                <a:latin typeface="华文楷体" panose="02010600040101010101" pitchFamily="2" charset="-122"/>
                <a:ea typeface="华文楷体" panose="02010600040101010101" pitchFamily="2" charset="-122"/>
              </a:rPr>
              <a:t>(NOIP6)</a:t>
            </a:r>
            <a:br>
              <a:rPr lang="en-US" altLang="zh-CN" sz="2000" b="1">
                <a:latin typeface="华文楷体" panose="02010600040101010101" pitchFamily="2" charset="-122"/>
                <a:ea typeface="华文楷体" panose="02010600040101010101" pitchFamily="2" charset="-122"/>
              </a:rPr>
            </a:br>
            <a:r>
              <a:rPr lang="en-US" altLang="zh-CN" sz="2000" b="1">
                <a:latin typeface="华文楷体" panose="02010600040101010101" pitchFamily="2" charset="-122"/>
                <a:ea typeface="华文楷体" panose="02010600040101010101" pitchFamily="2" charset="-122"/>
              </a:rPr>
              <a:t>A.SA+141</a:t>
            </a:r>
            <a:r>
              <a:rPr lang="zh-CN" altLang="en-US"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B. SA+180</a:t>
            </a:r>
            <a:r>
              <a:rPr lang="zh-CN" altLang="en-US"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C. SA+222</a:t>
            </a:r>
            <a:r>
              <a:rPr lang="zh-CN" altLang="en-US"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D. SA+225</a:t>
            </a:r>
            <a:endParaRPr lang="en-US" altLang="zh-CN" sz="2000" b="1">
              <a:latin typeface="华文楷体" panose="02010600040101010101" pitchFamily="2" charset="-122"/>
              <a:ea typeface="华文楷体" panose="02010600040101010101" pitchFamily="2" charset="-122"/>
            </a:endParaRPr>
          </a:p>
          <a:p>
            <a:pPr lvl="0">
              <a:spcBef>
                <a:spcPct val="50000"/>
              </a:spcBef>
              <a:buClr>
                <a:srgbClr val="000000"/>
              </a:buClr>
            </a:pPr>
            <a:endParaRPr lang="en-US" altLang="zh-CN" sz="2000" b="1">
              <a:latin typeface="华文楷体" panose="02010600040101010101" pitchFamily="2" charset="-122"/>
              <a:ea typeface="华文楷体" panose="02010600040101010101" pitchFamily="2" charset="-122"/>
            </a:endParaRPr>
          </a:p>
          <a:p>
            <a:pPr lvl="0">
              <a:spcBef>
                <a:spcPct val="50000"/>
              </a:spcBef>
              <a:buClr>
                <a:srgbClr val="000000"/>
              </a:buClr>
            </a:pPr>
            <a:r>
              <a:rPr lang="en-US" altLang="zh-CN" sz="2000" b="1" dirty="0">
                <a:latin typeface="华文楷体" panose="02010600040101010101" pitchFamily="2" charset="-122"/>
                <a:ea typeface="华文楷体" panose="02010600040101010101" pitchFamily="2" charset="-122"/>
              </a:rPr>
              <a:t>③</a:t>
            </a:r>
            <a:r>
              <a:rPr lang="zh-CN" altLang="en-US" sz="2000" b="1" dirty="0">
                <a:latin typeface="华文楷体" panose="02010600040101010101" pitchFamily="2" charset="-122"/>
                <a:ea typeface="华文楷体" panose="02010600040101010101" pitchFamily="2" charset="-122"/>
              </a:rPr>
              <a:t>一个文本屏幕有</a:t>
            </a:r>
            <a:r>
              <a:rPr lang="en-US" altLang="zh-CN" sz="2000" b="1" dirty="0">
                <a:latin typeface="华文楷体" panose="02010600040101010101" pitchFamily="2" charset="-122"/>
                <a:ea typeface="华文楷体" panose="02010600040101010101" pitchFamily="2" charset="-122"/>
              </a:rPr>
              <a:t>25</a:t>
            </a:r>
            <a:r>
              <a:rPr lang="zh-CN" altLang="en-US" sz="2000" b="1" dirty="0">
                <a:latin typeface="华文楷体" panose="02010600040101010101" pitchFamily="2" charset="-122"/>
                <a:ea typeface="华文楷体" panose="02010600040101010101" pitchFamily="2" charset="-122"/>
              </a:rPr>
              <a:t>列及</a:t>
            </a:r>
            <a:r>
              <a:rPr lang="en-US" altLang="zh-CN" sz="2000" b="1" dirty="0">
                <a:latin typeface="华文楷体" panose="02010600040101010101" pitchFamily="2" charset="-122"/>
                <a:ea typeface="华文楷体" panose="02010600040101010101" pitchFamily="2" charset="-122"/>
              </a:rPr>
              <a:t>80</a:t>
            </a:r>
            <a:r>
              <a:rPr lang="zh-CN" altLang="en-US" sz="2000" b="1" dirty="0">
                <a:latin typeface="华文楷体" panose="02010600040101010101" pitchFamily="2" charset="-122"/>
                <a:ea typeface="华文楷体" panose="02010600040101010101" pitchFamily="2" charset="-122"/>
              </a:rPr>
              <a:t>行，屏幕的左上角以（</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）表示，而右下角则以（</a:t>
            </a:r>
            <a:r>
              <a:rPr lang="en-US" altLang="zh-CN" sz="2000" b="1" dirty="0">
                <a:latin typeface="华文楷体" panose="02010600040101010101" pitchFamily="2" charset="-122"/>
                <a:ea typeface="华文楷体" panose="02010600040101010101" pitchFamily="2" charset="-122"/>
              </a:rPr>
              <a:t>80</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25</a:t>
            </a:r>
            <a:r>
              <a:rPr lang="zh-CN" altLang="en-US" sz="2000" b="1" dirty="0">
                <a:latin typeface="华文楷体" panose="02010600040101010101" pitchFamily="2" charset="-122"/>
                <a:ea typeface="华文楷体" panose="02010600040101010101" pitchFamily="2" charset="-122"/>
              </a:rPr>
              <a:t>）表示，屏幕上每一个字符占用两字节（</a:t>
            </a:r>
            <a:r>
              <a:rPr lang="en-US" altLang="zh-CN" sz="2000" b="1" dirty="0">
                <a:latin typeface="华文楷体" panose="02010600040101010101" pitchFamily="2" charset="-122"/>
                <a:ea typeface="华文楷体" panose="02010600040101010101" pitchFamily="2" charset="-122"/>
              </a:rPr>
              <a:t>byte</a:t>
            </a:r>
            <a:r>
              <a:rPr lang="zh-CN" altLang="en-US" sz="2000" b="1" dirty="0">
                <a:latin typeface="华文楷体" panose="02010600040101010101" pitchFamily="2" charset="-122"/>
                <a:ea typeface="华文楷体" panose="02010600040101010101" pitchFamily="2" charset="-122"/>
              </a:rPr>
              <a:t>），整个屏幕则以线性方式存储在电脑的存储器内，从屏幕左上角开始，位移为</a:t>
            </a:r>
            <a:r>
              <a:rPr lang="en-US" altLang="zh-CN" sz="2000" b="1" dirty="0">
                <a:latin typeface="华文楷体" panose="02010600040101010101" pitchFamily="2" charset="-122"/>
                <a:ea typeface="华文楷体" panose="02010600040101010101" pitchFamily="2" charset="-122"/>
              </a:rPr>
              <a:t>0</a:t>
            </a:r>
            <a:r>
              <a:rPr lang="zh-CN" altLang="en-US" sz="2000" b="1" dirty="0">
                <a:latin typeface="华文楷体" panose="02010600040101010101" pitchFamily="2" charset="-122"/>
                <a:ea typeface="华文楷体" panose="02010600040101010101" pitchFamily="2" charset="-122"/>
              </a:rPr>
              <a:t>，然后逐列逐列存储。求位於屏幕（</a:t>
            </a:r>
            <a:r>
              <a:rPr lang="en-US" altLang="zh-CN" sz="2000" b="1" dirty="0">
                <a:latin typeface="华文楷体" panose="02010600040101010101" pitchFamily="2" charset="-122"/>
                <a:ea typeface="华文楷体" panose="02010600040101010101" pitchFamily="2" charset="-122"/>
              </a:rPr>
              <a:t>X</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Y</a:t>
            </a:r>
            <a:r>
              <a:rPr lang="zh-CN" altLang="en-US" sz="2000" b="1" dirty="0">
                <a:latin typeface="华文楷体" panose="02010600040101010101" pitchFamily="2" charset="-122"/>
                <a:ea typeface="华文楷体" panose="02010600040101010101" pitchFamily="2" charset="-122"/>
              </a:rPr>
              <a:t>）的第一个字节的位移是（　　）</a:t>
            </a:r>
            <a:r>
              <a:rPr lang="en-US" altLang="zh-CN" sz="2000" b="1" dirty="0">
                <a:latin typeface="华文楷体" panose="02010600040101010101" pitchFamily="2" charset="-122"/>
                <a:ea typeface="华文楷体" panose="02010600040101010101" pitchFamily="2" charset="-122"/>
              </a:rPr>
              <a:t>(NOIP6)</a:t>
            </a:r>
            <a:br>
              <a:rPr lang="en-US" altLang="zh-CN" sz="2000" b="1" dirty="0">
                <a:latin typeface="华文楷体" panose="02010600040101010101" pitchFamily="2" charset="-122"/>
                <a:ea typeface="华文楷体" panose="02010600040101010101" pitchFamily="2" charset="-122"/>
              </a:rPr>
            </a:br>
            <a:r>
              <a:rPr lang="en-US" altLang="zh-CN" sz="2000" b="1" dirty="0">
                <a:latin typeface="华文楷体" panose="02010600040101010101" pitchFamily="2" charset="-122"/>
                <a:ea typeface="华文楷体" panose="02010600040101010101" pitchFamily="2" charset="-122"/>
              </a:rPr>
              <a:t>A.</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Y*80+X</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*2-1</a:t>
            </a:r>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B.</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Y-1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*80+X-1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br>
              <a:rPr lang="en-US" altLang="zh-CN" sz="2000" b="1" dirty="0">
                <a:latin typeface="华文楷体" panose="02010600040101010101" pitchFamily="2" charset="-122"/>
                <a:ea typeface="华文楷体" panose="02010600040101010101" pitchFamily="2" charset="-122"/>
              </a:rPr>
            </a:br>
            <a:r>
              <a:rPr lang="en-US" altLang="zh-CN" sz="2000" b="1" dirty="0">
                <a:latin typeface="华文楷体" panose="02010600040101010101" pitchFamily="2" charset="-122"/>
                <a:ea typeface="华文楷体" panose="02010600040101010101" pitchFamily="2" charset="-122"/>
              </a:rPr>
              <a:t>C.</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Y*80+X-1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D.</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Y-1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*80+X</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2-1</a:t>
            </a:r>
            <a:endParaRPr lang="en-US" altLang="zh-CN" sz="2000" b="1">
              <a:latin typeface="华文楷体" panose="02010600040101010101" pitchFamily="2" charset="-122"/>
              <a:ea typeface="华文楷体" panose="02010600040101010101" pitchFamily="2" charset="-122"/>
            </a:endParaRPr>
          </a:p>
        </p:txBody>
      </p:sp>
      <p:sp>
        <p:nvSpPr>
          <p:cNvPr id="117762" name="标题 117761"/>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sym typeface="+mn-ea"/>
              </a:rPr>
              <a:t>顺序存储的元素访问</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文本框 133121"/>
          <p:cNvSpPr txBox="1"/>
          <p:nvPr/>
        </p:nvSpPr>
        <p:spPr>
          <a:xfrm>
            <a:off x="2207895" y="1279843"/>
            <a:ext cx="8229600" cy="4114800"/>
          </a:xfrm>
          <a:prstGeom prst="rect">
            <a:avLst/>
          </a:prstGeom>
          <a:noFill/>
          <a:ln w="9525">
            <a:noFill/>
          </a:ln>
        </p:spPr>
        <p:txBody>
          <a:bodyPr>
            <a:spAutoFit/>
          </a:bodyPr>
          <a:p>
            <a:pPr lvl="0" algn="just">
              <a:spcBef>
                <a:spcPct val="50000"/>
              </a:spcBef>
              <a:buClr>
                <a:srgbClr val="000000"/>
              </a:buClr>
            </a:pPr>
            <a:r>
              <a:rPr lang="en-US" altLang="zh-CN" sz="2400" b="1" dirty="0">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在链式存储结构的线性表中，逻辑上相邻的两元素，其物理位置不要求相邻。采用动态指针。数据元素和动态变量的类型一般采用记录类型，数据域存储结点的值，指针域存储后件的数组下标或地址。最后一个结点的指针域的值为</a:t>
            </a:r>
            <a:r>
              <a:rPr lang="en-US" altLang="zh-CN" sz="2400" b="1" dirty="0">
                <a:latin typeface="隶书" panose="02010509060101010101" pitchFamily="49" charset="-122"/>
                <a:ea typeface="隶书" panose="02010509060101010101" pitchFamily="49" charset="-122"/>
              </a:rPr>
              <a:t>0</a:t>
            </a:r>
            <a:r>
              <a:rPr lang="zh-CN" altLang="en-US" sz="2400" b="1" dirty="0">
                <a:latin typeface="隶书" panose="02010509060101010101" pitchFamily="49" charset="-122"/>
                <a:ea typeface="隶书" panose="02010509060101010101" pitchFamily="49" charset="-122"/>
              </a:rPr>
              <a:t>或</a:t>
            </a:r>
            <a:r>
              <a:rPr lang="en-US" altLang="zh-CN" sz="2400" b="1" dirty="0">
                <a:latin typeface="隶书" panose="02010509060101010101" pitchFamily="49" charset="-122"/>
                <a:ea typeface="隶书" panose="02010509060101010101" pitchFamily="49" charset="-122"/>
              </a:rPr>
              <a:t>NULL</a:t>
            </a:r>
            <a:r>
              <a:rPr lang="zh-CN" altLang="en-US" sz="2400" b="1" dirty="0">
                <a:latin typeface="隶书" panose="02010509060101010101" pitchFamily="49" charset="-122"/>
                <a:ea typeface="隶书" panose="02010509060101010101" pitchFamily="49" charset="-122"/>
              </a:rPr>
              <a:t>。</a:t>
            </a:r>
            <a:endParaRPr lang="zh-CN" altLang="en-US" sz="2400" b="1" dirty="0">
              <a:latin typeface="隶书" panose="02010509060101010101" pitchFamily="49" charset="-122"/>
              <a:ea typeface="隶书" panose="02010509060101010101" pitchFamily="49" charset="-122"/>
            </a:endParaRPr>
          </a:p>
          <a:p>
            <a:pPr lvl="0" algn="just">
              <a:spcBef>
                <a:spcPct val="50000"/>
              </a:spcBef>
              <a:buClr>
                <a:srgbClr val="000000"/>
              </a:buClr>
            </a:pPr>
            <a:endParaRPr lang="zh-CN" altLang="en-US" sz="2400" b="1" dirty="0">
              <a:latin typeface="华文楷体" panose="02010600040101010101" pitchFamily="2" charset="-122"/>
              <a:ea typeface="华文楷体" panose="02010600040101010101" pitchFamily="2" charset="-122"/>
            </a:endParaRPr>
          </a:p>
          <a:p>
            <a:pPr lvl="0" algn="just">
              <a:spcBef>
                <a:spcPct val="50000"/>
              </a:spcBef>
              <a:buClr>
                <a:srgbClr val="000000"/>
              </a:buClr>
            </a:pPr>
            <a:endParaRPr lang="zh-CN" altLang="en-US" sz="2400" b="1">
              <a:latin typeface="华文楷体" panose="02010600040101010101" pitchFamily="2" charset="-122"/>
              <a:ea typeface="华文楷体" panose="02010600040101010101" pitchFamily="2" charset="-122"/>
            </a:endParaRPr>
          </a:p>
          <a:p>
            <a:pPr lvl="0">
              <a:spcBef>
                <a:spcPct val="50000"/>
              </a:spcBef>
              <a:buClr>
                <a:srgbClr val="000000"/>
              </a:buClr>
            </a:pPr>
            <a:endParaRPr lang="zh-CN" altLang="en-US" sz="2400" b="1" dirty="0">
              <a:latin typeface="华文楷体" panose="02010600040101010101" pitchFamily="2" charset="-122"/>
              <a:ea typeface="华文楷体" panose="02010600040101010101" pitchFamily="2" charset="-122"/>
            </a:endParaRPr>
          </a:p>
          <a:p>
            <a:pPr lvl="0">
              <a:spcBef>
                <a:spcPct val="50000"/>
              </a:spcBef>
              <a:buClr>
                <a:srgbClr val="000000"/>
              </a:buClr>
            </a:pPr>
            <a:endParaRPr lang="zh-CN" altLang="en-US" sz="2400" b="1">
              <a:latin typeface="华文楷体" panose="02010600040101010101" pitchFamily="2" charset="-122"/>
              <a:ea typeface="华文楷体" panose="02010600040101010101" pitchFamily="2" charset="-122"/>
            </a:endParaRPr>
          </a:p>
        </p:txBody>
      </p:sp>
      <p:grpSp>
        <p:nvGrpSpPr>
          <p:cNvPr id="133123" name="组合 133122"/>
          <p:cNvGrpSpPr/>
          <p:nvPr/>
        </p:nvGrpSpPr>
        <p:grpSpPr>
          <a:xfrm>
            <a:off x="3513773" y="3607753"/>
            <a:ext cx="5905500" cy="1439862"/>
            <a:chOff x="1428" y="1525"/>
            <a:chExt cx="3992" cy="1179"/>
          </a:xfrm>
        </p:grpSpPr>
        <p:sp>
          <p:nvSpPr>
            <p:cNvPr id="133124" name="矩形 133123"/>
            <p:cNvSpPr/>
            <p:nvPr/>
          </p:nvSpPr>
          <p:spPr>
            <a:xfrm>
              <a:off x="1428"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25" name="矩形 133124"/>
            <p:cNvSpPr/>
            <p:nvPr/>
          </p:nvSpPr>
          <p:spPr>
            <a:xfrm>
              <a:off x="1791"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26" name="直接连接符 133125"/>
            <p:cNvSpPr/>
            <p:nvPr/>
          </p:nvSpPr>
          <p:spPr>
            <a:xfrm>
              <a:off x="1973" y="1706"/>
              <a:ext cx="544" cy="0"/>
            </a:xfrm>
            <a:prstGeom prst="line">
              <a:avLst/>
            </a:prstGeom>
            <a:ln w="50800" cap="flat" cmpd="sng">
              <a:solidFill>
                <a:srgbClr val="FF3300"/>
              </a:solidFill>
              <a:prstDash val="solid"/>
              <a:headEnd type="oval" w="med" len="med"/>
              <a:tailEnd type="triangle" w="lg" len="lg"/>
            </a:ln>
          </p:spPr>
        </p:sp>
        <p:sp>
          <p:nvSpPr>
            <p:cNvPr id="133127" name="矩形 133126"/>
            <p:cNvSpPr/>
            <p:nvPr/>
          </p:nvSpPr>
          <p:spPr>
            <a:xfrm>
              <a:off x="2517"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28" name="矩形 133127"/>
            <p:cNvSpPr/>
            <p:nvPr/>
          </p:nvSpPr>
          <p:spPr>
            <a:xfrm>
              <a:off x="2880"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29" name="直接连接符 133128"/>
            <p:cNvSpPr/>
            <p:nvPr/>
          </p:nvSpPr>
          <p:spPr>
            <a:xfrm>
              <a:off x="3062" y="1706"/>
              <a:ext cx="544" cy="0"/>
            </a:xfrm>
            <a:prstGeom prst="line">
              <a:avLst/>
            </a:prstGeom>
            <a:ln w="50800" cap="flat" cmpd="sng">
              <a:solidFill>
                <a:srgbClr val="FF3300"/>
              </a:solidFill>
              <a:prstDash val="solid"/>
              <a:headEnd type="oval" w="med" len="med"/>
              <a:tailEnd type="triangle" w="lg" len="lg"/>
            </a:ln>
          </p:spPr>
        </p:sp>
        <p:sp>
          <p:nvSpPr>
            <p:cNvPr id="133130" name="矩形 133129"/>
            <p:cNvSpPr/>
            <p:nvPr/>
          </p:nvSpPr>
          <p:spPr>
            <a:xfrm>
              <a:off x="3605"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31" name="矩形 133130"/>
            <p:cNvSpPr/>
            <p:nvPr/>
          </p:nvSpPr>
          <p:spPr>
            <a:xfrm>
              <a:off x="3968"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32" name="直接连接符 133131"/>
            <p:cNvSpPr/>
            <p:nvPr/>
          </p:nvSpPr>
          <p:spPr>
            <a:xfrm>
              <a:off x="4150" y="1706"/>
              <a:ext cx="544" cy="0"/>
            </a:xfrm>
            <a:prstGeom prst="line">
              <a:avLst/>
            </a:prstGeom>
            <a:ln w="50800" cap="flat" cmpd="sng">
              <a:solidFill>
                <a:srgbClr val="FF3300"/>
              </a:solidFill>
              <a:prstDash val="solid"/>
              <a:headEnd type="oval" w="med" len="med"/>
              <a:tailEnd type="triangle" w="lg" len="lg"/>
            </a:ln>
          </p:spPr>
        </p:sp>
        <p:sp>
          <p:nvSpPr>
            <p:cNvPr id="133133" name="矩形 133132"/>
            <p:cNvSpPr/>
            <p:nvPr/>
          </p:nvSpPr>
          <p:spPr>
            <a:xfrm>
              <a:off x="4694"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34" name="矩形 133133"/>
            <p:cNvSpPr/>
            <p:nvPr/>
          </p:nvSpPr>
          <p:spPr>
            <a:xfrm>
              <a:off x="5057" y="1525"/>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35" name="任意多边形 133134"/>
            <p:cNvSpPr/>
            <p:nvPr/>
          </p:nvSpPr>
          <p:spPr>
            <a:xfrm>
              <a:off x="1609" y="1706"/>
              <a:ext cx="3630" cy="590"/>
            </a:xfrm>
            <a:custGeom>
              <a:avLst/>
              <a:gdLst/>
              <a:ahLst/>
              <a:cxnLst/>
              <a:pathLst>
                <a:path w="3630" h="590">
                  <a:moveTo>
                    <a:pt x="3630" y="0"/>
                  </a:moveTo>
                  <a:lnTo>
                    <a:pt x="3600" y="237"/>
                  </a:lnTo>
                  <a:cubicBezTo>
                    <a:pt x="3571" y="299"/>
                    <a:pt x="3572" y="341"/>
                    <a:pt x="3458" y="370"/>
                  </a:cubicBezTo>
                  <a:cubicBezTo>
                    <a:pt x="3344" y="399"/>
                    <a:pt x="3368" y="408"/>
                    <a:pt x="2916" y="412"/>
                  </a:cubicBezTo>
                  <a:cubicBezTo>
                    <a:pt x="2464" y="416"/>
                    <a:pt x="1199" y="390"/>
                    <a:pt x="745" y="395"/>
                  </a:cubicBezTo>
                  <a:cubicBezTo>
                    <a:pt x="291" y="400"/>
                    <a:pt x="318" y="413"/>
                    <a:pt x="194" y="445"/>
                  </a:cubicBezTo>
                  <a:cubicBezTo>
                    <a:pt x="70" y="477"/>
                    <a:pt x="40" y="560"/>
                    <a:pt x="0" y="590"/>
                  </a:cubicBezTo>
                </a:path>
              </a:pathLst>
            </a:custGeom>
            <a:noFill/>
            <a:ln w="50800" cap="flat" cmpd="sng">
              <a:solidFill>
                <a:srgbClr val="FF3300">
                  <a:alpha val="100000"/>
                </a:srgbClr>
              </a:solidFill>
              <a:prstDash val="solid"/>
              <a:headEnd type="oval" w="med" len="med"/>
              <a:tailEnd type="triangle" w="lg" len="lg"/>
            </a:ln>
          </p:spPr>
          <p:txBody>
            <a:bodyPr/>
            <a:p>
              <a:endParaRPr lang="zh-CN" altLang="en-US"/>
            </a:p>
          </p:txBody>
        </p:sp>
        <p:sp>
          <p:nvSpPr>
            <p:cNvPr id="133136" name="矩形 133135"/>
            <p:cNvSpPr/>
            <p:nvPr/>
          </p:nvSpPr>
          <p:spPr>
            <a:xfrm>
              <a:off x="3605"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37" name="矩形 133136"/>
            <p:cNvSpPr/>
            <p:nvPr/>
          </p:nvSpPr>
          <p:spPr>
            <a:xfrm>
              <a:off x="3968"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38" name="直接连接符 133137"/>
            <p:cNvSpPr/>
            <p:nvPr/>
          </p:nvSpPr>
          <p:spPr>
            <a:xfrm>
              <a:off x="4150" y="2477"/>
              <a:ext cx="544" cy="0"/>
            </a:xfrm>
            <a:prstGeom prst="line">
              <a:avLst/>
            </a:prstGeom>
            <a:ln w="50800" cap="flat" cmpd="sng">
              <a:solidFill>
                <a:srgbClr val="FF3300"/>
              </a:solidFill>
              <a:prstDash val="solid"/>
              <a:headEnd type="oval" w="med" len="med"/>
              <a:tailEnd type="triangle" w="lg" len="lg"/>
            </a:ln>
          </p:spPr>
        </p:sp>
        <p:sp>
          <p:nvSpPr>
            <p:cNvPr id="133139" name="矩形 133138"/>
            <p:cNvSpPr/>
            <p:nvPr/>
          </p:nvSpPr>
          <p:spPr>
            <a:xfrm>
              <a:off x="2517"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40" name="矩形 133139"/>
            <p:cNvSpPr/>
            <p:nvPr/>
          </p:nvSpPr>
          <p:spPr>
            <a:xfrm>
              <a:off x="2880"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41" name="直接连接符 133140"/>
            <p:cNvSpPr/>
            <p:nvPr/>
          </p:nvSpPr>
          <p:spPr>
            <a:xfrm>
              <a:off x="3062" y="2477"/>
              <a:ext cx="544" cy="0"/>
            </a:xfrm>
            <a:prstGeom prst="line">
              <a:avLst/>
            </a:prstGeom>
            <a:ln w="50800" cap="flat" cmpd="sng">
              <a:solidFill>
                <a:srgbClr val="FF3300"/>
              </a:solidFill>
              <a:prstDash val="solid"/>
              <a:headEnd type="oval" w="med" len="med"/>
              <a:tailEnd type="triangle" w="lg" len="lg"/>
            </a:ln>
          </p:spPr>
        </p:sp>
        <p:sp>
          <p:nvSpPr>
            <p:cNvPr id="133142" name="矩形 133141"/>
            <p:cNvSpPr/>
            <p:nvPr/>
          </p:nvSpPr>
          <p:spPr>
            <a:xfrm>
              <a:off x="1428"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43" name="矩形 133142"/>
            <p:cNvSpPr/>
            <p:nvPr/>
          </p:nvSpPr>
          <p:spPr>
            <a:xfrm>
              <a:off x="1791"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44" name="直接连接符 133143"/>
            <p:cNvSpPr/>
            <p:nvPr/>
          </p:nvSpPr>
          <p:spPr>
            <a:xfrm>
              <a:off x="1973" y="2477"/>
              <a:ext cx="544" cy="0"/>
            </a:xfrm>
            <a:prstGeom prst="line">
              <a:avLst/>
            </a:prstGeom>
            <a:ln w="50800" cap="flat" cmpd="sng">
              <a:solidFill>
                <a:srgbClr val="FF3300"/>
              </a:solidFill>
              <a:prstDash val="solid"/>
              <a:headEnd type="oval" w="med" len="med"/>
              <a:tailEnd type="triangle" w="lg" len="lg"/>
            </a:ln>
          </p:spPr>
        </p:sp>
        <p:sp>
          <p:nvSpPr>
            <p:cNvPr id="133145" name="矩形 133144"/>
            <p:cNvSpPr/>
            <p:nvPr/>
          </p:nvSpPr>
          <p:spPr>
            <a:xfrm>
              <a:off x="4694"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46" name="矩形 133145"/>
            <p:cNvSpPr/>
            <p:nvPr/>
          </p:nvSpPr>
          <p:spPr>
            <a:xfrm>
              <a:off x="5057" y="2296"/>
              <a:ext cx="363" cy="408"/>
            </a:xfrm>
            <a:prstGeom prst="rect">
              <a:avLst/>
            </a:pr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sp>
          <p:nvSpPr>
            <p:cNvPr id="133147" name="任意多边形 133146"/>
            <p:cNvSpPr/>
            <p:nvPr/>
          </p:nvSpPr>
          <p:spPr>
            <a:xfrm>
              <a:off x="5147" y="2432"/>
              <a:ext cx="227" cy="182"/>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17402" y="15492"/>
                  </a:moveTo>
                  <a:arcTo wR="8100" hR="8100" stAng="-19475930" swAng="-9648240"/>
                  <a:close/>
                  <a:moveTo>
                    <a:pt x="4197" y="6107"/>
                  </a:moveTo>
                  <a:arcTo wR="8100" hR="8100" stAng="-8675830" swAng="-9648240"/>
                  <a:close/>
                </a:path>
              </a:pathLst>
            </a:custGeom>
            <a:solidFill>
              <a:schemeClr val="accent1"/>
            </a:solidFill>
            <a:ln w="50800" cap="flat" cmpd="sng">
              <a:solidFill>
                <a:srgbClr val="FF3300"/>
              </a:solidFill>
              <a:prstDash val="solid"/>
              <a:miter/>
              <a:headEnd type="none" w="med" len="med"/>
              <a:tailEnd type="none" w="lg" len="lg"/>
            </a:ln>
          </p:spPr>
          <p:txBody>
            <a:bodyPr/>
            <a:p>
              <a:endParaRPr lang="zh-CN" altLang="en-US"/>
            </a:p>
          </p:txBody>
        </p:sp>
      </p:grpSp>
      <p:sp>
        <p:nvSpPr>
          <p:cNvPr id="117762" name="标题 117761"/>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rPr>
              <a:t>线性表的链式存储实现</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118787" name="文本占位符 118786"/>
          <p:cNvSpPr>
            <a:spLocks noGrp="1"/>
          </p:cNvSpPr>
          <p:nvPr>
            <p:ph type="body" idx="1"/>
          </p:nvPr>
        </p:nvSpPr>
        <p:spPr>
          <a:xfrm>
            <a:off x="1263015" y="1480911"/>
            <a:ext cx="10515600" cy="4919663"/>
          </a:xfrm>
        </p:spPr>
        <p:txBody>
          <a:bodyPr/>
          <a:p>
            <a:pPr lvl="1" algn="l">
              <a:spcBef>
                <a:spcPct val="50000"/>
              </a:spcBef>
            </a:pPr>
            <a:r>
              <a:rPr lang="en-US" altLang="zh-CN" sz="3200" b="1" dirty="0">
                <a:solidFill>
                  <a:srgbClr val="000000"/>
                </a:solidFill>
                <a:latin typeface="隶书" panose="02010509060101010101" pitchFamily="49" charset="-122"/>
                <a:ea typeface="隶书" panose="02010509060101010101" pitchFamily="49" charset="-122"/>
                <a:sym typeface="+mn-ea"/>
              </a:rPr>
              <a:t>   </a:t>
            </a:r>
            <a:r>
              <a:rPr lang="zh-CN" altLang="en-US" sz="3200" b="1" dirty="0">
                <a:solidFill>
                  <a:srgbClr val="000000"/>
                </a:solidFill>
                <a:latin typeface="隶书" panose="02010509060101010101" pitchFamily="49" charset="-122"/>
                <a:ea typeface="隶书" panose="02010509060101010101" pitchFamily="49" charset="-122"/>
                <a:sym typeface="+mn-ea"/>
              </a:rPr>
              <a:t>查找</a:t>
            </a:r>
            <a:endParaRPr lang="zh-CN" altLang="en-US" sz="3200" b="1" dirty="0">
              <a:solidFill>
                <a:srgbClr val="000000"/>
              </a:solidFill>
              <a:latin typeface="隶书" panose="02010509060101010101" pitchFamily="49" charset="-122"/>
              <a:ea typeface="隶书" panose="02010509060101010101" pitchFamily="49" charset="-122"/>
            </a:endParaRPr>
          </a:p>
          <a:p>
            <a:pPr lvl="1" algn="l">
              <a:spcBef>
                <a:spcPct val="50000"/>
              </a:spcBef>
            </a:pPr>
            <a:r>
              <a:rPr lang="zh-CN" altLang="en-US" sz="3200" b="1" dirty="0">
                <a:solidFill>
                  <a:srgbClr val="000000"/>
                </a:solidFill>
                <a:latin typeface="隶书" panose="02010509060101010101" pitchFamily="49" charset="-122"/>
                <a:ea typeface="隶书" panose="02010509060101010101" pitchFamily="49" charset="-122"/>
                <a:sym typeface="+mn-ea"/>
              </a:rPr>
              <a:t>   插入</a:t>
            </a:r>
            <a:endParaRPr lang="zh-CN" altLang="en-US" sz="3200" b="1" dirty="0">
              <a:solidFill>
                <a:srgbClr val="000000"/>
              </a:solidFill>
              <a:latin typeface="隶书" panose="02010509060101010101" pitchFamily="49" charset="-122"/>
              <a:ea typeface="隶书" panose="02010509060101010101" pitchFamily="49" charset="-122"/>
            </a:endParaRPr>
          </a:p>
          <a:p>
            <a:pPr lvl="1" algn="l">
              <a:spcBef>
                <a:spcPct val="50000"/>
              </a:spcBef>
            </a:pPr>
            <a:r>
              <a:rPr lang="zh-CN" altLang="en-US" sz="3200" b="1" dirty="0">
                <a:solidFill>
                  <a:srgbClr val="000000"/>
                </a:solidFill>
                <a:latin typeface="隶书" panose="02010509060101010101" pitchFamily="49" charset="-122"/>
                <a:ea typeface="隶书" panose="02010509060101010101" pitchFamily="49" charset="-122"/>
                <a:sym typeface="+mn-ea"/>
              </a:rPr>
              <a:t>   删除</a:t>
            </a:r>
            <a:endParaRPr lang="zh-CN" altLang="en-US" sz="3200">
              <a:latin typeface="隶书" panose="02010509060101010101" pitchFamily="49" charset="-122"/>
              <a:ea typeface="隶书" panose="020105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矩形 22530"/>
          <p:cNvSpPr/>
          <p:nvPr/>
        </p:nvSpPr>
        <p:spPr>
          <a:xfrm>
            <a:off x="3071813"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a:t>
            </a:r>
            <a:endParaRPr lang="en-US" altLang="zh-CN" sz="2800">
              <a:latin typeface="Arial" panose="020B0604020202020204" pitchFamily="34" charset="0"/>
              <a:ea typeface="宋体" panose="02010600030101010101" pitchFamily="2" charset="-122"/>
            </a:endParaRPr>
          </a:p>
        </p:txBody>
      </p:sp>
      <p:sp>
        <p:nvSpPr>
          <p:cNvPr id="22532" name="矩形 22531"/>
          <p:cNvSpPr/>
          <p:nvPr/>
        </p:nvSpPr>
        <p:spPr>
          <a:xfrm>
            <a:off x="3648075" y="2997200"/>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1.5</a:t>
            </a:r>
            <a:endParaRPr lang="en-US" altLang="zh-CN" sz="2800">
              <a:latin typeface="Arial" panose="020B0604020202020204" pitchFamily="34" charset="0"/>
              <a:ea typeface="宋体" panose="02010600030101010101" pitchFamily="2" charset="-122"/>
            </a:endParaRPr>
          </a:p>
        </p:txBody>
      </p:sp>
      <p:sp>
        <p:nvSpPr>
          <p:cNvPr id="22533" name="矩形 22532"/>
          <p:cNvSpPr/>
          <p:nvPr/>
        </p:nvSpPr>
        <p:spPr>
          <a:xfrm>
            <a:off x="4224338"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3</a:t>
            </a:r>
            <a:endParaRPr lang="en-US" altLang="zh-CN" sz="2800">
              <a:latin typeface="Arial" panose="020B0604020202020204" pitchFamily="34" charset="0"/>
              <a:ea typeface="宋体" panose="02010600030101010101" pitchFamily="2" charset="-122"/>
            </a:endParaRPr>
          </a:p>
        </p:txBody>
      </p:sp>
      <p:sp>
        <p:nvSpPr>
          <p:cNvPr id="22534" name="矩形 22533"/>
          <p:cNvSpPr/>
          <p:nvPr/>
        </p:nvSpPr>
        <p:spPr>
          <a:xfrm>
            <a:off x="4799013"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4.5</a:t>
            </a:r>
            <a:endParaRPr lang="en-US" altLang="zh-CN" sz="2800">
              <a:latin typeface="Arial" panose="020B0604020202020204" pitchFamily="34" charset="0"/>
              <a:ea typeface="宋体" panose="02010600030101010101" pitchFamily="2" charset="-122"/>
            </a:endParaRPr>
          </a:p>
        </p:txBody>
      </p:sp>
      <p:sp>
        <p:nvSpPr>
          <p:cNvPr id="22535" name="矩形 22534"/>
          <p:cNvSpPr/>
          <p:nvPr/>
        </p:nvSpPr>
        <p:spPr>
          <a:xfrm>
            <a:off x="5375275" y="2997200"/>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5</a:t>
            </a:r>
            <a:endParaRPr lang="en-US" altLang="zh-CN" sz="2800">
              <a:latin typeface="Arial" panose="020B0604020202020204" pitchFamily="34" charset="0"/>
              <a:ea typeface="宋体" panose="02010600030101010101" pitchFamily="2" charset="-122"/>
            </a:endParaRPr>
          </a:p>
        </p:txBody>
      </p:sp>
      <p:sp>
        <p:nvSpPr>
          <p:cNvPr id="22536" name="矩形 22535"/>
          <p:cNvSpPr/>
          <p:nvPr/>
        </p:nvSpPr>
        <p:spPr>
          <a:xfrm>
            <a:off x="5951538"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6</a:t>
            </a:r>
            <a:endParaRPr lang="en-US" altLang="zh-CN" sz="2800">
              <a:latin typeface="Arial" panose="020B0604020202020204" pitchFamily="34" charset="0"/>
              <a:ea typeface="宋体" panose="02010600030101010101" pitchFamily="2" charset="-122"/>
            </a:endParaRPr>
          </a:p>
        </p:txBody>
      </p:sp>
      <p:sp>
        <p:nvSpPr>
          <p:cNvPr id="22537" name="矩形 22536"/>
          <p:cNvSpPr/>
          <p:nvPr/>
        </p:nvSpPr>
        <p:spPr>
          <a:xfrm>
            <a:off x="6527800" y="2997200"/>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7.5</a:t>
            </a:r>
            <a:endParaRPr lang="en-US" altLang="zh-CN" sz="2800">
              <a:latin typeface="Arial" panose="020B0604020202020204" pitchFamily="34" charset="0"/>
              <a:ea typeface="宋体" panose="02010600030101010101" pitchFamily="2" charset="-122"/>
            </a:endParaRPr>
          </a:p>
        </p:txBody>
      </p:sp>
      <p:sp>
        <p:nvSpPr>
          <p:cNvPr id="22538" name="矩形 22537"/>
          <p:cNvSpPr/>
          <p:nvPr/>
        </p:nvSpPr>
        <p:spPr>
          <a:xfrm>
            <a:off x="7104063"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8</a:t>
            </a:r>
            <a:endParaRPr lang="en-US" altLang="zh-CN" sz="2800">
              <a:latin typeface="Arial" panose="020B0604020202020204" pitchFamily="34" charset="0"/>
              <a:ea typeface="宋体" panose="02010600030101010101" pitchFamily="2" charset="-122"/>
            </a:endParaRPr>
          </a:p>
        </p:txBody>
      </p:sp>
      <p:sp>
        <p:nvSpPr>
          <p:cNvPr id="22539" name="矩形 22538"/>
          <p:cNvSpPr/>
          <p:nvPr/>
        </p:nvSpPr>
        <p:spPr>
          <a:xfrm>
            <a:off x="7680325" y="2997200"/>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9.5</a:t>
            </a:r>
            <a:endParaRPr lang="en-US" altLang="zh-CN" sz="2800">
              <a:latin typeface="Arial" panose="020B0604020202020204" pitchFamily="34" charset="0"/>
              <a:ea typeface="宋体" panose="02010600030101010101" pitchFamily="2" charset="-122"/>
            </a:endParaRPr>
          </a:p>
        </p:txBody>
      </p:sp>
      <p:sp>
        <p:nvSpPr>
          <p:cNvPr id="22540" name="矩形 22539"/>
          <p:cNvSpPr/>
          <p:nvPr/>
        </p:nvSpPr>
        <p:spPr>
          <a:xfrm>
            <a:off x="8256588"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10</a:t>
            </a:r>
            <a:endParaRPr lang="en-US" altLang="zh-CN" sz="2800">
              <a:latin typeface="Arial" panose="020B0604020202020204" pitchFamily="34" charset="0"/>
              <a:ea typeface="宋体" panose="02010600030101010101" pitchFamily="2" charset="-122"/>
            </a:endParaRPr>
          </a:p>
        </p:txBody>
      </p:sp>
      <p:sp>
        <p:nvSpPr>
          <p:cNvPr id="22541" name="矩形 22540"/>
          <p:cNvSpPr/>
          <p:nvPr/>
        </p:nvSpPr>
        <p:spPr>
          <a:xfrm>
            <a:off x="8832850" y="2997200"/>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11</a:t>
            </a:r>
            <a:endParaRPr lang="en-US" altLang="zh-CN" sz="2800">
              <a:latin typeface="Arial" panose="020B0604020202020204" pitchFamily="34" charset="0"/>
              <a:ea typeface="宋体" panose="02010600030101010101" pitchFamily="2" charset="-122"/>
            </a:endParaRPr>
          </a:p>
        </p:txBody>
      </p:sp>
      <p:sp>
        <p:nvSpPr>
          <p:cNvPr id="22542" name="矩形 22541"/>
          <p:cNvSpPr/>
          <p:nvPr/>
        </p:nvSpPr>
        <p:spPr>
          <a:xfrm>
            <a:off x="9409113" y="2997200"/>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12</a:t>
            </a:r>
            <a:endParaRPr lang="en-US" altLang="zh-CN" sz="2800">
              <a:latin typeface="Arial" panose="020B0604020202020204" pitchFamily="34" charset="0"/>
              <a:ea typeface="宋体" panose="02010600030101010101" pitchFamily="2" charset="-122"/>
            </a:endParaRPr>
          </a:p>
        </p:txBody>
      </p:sp>
      <p:sp>
        <p:nvSpPr>
          <p:cNvPr id="22543" name="矩形 22542"/>
          <p:cNvSpPr/>
          <p:nvPr/>
        </p:nvSpPr>
        <p:spPr>
          <a:xfrm>
            <a:off x="6527800" y="4005263"/>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6.5</a:t>
            </a:r>
            <a:endParaRPr lang="en-US" altLang="zh-CN" sz="2800">
              <a:latin typeface="Arial" panose="020B0604020202020204" pitchFamily="34" charset="0"/>
              <a:ea typeface="宋体" panose="02010600030101010101" pitchFamily="2" charset="-122"/>
            </a:endParaRPr>
          </a:p>
        </p:txBody>
      </p:sp>
      <p:sp>
        <p:nvSpPr>
          <p:cNvPr id="22544" name="文本框 22543"/>
          <p:cNvSpPr txBox="1"/>
          <p:nvPr/>
        </p:nvSpPr>
        <p:spPr>
          <a:xfrm>
            <a:off x="1919288" y="6211888"/>
            <a:ext cx="8569325" cy="457200"/>
          </a:xfrm>
          <a:prstGeom prst="rect">
            <a:avLst/>
          </a:prstGeom>
          <a:noFill/>
          <a:ln w="50800">
            <a:noFill/>
          </a:ln>
        </p:spPr>
        <p:txBody>
          <a:bodyPr>
            <a:spAutoFit/>
          </a:bodyPr>
          <a:p>
            <a:pPr lvl="0" algn="ctr" eaLnBrk="0" hangingPunct="0"/>
            <a:r>
              <a:rPr lang="zh-CN" altLang="en-US" sz="2400" b="1" dirty="0">
                <a:solidFill>
                  <a:srgbClr val="000000"/>
                </a:solidFill>
                <a:latin typeface="隶书" panose="02010509060101010101" pitchFamily="49" charset="-122"/>
                <a:ea typeface="隶书" panose="02010509060101010101" pitchFamily="49" charset="-122"/>
              </a:rPr>
              <a:t>数组的插入与删除均需要移动后面的元素</a:t>
            </a:r>
            <a:endParaRPr lang="zh-CN" altLang="en-US" sz="2400" b="1" dirty="0">
              <a:solidFill>
                <a:srgbClr val="000000"/>
              </a:solidFill>
              <a:latin typeface="隶书" panose="02010509060101010101" pitchFamily="49" charset="-122"/>
              <a:ea typeface="隶书" panose="02010509060101010101" pitchFamily="49" charset="-122"/>
            </a:endParaRPr>
          </a:p>
        </p:txBody>
      </p:sp>
      <p:sp>
        <p:nvSpPr>
          <p:cNvPr id="22545" name="文本框 22544"/>
          <p:cNvSpPr txBox="1"/>
          <p:nvPr/>
        </p:nvSpPr>
        <p:spPr>
          <a:xfrm>
            <a:off x="1524000" y="3062288"/>
            <a:ext cx="1692275" cy="457200"/>
          </a:xfrm>
          <a:prstGeom prst="rect">
            <a:avLst/>
          </a:prstGeom>
          <a:noFill/>
          <a:ln w="50800">
            <a:noFill/>
          </a:ln>
        </p:spPr>
        <p:txBody>
          <a:bodyPr>
            <a:spAutoFit/>
          </a:bodyPr>
          <a:p>
            <a:pPr lvl="0" algn="ctr" eaLnBrk="0" hangingPunct="0"/>
            <a:r>
              <a:rPr lang="zh-CN" altLang="en-US" sz="2400" b="1" dirty="0">
                <a:solidFill>
                  <a:srgbClr val="FB5CFD"/>
                </a:solidFill>
                <a:latin typeface="Arial" panose="020B0604020202020204" pitchFamily="34" charset="0"/>
                <a:ea typeface="宋体" panose="02010600030101010101" pitchFamily="2" charset="-122"/>
              </a:rPr>
              <a:t>插入：</a:t>
            </a:r>
            <a:r>
              <a:rPr lang="en-US" altLang="zh-CN" sz="2400" b="1">
                <a:solidFill>
                  <a:srgbClr val="FB5CFD"/>
                </a:solidFill>
                <a:latin typeface="Arial" panose="020B0604020202020204" pitchFamily="34" charset="0"/>
                <a:ea typeface="宋体" panose="02010600030101010101" pitchFamily="2" charset="-122"/>
              </a:rPr>
              <a:t>6.5</a:t>
            </a:r>
            <a:endParaRPr lang="en-US" altLang="zh-CN" sz="2400" b="1">
              <a:solidFill>
                <a:srgbClr val="FB5CFD"/>
              </a:solidFill>
              <a:latin typeface="Arial" panose="020B0604020202020204" pitchFamily="34" charset="0"/>
              <a:ea typeface="宋体" panose="02010600030101010101" pitchFamily="2" charset="-122"/>
            </a:endParaRPr>
          </a:p>
        </p:txBody>
      </p:sp>
      <p:sp>
        <p:nvSpPr>
          <p:cNvPr id="22546" name="文本框 22545"/>
          <p:cNvSpPr txBox="1"/>
          <p:nvPr/>
        </p:nvSpPr>
        <p:spPr>
          <a:xfrm>
            <a:off x="1524000" y="5373688"/>
            <a:ext cx="1331913" cy="457200"/>
          </a:xfrm>
          <a:prstGeom prst="rect">
            <a:avLst/>
          </a:prstGeom>
          <a:noFill/>
          <a:ln w="50800">
            <a:noFill/>
          </a:ln>
        </p:spPr>
        <p:txBody>
          <a:bodyPr>
            <a:spAutoFit/>
          </a:bodyPr>
          <a:p>
            <a:pPr lvl="0" algn="ctr" eaLnBrk="0" hangingPunct="0"/>
            <a:r>
              <a:rPr lang="zh-CN" altLang="en-US" sz="2400" b="1" dirty="0">
                <a:solidFill>
                  <a:srgbClr val="FB5CFD"/>
                </a:solidFill>
                <a:latin typeface="Arial" panose="020B0604020202020204" pitchFamily="34" charset="0"/>
                <a:ea typeface="宋体" panose="02010600030101010101" pitchFamily="2" charset="-122"/>
              </a:rPr>
              <a:t>删除：</a:t>
            </a:r>
            <a:r>
              <a:rPr lang="en-US" altLang="zh-CN" sz="2400" b="1">
                <a:solidFill>
                  <a:srgbClr val="FB5CFD"/>
                </a:solidFill>
                <a:latin typeface="Arial" panose="020B0604020202020204" pitchFamily="34" charset="0"/>
                <a:ea typeface="宋体" panose="02010600030101010101" pitchFamily="2" charset="-122"/>
              </a:rPr>
              <a:t>4</a:t>
            </a:r>
            <a:endParaRPr lang="en-US" altLang="zh-CN" sz="2400" b="1">
              <a:solidFill>
                <a:srgbClr val="FB5CFD"/>
              </a:solidFill>
              <a:latin typeface="Arial" panose="020B0604020202020204" pitchFamily="34" charset="0"/>
              <a:ea typeface="宋体" panose="02010600030101010101" pitchFamily="2" charset="-122"/>
            </a:endParaRPr>
          </a:p>
        </p:txBody>
      </p:sp>
      <p:sp>
        <p:nvSpPr>
          <p:cNvPr id="22547" name="矩形 22546"/>
          <p:cNvSpPr/>
          <p:nvPr/>
        </p:nvSpPr>
        <p:spPr>
          <a:xfrm>
            <a:off x="3071813"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a:t>
            </a:r>
            <a:endParaRPr lang="en-US" altLang="zh-CN" sz="2800">
              <a:latin typeface="Arial" panose="020B0604020202020204" pitchFamily="34" charset="0"/>
              <a:ea typeface="宋体" panose="02010600030101010101" pitchFamily="2" charset="-122"/>
            </a:endParaRPr>
          </a:p>
        </p:txBody>
      </p:sp>
      <p:sp>
        <p:nvSpPr>
          <p:cNvPr id="22548" name="矩形 22547"/>
          <p:cNvSpPr/>
          <p:nvPr/>
        </p:nvSpPr>
        <p:spPr>
          <a:xfrm>
            <a:off x="3648075" y="5362575"/>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2</a:t>
            </a:r>
            <a:endParaRPr lang="en-US" altLang="zh-CN" sz="2800">
              <a:latin typeface="Arial" panose="020B0604020202020204" pitchFamily="34" charset="0"/>
              <a:ea typeface="宋体" panose="02010600030101010101" pitchFamily="2" charset="-122"/>
            </a:endParaRPr>
          </a:p>
        </p:txBody>
      </p:sp>
      <p:sp>
        <p:nvSpPr>
          <p:cNvPr id="22549" name="矩形 22548"/>
          <p:cNvSpPr/>
          <p:nvPr/>
        </p:nvSpPr>
        <p:spPr>
          <a:xfrm>
            <a:off x="4224338"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3</a:t>
            </a:r>
            <a:endParaRPr lang="en-US" altLang="zh-CN" sz="2800">
              <a:latin typeface="Arial" panose="020B0604020202020204" pitchFamily="34" charset="0"/>
              <a:ea typeface="宋体" panose="02010600030101010101" pitchFamily="2" charset="-122"/>
            </a:endParaRPr>
          </a:p>
        </p:txBody>
      </p:sp>
      <p:sp>
        <p:nvSpPr>
          <p:cNvPr id="22550" name="矩形 22549"/>
          <p:cNvSpPr/>
          <p:nvPr/>
        </p:nvSpPr>
        <p:spPr>
          <a:xfrm>
            <a:off x="4799013"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4</a:t>
            </a:r>
            <a:endParaRPr lang="en-US" altLang="zh-CN" sz="2800">
              <a:latin typeface="Arial" panose="020B0604020202020204" pitchFamily="34" charset="0"/>
              <a:ea typeface="宋体" panose="02010600030101010101" pitchFamily="2" charset="-122"/>
            </a:endParaRPr>
          </a:p>
        </p:txBody>
      </p:sp>
      <p:sp>
        <p:nvSpPr>
          <p:cNvPr id="22551" name="矩形 22550"/>
          <p:cNvSpPr/>
          <p:nvPr/>
        </p:nvSpPr>
        <p:spPr>
          <a:xfrm>
            <a:off x="5375275" y="5362575"/>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5</a:t>
            </a:r>
            <a:endParaRPr lang="en-US" altLang="zh-CN" sz="2800">
              <a:latin typeface="Arial" panose="020B0604020202020204" pitchFamily="34" charset="0"/>
              <a:ea typeface="宋体" panose="02010600030101010101" pitchFamily="2" charset="-122"/>
            </a:endParaRPr>
          </a:p>
        </p:txBody>
      </p:sp>
      <p:sp>
        <p:nvSpPr>
          <p:cNvPr id="22552" name="矩形 22551"/>
          <p:cNvSpPr/>
          <p:nvPr/>
        </p:nvSpPr>
        <p:spPr>
          <a:xfrm>
            <a:off x="5951538"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6</a:t>
            </a:r>
            <a:endParaRPr lang="en-US" altLang="zh-CN" sz="2800">
              <a:latin typeface="Arial" panose="020B0604020202020204" pitchFamily="34" charset="0"/>
              <a:ea typeface="宋体" panose="02010600030101010101" pitchFamily="2" charset="-122"/>
            </a:endParaRPr>
          </a:p>
        </p:txBody>
      </p:sp>
      <p:sp>
        <p:nvSpPr>
          <p:cNvPr id="22553" name="矩形 22552"/>
          <p:cNvSpPr/>
          <p:nvPr/>
        </p:nvSpPr>
        <p:spPr>
          <a:xfrm>
            <a:off x="6527800" y="5362575"/>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7</a:t>
            </a:r>
            <a:endParaRPr lang="en-US" altLang="zh-CN" sz="2800">
              <a:latin typeface="Arial" panose="020B0604020202020204" pitchFamily="34" charset="0"/>
              <a:ea typeface="宋体" panose="02010600030101010101" pitchFamily="2" charset="-122"/>
            </a:endParaRPr>
          </a:p>
        </p:txBody>
      </p:sp>
      <p:sp>
        <p:nvSpPr>
          <p:cNvPr id="22554" name="矩形 22553"/>
          <p:cNvSpPr/>
          <p:nvPr/>
        </p:nvSpPr>
        <p:spPr>
          <a:xfrm>
            <a:off x="7104063"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8</a:t>
            </a:r>
            <a:endParaRPr lang="en-US" altLang="zh-CN" sz="2800">
              <a:latin typeface="Arial" panose="020B0604020202020204" pitchFamily="34" charset="0"/>
              <a:ea typeface="宋体" panose="02010600030101010101" pitchFamily="2" charset="-122"/>
            </a:endParaRPr>
          </a:p>
        </p:txBody>
      </p:sp>
      <p:sp>
        <p:nvSpPr>
          <p:cNvPr id="22555" name="矩形 22554"/>
          <p:cNvSpPr/>
          <p:nvPr/>
        </p:nvSpPr>
        <p:spPr>
          <a:xfrm>
            <a:off x="7680325" y="5362575"/>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9</a:t>
            </a:r>
            <a:endParaRPr lang="en-US" altLang="zh-CN" sz="2800">
              <a:latin typeface="Arial" panose="020B0604020202020204" pitchFamily="34" charset="0"/>
              <a:ea typeface="宋体" panose="02010600030101010101" pitchFamily="2" charset="-122"/>
            </a:endParaRPr>
          </a:p>
        </p:txBody>
      </p:sp>
      <p:sp>
        <p:nvSpPr>
          <p:cNvPr id="22556" name="矩形 22555"/>
          <p:cNvSpPr/>
          <p:nvPr/>
        </p:nvSpPr>
        <p:spPr>
          <a:xfrm>
            <a:off x="8256588"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10</a:t>
            </a:r>
            <a:endParaRPr lang="en-US" altLang="zh-CN" sz="2800">
              <a:latin typeface="Arial" panose="020B0604020202020204" pitchFamily="34" charset="0"/>
              <a:ea typeface="宋体" panose="02010600030101010101" pitchFamily="2" charset="-122"/>
            </a:endParaRPr>
          </a:p>
        </p:txBody>
      </p:sp>
      <p:sp>
        <p:nvSpPr>
          <p:cNvPr id="22557" name="矩形 22556"/>
          <p:cNvSpPr/>
          <p:nvPr/>
        </p:nvSpPr>
        <p:spPr>
          <a:xfrm>
            <a:off x="8832850" y="5362575"/>
            <a:ext cx="576263"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11</a:t>
            </a:r>
            <a:endParaRPr lang="en-US" altLang="zh-CN" sz="2800">
              <a:latin typeface="Arial" panose="020B0604020202020204" pitchFamily="34" charset="0"/>
              <a:ea typeface="宋体" panose="02010600030101010101" pitchFamily="2" charset="-122"/>
            </a:endParaRPr>
          </a:p>
        </p:txBody>
      </p:sp>
      <p:sp>
        <p:nvSpPr>
          <p:cNvPr id="22558" name="矩形 22557"/>
          <p:cNvSpPr/>
          <p:nvPr/>
        </p:nvSpPr>
        <p:spPr>
          <a:xfrm>
            <a:off x="9409113" y="5362575"/>
            <a:ext cx="576262" cy="64770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12</a:t>
            </a:r>
            <a:endParaRPr lang="en-US" altLang="zh-CN" sz="2800">
              <a:latin typeface="Arial" panose="020B0604020202020204" pitchFamily="34" charset="0"/>
              <a:ea typeface="宋体" panose="02010600030101010101" pitchFamily="2" charset="-122"/>
            </a:endParaRPr>
          </a:p>
        </p:txBody>
      </p:sp>
      <p:sp>
        <p:nvSpPr>
          <p:cNvPr id="22559" name="文本框 22558"/>
          <p:cNvSpPr txBox="1"/>
          <p:nvPr/>
        </p:nvSpPr>
        <p:spPr>
          <a:xfrm>
            <a:off x="3196431"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a:t>
            </a:r>
            <a:endParaRPr lang="en-US" altLang="zh-CN" sz="2400">
              <a:latin typeface="Arial" panose="020B0604020202020204" pitchFamily="34" charset="0"/>
              <a:ea typeface="宋体" panose="02010600030101010101" pitchFamily="2" charset="-122"/>
            </a:endParaRPr>
          </a:p>
        </p:txBody>
      </p:sp>
      <p:sp>
        <p:nvSpPr>
          <p:cNvPr id="22560" name="文本框 22559"/>
          <p:cNvSpPr txBox="1"/>
          <p:nvPr/>
        </p:nvSpPr>
        <p:spPr>
          <a:xfrm>
            <a:off x="3772694"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2</a:t>
            </a:r>
            <a:endParaRPr lang="en-US" altLang="zh-CN" sz="2400">
              <a:latin typeface="Arial" panose="020B0604020202020204" pitchFamily="34" charset="0"/>
              <a:ea typeface="宋体" panose="02010600030101010101" pitchFamily="2" charset="-122"/>
            </a:endParaRPr>
          </a:p>
        </p:txBody>
      </p:sp>
      <p:sp>
        <p:nvSpPr>
          <p:cNvPr id="22561" name="文本框 22560"/>
          <p:cNvSpPr txBox="1"/>
          <p:nvPr/>
        </p:nvSpPr>
        <p:spPr>
          <a:xfrm>
            <a:off x="4347369"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3</a:t>
            </a:r>
            <a:endParaRPr lang="en-US" altLang="zh-CN" sz="2400">
              <a:latin typeface="Arial" panose="020B0604020202020204" pitchFamily="34" charset="0"/>
              <a:ea typeface="宋体" panose="02010600030101010101" pitchFamily="2" charset="-122"/>
            </a:endParaRPr>
          </a:p>
        </p:txBody>
      </p:sp>
      <p:sp>
        <p:nvSpPr>
          <p:cNvPr id="22562" name="文本框 22561"/>
          <p:cNvSpPr txBox="1"/>
          <p:nvPr/>
        </p:nvSpPr>
        <p:spPr>
          <a:xfrm>
            <a:off x="4923632"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4</a:t>
            </a:r>
            <a:endParaRPr lang="en-US" altLang="zh-CN" sz="2400">
              <a:latin typeface="Arial" panose="020B0604020202020204" pitchFamily="34" charset="0"/>
              <a:ea typeface="宋体" panose="02010600030101010101" pitchFamily="2" charset="-122"/>
            </a:endParaRPr>
          </a:p>
        </p:txBody>
      </p:sp>
      <p:sp>
        <p:nvSpPr>
          <p:cNvPr id="22563" name="文本框 22562"/>
          <p:cNvSpPr txBox="1"/>
          <p:nvPr/>
        </p:nvSpPr>
        <p:spPr>
          <a:xfrm>
            <a:off x="5499894"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5</a:t>
            </a:r>
            <a:endParaRPr lang="en-US" altLang="zh-CN" sz="2400">
              <a:latin typeface="Arial" panose="020B0604020202020204" pitchFamily="34" charset="0"/>
              <a:ea typeface="宋体" panose="02010600030101010101" pitchFamily="2" charset="-122"/>
            </a:endParaRPr>
          </a:p>
        </p:txBody>
      </p:sp>
      <p:sp>
        <p:nvSpPr>
          <p:cNvPr id="22564" name="文本框 22563"/>
          <p:cNvSpPr txBox="1"/>
          <p:nvPr/>
        </p:nvSpPr>
        <p:spPr>
          <a:xfrm>
            <a:off x="6076157"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6</a:t>
            </a:r>
            <a:endParaRPr lang="en-US" altLang="zh-CN" sz="2400">
              <a:latin typeface="Arial" panose="020B0604020202020204" pitchFamily="34" charset="0"/>
              <a:ea typeface="宋体" panose="02010600030101010101" pitchFamily="2" charset="-122"/>
            </a:endParaRPr>
          </a:p>
        </p:txBody>
      </p:sp>
      <p:sp>
        <p:nvSpPr>
          <p:cNvPr id="22565" name="文本框 22564"/>
          <p:cNvSpPr txBox="1"/>
          <p:nvPr/>
        </p:nvSpPr>
        <p:spPr>
          <a:xfrm>
            <a:off x="6652419"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7</a:t>
            </a:r>
            <a:endParaRPr lang="en-US" altLang="zh-CN" sz="2400">
              <a:latin typeface="Arial" panose="020B0604020202020204" pitchFamily="34" charset="0"/>
              <a:ea typeface="宋体" panose="02010600030101010101" pitchFamily="2" charset="-122"/>
            </a:endParaRPr>
          </a:p>
        </p:txBody>
      </p:sp>
      <p:sp>
        <p:nvSpPr>
          <p:cNvPr id="22566" name="文本框 22565"/>
          <p:cNvSpPr txBox="1"/>
          <p:nvPr/>
        </p:nvSpPr>
        <p:spPr>
          <a:xfrm>
            <a:off x="7228682"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8</a:t>
            </a:r>
            <a:endParaRPr lang="en-US" altLang="zh-CN" sz="2400">
              <a:latin typeface="Arial" panose="020B0604020202020204" pitchFamily="34" charset="0"/>
              <a:ea typeface="宋体" panose="02010600030101010101" pitchFamily="2" charset="-122"/>
            </a:endParaRPr>
          </a:p>
        </p:txBody>
      </p:sp>
      <p:sp>
        <p:nvSpPr>
          <p:cNvPr id="22567" name="文本框 22566"/>
          <p:cNvSpPr txBox="1"/>
          <p:nvPr/>
        </p:nvSpPr>
        <p:spPr>
          <a:xfrm>
            <a:off x="7804944" y="4786313"/>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9</a:t>
            </a:r>
            <a:endParaRPr lang="en-US" altLang="zh-CN" sz="2400">
              <a:latin typeface="Arial" panose="020B0604020202020204" pitchFamily="34" charset="0"/>
              <a:ea typeface="宋体" panose="02010600030101010101" pitchFamily="2" charset="-122"/>
            </a:endParaRPr>
          </a:p>
        </p:txBody>
      </p:sp>
      <p:sp>
        <p:nvSpPr>
          <p:cNvPr id="22568" name="文本框 22567"/>
          <p:cNvSpPr txBox="1"/>
          <p:nvPr/>
        </p:nvSpPr>
        <p:spPr>
          <a:xfrm>
            <a:off x="8297228" y="4786313"/>
            <a:ext cx="521970"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10</a:t>
            </a:r>
            <a:endParaRPr lang="en-US" altLang="zh-CN" sz="2400">
              <a:latin typeface="Arial" panose="020B0604020202020204" pitchFamily="34" charset="0"/>
              <a:ea typeface="宋体" panose="02010600030101010101" pitchFamily="2" charset="-122"/>
            </a:endParaRPr>
          </a:p>
        </p:txBody>
      </p:sp>
      <p:sp>
        <p:nvSpPr>
          <p:cNvPr id="22569" name="文本框 22568"/>
          <p:cNvSpPr txBox="1"/>
          <p:nvPr/>
        </p:nvSpPr>
        <p:spPr>
          <a:xfrm>
            <a:off x="8883333" y="4786313"/>
            <a:ext cx="499110"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11</a:t>
            </a:r>
            <a:endParaRPr lang="en-US" altLang="zh-CN" sz="2400">
              <a:latin typeface="Arial" panose="020B0604020202020204" pitchFamily="34" charset="0"/>
              <a:ea typeface="宋体" panose="02010600030101010101" pitchFamily="2" charset="-122"/>
            </a:endParaRPr>
          </a:p>
        </p:txBody>
      </p:sp>
      <p:sp>
        <p:nvSpPr>
          <p:cNvPr id="22570" name="文本框 22569"/>
          <p:cNvSpPr txBox="1"/>
          <p:nvPr/>
        </p:nvSpPr>
        <p:spPr>
          <a:xfrm>
            <a:off x="9448166" y="4786313"/>
            <a:ext cx="521970"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12</a:t>
            </a:r>
            <a:endParaRPr lang="en-US" altLang="zh-CN" sz="2400">
              <a:latin typeface="Arial" panose="020B0604020202020204" pitchFamily="34" charset="0"/>
              <a:ea typeface="宋体" panose="02010600030101010101" pitchFamily="2" charset="-122"/>
            </a:endParaRPr>
          </a:p>
        </p:txBody>
      </p:sp>
      <p:sp>
        <p:nvSpPr>
          <p:cNvPr id="22571" name="文本框 22570"/>
          <p:cNvSpPr txBox="1"/>
          <p:nvPr/>
        </p:nvSpPr>
        <p:spPr>
          <a:xfrm>
            <a:off x="3215481"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a:t>
            </a:r>
            <a:endParaRPr lang="en-US" altLang="zh-CN" sz="2400">
              <a:latin typeface="Arial" panose="020B0604020202020204" pitchFamily="34" charset="0"/>
              <a:ea typeface="宋体" panose="02010600030101010101" pitchFamily="2" charset="-122"/>
            </a:endParaRPr>
          </a:p>
        </p:txBody>
      </p:sp>
      <p:sp>
        <p:nvSpPr>
          <p:cNvPr id="22572" name="文本框 22571"/>
          <p:cNvSpPr txBox="1"/>
          <p:nvPr/>
        </p:nvSpPr>
        <p:spPr>
          <a:xfrm>
            <a:off x="3791744"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2</a:t>
            </a:r>
            <a:endParaRPr lang="en-US" altLang="zh-CN" sz="2400">
              <a:latin typeface="Arial" panose="020B0604020202020204" pitchFamily="34" charset="0"/>
              <a:ea typeface="宋体" panose="02010600030101010101" pitchFamily="2" charset="-122"/>
            </a:endParaRPr>
          </a:p>
        </p:txBody>
      </p:sp>
      <p:sp>
        <p:nvSpPr>
          <p:cNvPr id="22573" name="文本框 22572"/>
          <p:cNvSpPr txBox="1"/>
          <p:nvPr/>
        </p:nvSpPr>
        <p:spPr>
          <a:xfrm>
            <a:off x="4366419"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3</a:t>
            </a:r>
            <a:endParaRPr lang="en-US" altLang="zh-CN" sz="2400">
              <a:latin typeface="Arial" panose="020B0604020202020204" pitchFamily="34" charset="0"/>
              <a:ea typeface="宋体" panose="02010600030101010101" pitchFamily="2" charset="-122"/>
            </a:endParaRPr>
          </a:p>
        </p:txBody>
      </p:sp>
      <p:sp>
        <p:nvSpPr>
          <p:cNvPr id="22574" name="文本框 22573"/>
          <p:cNvSpPr txBox="1"/>
          <p:nvPr/>
        </p:nvSpPr>
        <p:spPr>
          <a:xfrm>
            <a:off x="4942682"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4</a:t>
            </a:r>
            <a:endParaRPr lang="en-US" altLang="zh-CN" sz="2400">
              <a:latin typeface="Arial" panose="020B0604020202020204" pitchFamily="34" charset="0"/>
              <a:ea typeface="宋体" panose="02010600030101010101" pitchFamily="2" charset="-122"/>
            </a:endParaRPr>
          </a:p>
        </p:txBody>
      </p:sp>
      <p:sp>
        <p:nvSpPr>
          <p:cNvPr id="22575" name="文本框 22574"/>
          <p:cNvSpPr txBox="1"/>
          <p:nvPr/>
        </p:nvSpPr>
        <p:spPr>
          <a:xfrm>
            <a:off x="5518944"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5</a:t>
            </a:r>
            <a:endParaRPr lang="en-US" altLang="zh-CN" sz="2400">
              <a:latin typeface="Arial" panose="020B0604020202020204" pitchFamily="34" charset="0"/>
              <a:ea typeface="宋体" panose="02010600030101010101" pitchFamily="2" charset="-122"/>
            </a:endParaRPr>
          </a:p>
        </p:txBody>
      </p:sp>
      <p:sp>
        <p:nvSpPr>
          <p:cNvPr id="22576" name="文本框 22575"/>
          <p:cNvSpPr txBox="1"/>
          <p:nvPr/>
        </p:nvSpPr>
        <p:spPr>
          <a:xfrm>
            <a:off x="6095207"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6</a:t>
            </a:r>
            <a:endParaRPr lang="en-US" altLang="zh-CN" sz="2400">
              <a:latin typeface="Arial" panose="020B0604020202020204" pitchFamily="34" charset="0"/>
              <a:ea typeface="宋体" panose="02010600030101010101" pitchFamily="2" charset="-122"/>
            </a:endParaRPr>
          </a:p>
        </p:txBody>
      </p:sp>
      <p:sp>
        <p:nvSpPr>
          <p:cNvPr id="22577" name="文本框 22576"/>
          <p:cNvSpPr txBox="1"/>
          <p:nvPr/>
        </p:nvSpPr>
        <p:spPr>
          <a:xfrm>
            <a:off x="6671469"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7</a:t>
            </a:r>
            <a:endParaRPr lang="en-US" altLang="zh-CN" sz="2400">
              <a:latin typeface="Arial" panose="020B0604020202020204" pitchFamily="34" charset="0"/>
              <a:ea typeface="宋体" panose="02010600030101010101" pitchFamily="2" charset="-122"/>
            </a:endParaRPr>
          </a:p>
        </p:txBody>
      </p:sp>
      <p:sp>
        <p:nvSpPr>
          <p:cNvPr id="22578" name="文本框 22577"/>
          <p:cNvSpPr txBox="1"/>
          <p:nvPr/>
        </p:nvSpPr>
        <p:spPr>
          <a:xfrm>
            <a:off x="7247732"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8</a:t>
            </a:r>
            <a:endParaRPr lang="en-US" altLang="zh-CN" sz="2400">
              <a:latin typeface="Arial" panose="020B0604020202020204" pitchFamily="34" charset="0"/>
              <a:ea typeface="宋体" panose="02010600030101010101" pitchFamily="2" charset="-122"/>
            </a:endParaRPr>
          </a:p>
        </p:txBody>
      </p:sp>
      <p:sp>
        <p:nvSpPr>
          <p:cNvPr id="22579" name="文本框 22578"/>
          <p:cNvSpPr txBox="1"/>
          <p:nvPr/>
        </p:nvSpPr>
        <p:spPr>
          <a:xfrm>
            <a:off x="7823994" y="2492375"/>
            <a:ext cx="352425"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9</a:t>
            </a:r>
            <a:endParaRPr lang="en-US" altLang="zh-CN" sz="2400">
              <a:latin typeface="Arial" panose="020B0604020202020204" pitchFamily="34" charset="0"/>
              <a:ea typeface="宋体" panose="02010600030101010101" pitchFamily="2" charset="-122"/>
            </a:endParaRPr>
          </a:p>
        </p:txBody>
      </p:sp>
      <p:sp>
        <p:nvSpPr>
          <p:cNvPr id="22580" name="文本框 22579"/>
          <p:cNvSpPr txBox="1"/>
          <p:nvPr/>
        </p:nvSpPr>
        <p:spPr>
          <a:xfrm>
            <a:off x="8316278" y="2492375"/>
            <a:ext cx="521970"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10</a:t>
            </a:r>
            <a:endParaRPr lang="en-US" altLang="zh-CN" sz="2400">
              <a:latin typeface="Arial" panose="020B0604020202020204" pitchFamily="34" charset="0"/>
              <a:ea typeface="宋体" panose="02010600030101010101" pitchFamily="2" charset="-122"/>
            </a:endParaRPr>
          </a:p>
        </p:txBody>
      </p:sp>
      <p:sp>
        <p:nvSpPr>
          <p:cNvPr id="22581" name="文本框 22580"/>
          <p:cNvSpPr txBox="1"/>
          <p:nvPr/>
        </p:nvSpPr>
        <p:spPr>
          <a:xfrm>
            <a:off x="8902383" y="2492375"/>
            <a:ext cx="499110"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11</a:t>
            </a:r>
            <a:endParaRPr lang="en-US" altLang="zh-CN" sz="2400">
              <a:latin typeface="Arial" panose="020B0604020202020204" pitchFamily="34" charset="0"/>
              <a:ea typeface="宋体" panose="02010600030101010101" pitchFamily="2" charset="-122"/>
            </a:endParaRPr>
          </a:p>
        </p:txBody>
      </p:sp>
      <p:sp>
        <p:nvSpPr>
          <p:cNvPr id="22582" name="文本框 22581"/>
          <p:cNvSpPr txBox="1"/>
          <p:nvPr/>
        </p:nvSpPr>
        <p:spPr>
          <a:xfrm>
            <a:off x="9410066" y="2492375"/>
            <a:ext cx="521970" cy="45720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12</a:t>
            </a:r>
            <a:endParaRPr lang="en-US" altLang="zh-CN" sz="2400">
              <a:latin typeface="Arial" panose="020B0604020202020204" pitchFamily="34" charset="0"/>
              <a:ea typeface="宋体" panose="02010600030101010101" pitchFamily="2" charset="-122"/>
            </a:endParaRPr>
          </a:p>
        </p:txBody>
      </p:sp>
      <p:sp>
        <p:nvSpPr>
          <p:cNvPr id="22583" name="文本框 22582"/>
          <p:cNvSpPr txBox="1"/>
          <p:nvPr/>
        </p:nvSpPr>
        <p:spPr>
          <a:xfrm>
            <a:off x="1558925" y="1628775"/>
            <a:ext cx="5825490" cy="457200"/>
          </a:xfrm>
          <a:prstGeom prst="rect">
            <a:avLst/>
          </a:prstGeom>
          <a:noFill/>
          <a:ln w="9525">
            <a:noFill/>
          </a:ln>
        </p:spPr>
        <p:txBody>
          <a:bodyPr wrap="square">
            <a:spAutoFit/>
          </a:bodyPr>
          <a:p>
            <a:pPr lvl="0">
              <a:spcBef>
                <a:spcPct val="50000"/>
              </a:spcBef>
            </a:pPr>
            <a:r>
              <a:rPr lang="zh-CN" altLang="en-US" sz="2400" b="1" dirty="0">
                <a:solidFill>
                  <a:schemeClr val="tx1">
                    <a:lumMod val="50000"/>
                  </a:schemeClr>
                </a:solidFill>
                <a:latin typeface="隶书" panose="02010509060101010101" pitchFamily="49" charset="-122"/>
                <a:ea typeface="隶书" panose="02010509060101010101" pitchFamily="49" charset="-122"/>
              </a:rPr>
              <a:t>定位：访问第</a:t>
            </a:r>
            <a:r>
              <a:rPr lang="en-US" altLang="zh-CN" sz="2400" b="1" dirty="0">
                <a:solidFill>
                  <a:schemeClr val="tx1">
                    <a:lumMod val="50000"/>
                  </a:schemeClr>
                </a:solidFill>
                <a:latin typeface="隶书" panose="02010509060101010101" pitchFamily="49" charset="-122"/>
                <a:ea typeface="隶书" panose="02010509060101010101" pitchFamily="49" charset="-122"/>
              </a:rPr>
              <a:t>i</a:t>
            </a:r>
            <a:r>
              <a:rPr lang="zh-CN" altLang="en-US" sz="2400" b="1" dirty="0">
                <a:solidFill>
                  <a:schemeClr val="tx1">
                    <a:lumMod val="50000"/>
                  </a:schemeClr>
                </a:solidFill>
                <a:latin typeface="隶书" panose="02010509060101010101" pitchFamily="49" charset="-122"/>
                <a:ea typeface="隶书" panose="02010509060101010101" pitchFamily="49" charset="-122"/>
              </a:rPr>
              <a:t>个元素，直接</a:t>
            </a:r>
            <a:r>
              <a:rPr lang="en-US" altLang="zh-CN" sz="2400" b="1" err="1">
                <a:solidFill>
                  <a:schemeClr val="tx1">
                    <a:lumMod val="50000"/>
                  </a:schemeClr>
                </a:solidFill>
                <a:latin typeface="隶书" panose="02010509060101010101" pitchFamily="49" charset="-122"/>
                <a:ea typeface="隶书" panose="02010509060101010101" pitchFamily="49" charset="-122"/>
              </a:rPr>
              <a:t>a[i</a:t>
            </a:r>
            <a:r>
              <a:rPr lang="en-US" altLang="zh-CN" sz="2400" b="1">
                <a:solidFill>
                  <a:schemeClr val="tx1">
                    <a:lumMod val="50000"/>
                  </a:schemeClr>
                </a:solidFill>
                <a:latin typeface="隶书" panose="02010509060101010101" pitchFamily="49" charset="-122"/>
                <a:ea typeface="隶书" panose="02010509060101010101" pitchFamily="49" charset="-122"/>
              </a:rPr>
              <a:t>]</a:t>
            </a:r>
            <a:endParaRPr lang="en-US" altLang="zh-CN" sz="2400" b="1">
              <a:solidFill>
                <a:schemeClr val="tx1">
                  <a:lumMod val="50000"/>
                </a:schemeClr>
              </a:solidFill>
              <a:latin typeface="隶书" panose="02010509060101010101" pitchFamily="49" charset="-122"/>
              <a:ea typeface="隶书" panose="02010509060101010101" pitchFamily="49" charset="-122"/>
            </a:endParaRPr>
          </a:p>
        </p:txBody>
      </p:sp>
      <p:sp>
        <p:nvSpPr>
          <p:cNvPr id="118786" name="标题 118785"/>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rPr>
              <a:t>线性表的基本操作（数组演示）</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54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2" nodeType="clickEffect">
                                  <p:stCondLst>
                                    <p:cond delay="0"/>
                                  </p:stCondLst>
                                  <p:childTnLst>
                                    <p:set>
                                      <p:cBhvr>
                                        <p:cTn id="10" dur="1" fill="hold">
                                          <p:stCondLst>
                                            <p:cond delay="0"/>
                                          </p:stCondLst>
                                        </p:cTn>
                                        <p:tgtEl>
                                          <p:spTgt spid="22543"/>
                                        </p:tgtEl>
                                        <p:attrNameLst>
                                          <p:attrName>style.visibility</p:attrName>
                                        </p:attrNameLst>
                                      </p:cBhvr>
                                      <p:to>
                                        <p:strVal val="visible"/>
                                      </p:to>
                                    </p:set>
                                    <p:anim calcmode="lin" valueType="num">
                                      <p:cBhvr>
                                        <p:cTn id="11" dur="500" fill="hold"/>
                                        <p:tgtEl>
                                          <p:spTgt spid="22543"/>
                                        </p:tgtEl>
                                        <p:attrNameLst>
                                          <p:attrName>ppt_w</p:attrName>
                                        </p:attrNameLst>
                                      </p:cBhvr>
                                      <p:tavLst>
                                        <p:tav tm="0">
                                          <p:val>
                                            <p:fltVal val="0.000000"/>
                                          </p:val>
                                        </p:tav>
                                        <p:tav tm="100000">
                                          <p:val>
                                            <p:strVal val="#ppt_w"/>
                                          </p:val>
                                        </p:tav>
                                      </p:tavLst>
                                    </p:anim>
                                    <p:anim calcmode="lin" valueType="num">
                                      <p:cBhvr>
                                        <p:cTn id="12" dur="500" fill="hold"/>
                                        <p:tgtEl>
                                          <p:spTgt spid="22543"/>
                                        </p:tgtEl>
                                        <p:attrNameLst>
                                          <p:attrName>ppt_h</p:attrName>
                                        </p:attrNameLst>
                                      </p:cBhvr>
                                      <p:tavLst>
                                        <p:tav tm="0">
                                          <p:val>
                                            <p:fltVal val="0.000000"/>
                                          </p:val>
                                        </p:tav>
                                        <p:tav tm="100000">
                                          <p:val>
                                            <p:strVal val="#ppt_h"/>
                                          </p:val>
                                        </p:tav>
                                      </p:tavLst>
                                    </p:anim>
                                    <p:animEffect transition="in" filter="fade">
                                      <p:cBhvr>
                                        <p:cTn id="13" dur="500"/>
                                        <p:tgtEl>
                                          <p:spTgt spid="22543"/>
                                        </p:tgtEl>
                                      </p:cBhvr>
                                    </p:animEffect>
                                  </p:childTnLst>
                                </p:cTn>
                              </p:par>
                            </p:childTnLst>
                          </p:cTn>
                        </p:par>
                        <p:par>
                          <p:cTn id="14" fill="hold">
                            <p:stCondLst>
                              <p:cond delay="500"/>
                            </p:stCondLst>
                            <p:childTnLst>
                              <p:par>
                                <p:cTn id="15" presetID="0" presetClass="path" presetSubtype="0" accel="50000" decel="50000" fill="hold" grpId="0" nodeType="afterEffect">
                                  <p:stCondLst>
                                    <p:cond delay="0"/>
                                  </p:stCondLst>
                                  <p:childTnLst>
                                    <p:animMotion origin="layout" path="M -5.55556E-7 -5.78035E-8 L 0.06302 -5.78035E-8 " pathEditMode="relative" rAng="0" ptsTypes="AA">
                                      <p:cBhvr>
                                        <p:cTn id="16" dur="500" fill="hold"/>
                                        <p:tgtEl>
                                          <p:spTgt spid="22542"/>
                                        </p:tgtEl>
                                        <p:attrNameLst>
                                          <p:attrName>ppt_x</p:attrName>
                                          <p:attrName>ppt_y</p:attrName>
                                        </p:attrNameLst>
                                      </p:cBhvr>
                                      <p:rCtr x="3100" y="0"/>
                                    </p:animMotion>
                                  </p:childTnLst>
                                </p:cTn>
                              </p:par>
                            </p:childTnLst>
                          </p:cTn>
                        </p:par>
                        <p:par>
                          <p:cTn id="17" fill="hold">
                            <p:stCondLst>
                              <p:cond delay="1000"/>
                            </p:stCondLst>
                            <p:childTnLst>
                              <p:par>
                                <p:cTn id="18" presetID="0" presetClass="path" presetSubtype="0" accel="50000" decel="50000" fill="hold" grpId="0" nodeType="afterEffect">
                                  <p:stCondLst>
                                    <p:cond delay="0"/>
                                  </p:stCondLst>
                                  <p:childTnLst>
                                    <p:animMotion origin="layout" path="M -3.33333E-6 2.02312E-6 L 0.06285 2.02312E-6 " pathEditMode="relative" rAng="0" ptsTypes="AA">
                                      <p:cBhvr>
                                        <p:cTn id="19" dur="500" fill="hold"/>
                                        <p:tgtEl>
                                          <p:spTgt spid="22541"/>
                                        </p:tgtEl>
                                        <p:attrNameLst>
                                          <p:attrName>ppt_x</p:attrName>
                                          <p:attrName>ppt_y</p:attrName>
                                        </p:attrNameLst>
                                      </p:cBhvr>
                                      <p:rCtr x="3100" y="0"/>
                                    </p:animMotion>
                                  </p:childTnLst>
                                </p:cTn>
                              </p:par>
                            </p:childTnLst>
                          </p:cTn>
                        </p:par>
                        <p:par>
                          <p:cTn id="20" fill="hold">
                            <p:stCondLst>
                              <p:cond delay="1500"/>
                            </p:stCondLst>
                            <p:childTnLst>
                              <p:par>
                                <p:cTn id="21" presetID="0" presetClass="path" presetSubtype="0" accel="50000" decel="50000" fill="hold" grpId="0" nodeType="afterEffect">
                                  <p:stCondLst>
                                    <p:cond delay="0"/>
                                  </p:stCondLst>
                                  <p:childTnLst>
                                    <p:animMotion origin="layout" path="M -2.5E-6 2.02312E-6 L 0.06302 2.02312E-6 " pathEditMode="relative" rAng="0" ptsTypes="AA">
                                      <p:cBhvr>
                                        <p:cTn id="22" dur="500" fill="hold"/>
                                        <p:tgtEl>
                                          <p:spTgt spid="22540"/>
                                        </p:tgtEl>
                                        <p:attrNameLst>
                                          <p:attrName>ppt_x</p:attrName>
                                          <p:attrName>ppt_y</p:attrName>
                                        </p:attrNameLst>
                                      </p:cBhvr>
                                      <p:rCtr x="3100" y="0"/>
                                    </p:animMotion>
                                  </p:childTnLst>
                                </p:cTn>
                              </p:par>
                            </p:childTnLst>
                          </p:cTn>
                        </p:par>
                        <p:par>
                          <p:cTn id="23" fill="hold">
                            <p:stCondLst>
                              <p:cond delay="2000"/>
                            </p:stCondLst>
                            <p:childTnLst>
                              <p:par>
                                <p:cTn id="24" presetID="0" presetClass="path" presetSubtype="0" accel="50000" decel="50000" fill="hold" grpId="0" nodeType="afterEffect">
                                  <p:stCondLst>
                                    <p:cond delay="0"/>
                                  </p:stCondLst>
                                  <p:childTnLst>
                                    <p:animMotion origin="layout" path="M -3.61111E-6 -2.08092E-6 L 0.06302 -2.08092E-6 " pathEditMode="relative" ptsTypes="AA">
                                      <p:cBhvr>
                                        <p:cTn id="25" dur="500" fill="hold"/>
                                        <p:tgtEl>
                                          <p:spTgt spid="22539"/>
                                        </p:tgtEl>
                                        <p:attrNameLst>
                                          <p:attrName>ppt_x</p:attrName>
                                          <p:attrName>ppt_y</p:attrName>
                                        </p:attrNameLst>
                                      </p:cBhvr>
                                    </p:animMotion>
                                  </p:childTnLst>
                                </p:cTn>
                              </p:par>
                            </p:childTnLst>
                          </p:cTn>
                        </p:par>
                        <p:par>
                          <p:cTn id="26" fill="hold">
                            <p:stCondLst>
                              <p:cond delay="2500"/>
                            </p:stCondLst>
                            <p:childTnLst>
                              <p:par>
                                <p:cTn id="27" presetID="0" presetClass="path" presetSubtype="0" accel="50000" decel="50000" fill="hold" grpId="0" nodeType="afterEffect">
                                  <p:stCondLst>
                                    <p:cond delay="0"/>
                                  </p:stCondLst>
                                  <p:childTnLst>
                                    <p:animMotion origin="layout" path="M -3.61111E-6 2.08092E-6 L 0.06302 2.08092E-6 " pathEditMode="relative" ptsTypes="AA">
                                      <p:cBhvr>
                                        <p:cTn id="28" dur="500" fill="hold"/>
                                        <p:tgtEl>
                                          <p:spTgt spid="22538"/>
                                        </p:tgtEl>
                                        <p:attrNameLst>
                                          <p:attrName>ppt_x</p:attrName>
                                          <p:attrName>ppt_y</p:attrName>
                                        </p:attrNameLst>
                                      </p:cBhvr>
                                    </p:animMotion>
                                  </p:childTnLst>
                                </p:cTn>
                              </p:par>
                            </p:childTnLst>
                          </p:cTn>
                        </p:par>
                        <p:par>
                          <p:cTn id="29" fill="hold">
                            <p:stCondLst>
                              <p:cond delay="3000"/>
                            </p:stCondLst>
                            <p:childTnLst>
                              <p:par>
                                <p:cTn id="30" presetID="0" presetClass="path" presetSubtype="0" accel="50000" decel="50000" fill="hold" grpId="0" nodeType="afterEffect">
                                  <p:stCondLst>
                                    <p:cond delay="0"/>
                                  </p:stCondLst>
                                  <p:childTnLst>
                                    <p:animMotion origin="layout" path="M -3.61111E-6 -2.08092E-6 L 0.06302 -2.08092E-6 " pathEditMode="relative" ptsTypes="AA">
                                      <p:cBhvr>
                                        <p:cTn id="31" dur="500" fill="hold"/>
                                        <p:tgtEl>
                                          <p:spTgt spid="22537"/>
                                        </p:tgtEl>
                                        <p:attrNameLst>
                                          <p:attrName>ppt_x</p:attrName>
                                          <p:attrName>ppt_y</p:attrName>
                                        </p:attrNameLst>
                                      </p:cBhvr>
                                    </p:animMotion>
                                  </p:childTnLst>
                                </p:cTn>
                              </p:par>
                            </p:childTnLst>
                          </p:cTn>
                        </p:par>
                        <p:par>
                          <p:cTn id="32" fill="hold">
                            <p:stCondLst>
                              <p:cond delay="3500"/>
                            </p:stCondLst>
                            <p:childTnLst>
                              <p:par>
                                <p:cTn id="33" presetID="0" presetClass="path" presetSubtype="0" accel="50000" decel="50000" fill="hold" grpId="1" nodeType="afterEffect">
                                  <p:stCondLst>
                                    <p:cond delay="0"/>
                                  </p:stCondLst>
                                  <p:childTnLst>
                                    <p:animMotion origin="layout" path="M 5.55556E-7 -0.00532 L 5.55556E-7 -0.14682 " pathEditMode="relative" rAng="0" ptsTypes="AA">
                                      <p:cBhvr>
                                        <p:cTn id="34" dur="500" fill="hold"/>
                                        <p:tgtEl>
                                          <p:spTgt spid="22543"/>
                                        </p:tgtEl>
                                        <p:attrNameLst>
                                          <p:attrName>ppt_x</p:attrName>
                                          <p:attrName>ppt_y</p:attrName>
                                        </p:attrNameLst>
                                      </p:cBhvr>
                                      <p:rCtr x="0" y="-7100"/>
                                    </p:animMotion>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1" nodeType="clickEffect">
                                  <p:stCondLst>
                                    <p:cond delay="0"/>
                                  </p:stCondLst>
                                  <p:childTnLst>
                                    <p:animEffect transition="out" filter="fade">
                                      <p:cBhvr>
                                        <p:cTn id="38" dur="1000" tmFilter="0, 0; .2, .5; .8, .5; 1, 0"/>
                                        <p:tgtEl>
                                          <p:spTgt spid="22550"/>
                                        </p:tgtEl>
                                      </p:cBhvr>
                                    </p:animEffect>
                                    <p:animScale>
                                      <p:cBhvr>
                                        <p:cTn id="39" dur="500" autoRev="1" fill="hold"/>
                                        <p:tgtEl>
                                          <p:spTgt spid="22550"/>
                                        </p:tgtEl>
                                      </p:cBhvr>
                                      <p:by x="105000" y="105000"/>
                                    </p:animScale>
                                  </p:childTnLst>
                                </p:cTn>
                              </p:par>
                            </p:childTnLst>
                          </p:cTn>
                        </p:par>
                        <p:par>
                          <p:cTn id="40" fill="hold">
                            <p:stCondLst>
                              <p:cond delay="1000"/>
                            </p:stCondLst>
                            <p:childTnLst>
                              <p:par>
                                <p:cTn id="41" presetID="9" presetClass="exit" presetSubtype="0" fill="hold" grpId="0" nodeType="afterEffect">
                                  <p:stCondLst>
                                    <p:cond delay="0"/>
                                  </p:stCondLst>
                                  <p:childTnLst>
                                    <p:animEffect transition="out" filter="dissolve">
                                      <p:cBhvr>
                                        <p:cTn id="42" dur="1000"/>
                                        <p:tgtEl>
                                          <p:spTgt spid="22550"/>
                                        </p:tgtEl>
                                      </p:cBhvr>
                                    </p:animEffect>
                                    <p:set>
                                      <p:cBhvr>
                                        <p:cTn id="43" dur="1" fill="hold">
                                          <p:stCondLst>
                                            <p:cond delay="999"/>
                                          </p:stCondLst>
                                        </p:cTn>
                                        <p:tgtEl>
                                          <p:spTgt spid="22550"/>
                                        </p:tgtEl>
                                        <p:attrNameLst>
                                          <p:attrName>style.visibility</p:attrName>
                                        </p:attrNameLst>
                                      </p:cBhvr>
                                      <p:to>
                                        <p:strVal val="hidden"/>
                                      </p:to>
                                    </p:set>
                                  </p:childTnLst>
                                </p:cTn>
                              </p:par>
                            </p:childTnLst>
                          </p:cTn>
                        </p:par>
                        <p:par>
                          <p:cTn id="44" fill="hold">
                            <p:stCondLst>
                              <p:cond delay="2000"/>
                            </p:stCondLst>
                            <p:childTnLst>
                              <p:par>
                                <p:cTn id="45" presetID="0" presetClass="path" presetSubtype="0" accel="50000" decel="50000" fill="hold" grpId="0" nodeType="afterEffect">
                                  <p:stCondLst>
                                    <p:cond delay="0"/>
                                  </p:stCondLst>
                                  <p:childTnLst>
                                    <p:animMotion origin="layout" path="M 0 0 L -0.06302 0 " pathEditMode="relative" ptsTypes="AA">
                                      <p:cBhvr>
                                        <p:cTn id="46" dur="500" fill="hold"/>
                                        <p:tgtEl>
                                          <p:spTgt spid="22551"/>
                                        </p:tgtEl>
                                        <p:attrNameLst>
                                          <p:attrName>ppt_x</p:attrName>
                                          <p:attrName>ppt_y</p:attrName>
                                        </p:attrNameLst>
                                      </p:cBhvr>
                                    </p:animMotion>
                                  </p:childTnLst>
                                </p:cTn>
                              </p:par>
                            </p:childTnLst>
                          </p:cTn>
                        </p:par>
                        <p:par>
                          <p:cTn id="47" fill="hold">
                            <p:stCondLst>
                              <p:cond delay="2500"/>
                            </p:stCondLst>
                            <p:childTnLst>
                              <p:par>
                                <p:cTn id="48" presetID="0" presetClass="path" presetSubtype="0" accel="50000" decel="50000" fill="hold" grpId="0" nodeType="afterEffect">
                                  <p:stCondLst>
                                    <p:cond delay="0"/>
                                  </p:stCondLst>
                                  <p:childTnLst>
                                    <p:animMotion origin="layout" path="M 0 0 L -0.06302 0 " pathEditMode="relative" ptsTypes="AA">
                                      <p:cBhvr>
                                        <p:cTn id="49" dur="500" fill="hold"/>
                                        <p:tgtEl>
                                          <p:spTgt spid="22552"/>
                                        </p:tgtEl>
                                        <p:attrNameLst>
                                          <p:attrName>ppt_x</p:attrName>
                                          <p:attrName>ppt_y</p:attrName>
                                        </p:attrNameLst>
                                      </p:cBhvr>
                                    </p:animMotion>
                                  </p:childTnLst>
                                </p:cTn>
                              </p:par>
                            </p:childTnLst>
                          </p:cTn>
                        </p:par>
                        <p:par>
                          <p:cTn id="50" fill="hold">
                            <p:stCondLst>
                              <p:cond delay="3000"/>
                            </p:stCondLst>
                            <p:childTnLst>
                              <p:par>
                                <p:cTn id="51" presetID="0" presetClass="path" presetSubtype="0" accel="50000" decel="50000" fill="hold" grpId="0" nodeType="afterEffect">
                                  <p:stCondLst>
                                    <p:cond delay="0"/>
                                  </p:stCondLst>
                                  <p:childTnLst>
                                    <p:animMotion origin="layout" path="M 0 0 L -0.06302 0 " pathEditMode="relative" ptsTypes="AA">
                                      <p:cBhvr>
                                        <p:cTn id="52" dur="500" fill="hold"/>
                                        <p:tgtEl>
                                          <p:spTgt spid="22553"/>
                                        </p:tgtEl>
                                        <p:attrNameLst>
                                          <p:attrName>ppt_x</p:attrName>
                                          <p:attrName>ppt_y</p:attrName>
                                        </p:attrNameLst>
                                      </p:cBhvr>
                                    </p:animMotion>
                                  </p:childTnLst>
                                </p:cTn>
                              </p:par>
                            </p:childTnLst>
                          </p:cTn>
                        </p:par>
                        <p:par>
                          <p:cTn id="53" fill="hold">
                            <p:stCondLst>
                              <p:cond delay="3500"/>
                            </p:stCondLst>
                            <p:childTnLst>
                              <p:par>
                                <p:cTn id="54" presetID="0" presetClass="path" presetSubtype="0" accel="50000" decel="50000" fill="hold" grpId="0" nodeType="afterEffect">
                                  <p:stCondLst>
                                    <p:cond delay="0"/>
                                  </p:stCondLst>
                                  <p:childTnLst>
                                    <p:animMotion origin="layout" path="M 0 0 L -0.06302 0 " pathEditMode="relative" ptsTypes="AA">
                                      <p:cBhvr>
                                        <p:cTn id="55" dur="500" fill="hold"/>
                                        <p:tgtEl>
                                          <p:spTgt spid="22554"/>
                                        </p:tgtEl>
                                        <p:attrNameLst>
                                          <p:attrName>ppt_x</p:attrName>
                                          <p:attrName>ppt_y</p:attrName>
                                        </p:attrNameLst>
                                      </p:cBhvr>
                                    </p:animMotion>
                                  </p:childTnLst>
                                </p:cTn>
                              </p:par>
                            </p:childTnLst>
                          </p:cTn>
                        </p:par>
                        <p:par>
                          <p:cTn id="56" fill="hold">
                            <p:stCondLst>
                              <p:cond delay="4000"/>
                            </p:stCondLst>
                            <p:childTnLst>
                              <p:par>
                                <p:cTn id="57" presetID="0" presetClass="path" presetSubtype="0" accel="50000" decel="50000" fill="hold" grpId="0" nodeType="afterEffect">
                                  <p:stCondLst>
                                    <p:cond delay="0"/>
                                  </p:stCondLst>
                                  <p:childTnLst>
                                    <p:animMotion origin="layout" path="M 0 0 L -0.06302 0 " pathEditMode="relative" ptsTypes="AA">
                                      <p:cBhvr>
                                        <p:cTn id="58" dur="500" fill="hold"/>
                                        <p:tgtEl>
                                          <p:spTgt spid="22555"/>
                                        </p:tgtEl>
                                        <p:attrNameLst>
                                          <p:attrName>ppt_x</p:attrName>
                                          <p:attrName>ppt_y</p:attrName>
                                        </p:attrNameLst>
                                      </p:cBhvr>
                                    </p:animMotion>
                                  </p:childTnLst>
                                </p:cTn>
                              </p:par>
                            </p:childTnLst>
                          </p:cTn>
                        </p:par>
                        <p:par>
                          <p:cTn id="59" fill="hold">
                            <p:stCondLst>
                              <p:cond delay="4500"/>
                            </p:stCondLst>
                            <p:childTnLst>
                              <p:par>
                                <p:cTn id="60" presetID="0" presetClass="path" presetSubtype="0" accel="50000" decel="50000" fill="hold" grpId="0" nodeType="afterEffect">
                                  <p:stCondLst>
                                    <p:cond delay="0"/>
                                  </p:stCondLst>
                                  <p:childTnLst>
                                    <p:animMotion origin="layout" path="M 0 0 L -0.06302 0 " pathEditMode="relative" ptsTypes="AA">
                                      <p:cBhvr>
                                        <p:cTn id="61" dur="500" fill="hold"/>
                                        <p:tgtEl>
                                          <p:spTgt spid="22556"/>
                                        </p:tgtEl>
                                        <p:attrNameLst>
                                          <p:attrName>ppt_x</p:attrName>
                                          <p:attrName>ppt_y</p:attrName>
                                        </p:attrNameLst>
                                      </p:cBhvr>
                                    </p:animMotion>
                                  </p:childTnLst>
                                </p:cTn>
                              </p:par>
                            </p:childTnLst>
                          </p:cTn>
                        </p:par>
                        <p:par>
                          <p:cTn id="62" fill="hold">
                            <p:stCondLst>
                              <p:cond delay="5000"/>
                            </p:stCondLst>
                            <p:childTnLst>
                              <p:par>
                                <p:cTn id="63" presetID="0" presetClass="path" presetSubtype="0" accel="50000" decel="50000" fill="hold" grpId="0" nodeType="afterEffect">
                                  <p:stCondLst>
                                    <p:cond delay="0"/>
                                  </p:stCondLst>
                                  <p:childTnLst>
                                    <p:animMotion origin="layout" path="M 0 0 L -0.06302 0 " pathEditMode="relative" ptsTypes="AA">
                                      <p:cBhvr>
                                        <p:cTn id="64" dur="500" fill="hold"/>
                                        <p:tgtEl>
                                          <p:spTgt spid="22557"/>
                                        </p:tgtEl>
                                        <p:attrNameLst>
                                          <p:attrName>ppt_x</p:attrName>
                                          <p:attrName>ppt_y</p:attrName>
                                        </p:attrNameLst>
                                      </p:cBhvr>
                                    </p:animMotion>
                                  </p:childTnLst>
                                </p:cTn>
                              </p:par>
                            </p:childTnLst>
                          </p:cTn>
                        </p:par>
                        <p:par>
                          <p:cTn id="65" fill="hold">
                            <p:stCondLst>
                              <p:cond delay="5500"/>
                            </p:stCondLst>
                            <p:childTnLst>
                              <p:par>
                                <p:cTn id="66" presetID="0" presetClass="path" presetSubtype="0" accel="50000" decel="50000" fill="hold" grpId="0" nodeType="afterEffect">
                                  <p:stCondLst>
                                    <p:cond delay="0"/>
                                  </p:stCondLst>
                                  <p:childTnLst>
                                    <p:animMotion origin="layout" path="M 0 0 L -0.06302 0 " pathEditMode="relative" ptsTypes="AA">
                                      <p:cBhvr>
                                        <p:cTn id="67" dur="500" fill="hold"/>
                                        <p:tgtEl>
                                          <p:spTgt spid="225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ldLvl="0" animBg="1"/>
      <p:bldP spid="22538" grpId="0" bldLvl="0" animBg="1"/>
      <p:bldP spid="22539" grpId="0" bldLvl="0" animBg="1"/>
      <p:bldP spid="22540" grpId="0" bldLvl="0" animBg="1"/>
      <p:bldP spid="22541" grpId="0" bldLvl="0" animBg="1"/>
      <p:bldP spid="22542" grpId="0" bldLvl="0" animBg="1"/>
      <p:bldP spid="22543" grpId="0" bldLvl="0" animBg="1"/>
      <p:bldP spid="22543" grpId="1" bldLvl="0" animBg="1"/>
      <p:bldP spid="22543" grpId="2" bldLvl="0" animBg="1"/>
      <p:bldP spid="22550" grpId="0" bldLvl="0" animBg="1"/>
      <p:bldP spid="22550" grpId="1" bldLvl="0" animBg="1"/>
      <p:bldP spid="22551" grpId="0" bldLvl="0" animBg="1"/>
      <p:bldP spid="22552" grpId="0" bldLvl="0" animBg="1"/>
      <p:bldP spid="22553" grpId="0" bldLvl="0" animBg="1"/>
      <p:bldP spid="22554" grpId="0" bldLvl="0" animBg="1"/>
      <p:bldP spid="22555" grpId="0" bldLvl="0" animBg="1"/>
      <p:bldP spid="22556" grpId="0" bldLvl="0" animBg="1"/>
      <p:bldP spid="22557" grpId="0" bldLvl="0" animBg="1"/>
      <p:bldP spid="2255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矩形 24578"/>
          <p:cNvSpPr/>
          <p:nvPr/>
        </p:nvSpPr>
        <p:spPr>
          <a:xfrm>
            <a:off x="1990725" y="2798763"/>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0" name="矩形 24579"/>
          <p:cNvSpPr/>
          <p:nvPr/>
        </p:nvSpPr>
        <p:spPr>
          <a:xfrm>
            <a:off x="2566988" y="2798763"/>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1" name="直接连接符 24580"/>
          <p:cNvSpPr/>
          <p:nvPr/>
        </p:nvSpPr>
        <p:spPr>
          <a:xfrm>
            <a:off x="2855913" y="3086100"/>
            <a:ext cx="863600" cy="0"/>
          </a:xfrm>
          <a:prstGeom prst="line">
            <a:avLst/>
          </a:prstGeom>
          <a:ln w="50800" cap="flat" cmpd="sng">
            <a:solidFill>
              <a:srgbClr val="0000FF"/>
            </a:solidFill>
            <a:prstDash val="solid"/>
            <a:headEnd type="oval" w="med" len="med"/>
            <a:tailEnd type="triangle" w="lg" len="lg"/>
          </a:ln>
        </p:spPr>
      </p:sp>
      <p:sp>
        <p:nvSpPr>
          <p:cNvPr id="24582" name="矩形 24581"/>
          <p:cNvSpPr/>
          <p:nvPr/>
        </p:nvSpPr>
        <p:spPr>
          <a:xfrm>
            <a:off x="3719513" y="2798763"/>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3" name="矩形 24582"/>
          <p:cNvSpPr/>
          <p:nvPr/>
        </p:nvSpPr>
        <p:spPr>
          <a:xfrm>
            <a:off x="4295775" y="2798763"/>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4" name="直接连接符 24583"/>
          <p:cNvSpPr/>
          <p:nvPr/>
        </p:nvSpPr>
        <p:spPr>
          <a:xfrm>
            <a:off x="4584700" y="3086100"/>
            <a:ext cx="863600" cy="0"/>
          </a:xfrm>
          <a:prstGeom prst="line">
            <a:avLst/>
          </a:prstGeom>
          <a:ln w="50800" cap="flat" cmpd="sng">
            <a:solidFill>
              <a:srgbClr val="0000FF"/>
            </a:solidFill>
            <a:prstDash val="solid"/>
            <a:headEnd type="oval" w="med" len="med"/>
            <a:tailEnd type="triangle" w="lg" len="lg"/>
          </a:ln>
        </p:spPr>
      </p:sp>
      <p:sp>
        <p:nvSpPr>
          <p:cNvPr id="24585" name="矩形 24584"/>
          <p:cNvSpPr/>
          <p:nvPr/>
        </p:nvSpPr>
        <p:spPr>
          <a:xfrm>
            <a:off x="5446713" y="2798763"/>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6" name="矩形 24585"/>
          <p:cNvSpPr/>
          <p:nvPr/>
        </p:nvSpPr>
        <p:spPr>
          <a:xfrm>
            <a:off x="6022975" y="2798763"/>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7" name="直接连接符 24586"/>
          <p:cNvSpPr/>
          <p:nvPr/>
        </p:nvSpPr>
        <p:spPr>
          <a:xfrm>
            <a:off x="6311900" y="3086100"/>
            <a:ext cx="863600" cy="0"/>
          </a:xfrm>
          <a:prstGeom prst="line">
            <a:avLst/>
          </a:prstGeom>
          <a:ln w="50800" cap="flat" cmpd="sng">
            <a:solidFill>
              <a:srgbClr val="0000FF"/>
            </a:solidFill>
            <a:prstDash val="solid"/>
            <a:headEnd type="oval" w="med" len="med"/>
            <a:tailEnd type="triangle" w="lg" len="lg"/>
          </a:ln>
        </p:spPr>
      </p:sp>
      <p:sp>
        <p:nvSpPr>
          <p:cNvPr id="24588" name="矩形 24587"/>
          <p:cNvSpPr/>
          <p:nvPr/>
        </p:nvSpPr>
        <p:spPr>
          <a:xfrm>
            <a:off x="7175500" y="2798763"/>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89" name="矩形 24588"/>
          <p:cNvSpPr/>
          <p:nvPr/>
        </p:nvSpPr>
        <p:spPr>
          <a:xfrm>
            <a:off x="7751763" y="2798763"/>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90" name="直接连接符 24589"/>
          <p:cNvSpPr/>
          <p:nvPr/>
        </p:nvSpPr>
        <p:spPr>
          <a:xfrm>
            <a:off x="8040688" y="3086100"/>
            <a:ext cx="863600" cy="0"/>
          </a:xfrm>
          <a:prstGeom prst="line">
            <a:avLst/>
          </a:prstGeom>
          <a:ln w="50800" cap="flat" cmpd="sng">
            <a:solidFill>
              <a:srgbClr val="0000FF"/>
            </a:solidFill>
            <a:prstDash val="solid"/>
            <a:headEnd type="oval" w="med" len="med"/>
            <a:tailEnd type="triangle" w="lg" len="lg"/>
          </a:ln>
        </p:spPr>
      </p:sp>
      <p:sp>
        <p:nvSpPr>
          <p:cNvPr id="24591" name="矩形 24590"/>
          <p:cNvSpPr/>
          <p:nvPr/>
        </p:nvSpPr>
        <p:spPr>
          <a:xfrm>
            <a:off x="8904288" y="2798763"/>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92" name="矩形 24591"/>
          <p:cNvSpPr/>
          <p:nvPr/>
        </p:nvSpPr>
        <p:spPr>
          <a:xfrm>
            <a:off x="9480550" y="2798763"/>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93" name="矩形 24592"/>
          <p:cNvSpPr/>
          <p:nvPr/>
        </p:nvSpPr>
        <p:spPr>
          <a:xfrm>
            <a:off x="5448300" y="3735388"/>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94" name="矩形 24593"/>
          <p:cNvSpPr/>
          <p:nvPr/>
        </p:nvSpPr>
        <p:spPr>
          <a:xfrm>
            <a:off x="6024563" y="3735388"/>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595" name="任意多边形 24594"/>
          <p:cNvSpPr/>
          <p:nvPr/>
        </p:nvSpPr>
        <p:spPr>
          <a:xfrm>
            <a:off x="9625013" y="2943225"/>
            <a:ext cx="360362" cy="288925"/>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17402" y="15492"/>
                </a:moveTo>
                <a:arcTo wR="8100" hR="8100" stAng="-19475930" swAng="-9648240"/>
                <a:close/>
                <a:moveTo>
                  <a:pt x="4197" y="6107"/>
                </a:moveTo>
                <a:arcTo wR="8100" hR="8100" stAng="-8675830" swAng="-9648240"/>
                <a:close/>
              </a:path>
            </a:pathLst>
          </a:cu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24596" name="直接连接符 24595"/>
          <p:cNvSpPr/>
          <p:nvPr/>
        </p:nvSpPr>
        <p:spPr>
          <a:xfrm flipH="1" flipV="1">
            <a:off x="6024563" y="3446463"/>
            <a:ext cx="287337" cy="647700"/>
          </a:xfrm>
          <a:prstGeom prst="line">
            <a:avLst/>
          </a:prstGeom>
          <a:ln w="50800" cap="flat" cmpd="sng">
            <a:solidFill>
              <a:srgbClr val="0000FF"/>
            </a:solidFill>
            <a:prstDash val="solid"/>
            <a:headEnd type="oval" w="med" len="med"/>
            <a:tailEnd type="triangle" w="lg" len="lg"/>
          </a:ln>
        </p:spPr>
      </p:sp>
      <p:sp>
        <p:nvSpPr>
          <p:cNvPr id="24597" name="直接连接符 24596"/>
          <p:cNvSpPr/>
          <p:nvPr/>
        </p:nvSpPr>
        <p:spPr>
          <a:xfrm>
            <a:off x="4583113" y="3086100"/>
            <a:ext cx="865187" cy="649288"/>
          </a:xfrm>
          <a:prstGeom prst="line">
            <a:avLst/>
          </a:prstGeom>
          <a:ln w="50800" cap="flat" cmpd="sng">
            <a:solidFill>
              <a:srgbClr val="0000FF"/>
            </a:solidFill>
            <a:prstDash val="solid"/>
            <a:headEnd type="none" w="med" len="med"/>
            <a:tailEnd type="triangle" w="lg" len="lg"/>
          </a:ln>
        </p:spPr>
      </p:sp>
      <p:sp>
        <p:nvSpPr>
          <p:cNvPr id="24598" name="文本框 24597"/>
          <p:cNvSpPr txBox="1"/>
          <p:nvPr/>
        </p:nvSpPr>
        <p:spPr>
          <a:xfrm>
            <a:off x="3359150" y="5967413"/>
            <a:ext cx="5976938" cy="518160"/>
          </a:xfrm>
          <a:prstGeom prst="rect">
            <a:avLst/>
          </a:prstGeom>
          <a:noFill/>
          <a:ln w="50800">
            <a:noFill/>
          </a:ln>
        </p:spPr>
        <p:txBody>
          <a:bodyPr>
            <a:spAutoFit/>
          </a:bodyPr>
          <a:p>
            <a:pPr lvl="0" algn="ctr" eaLnBrk="0" hangingPunct="0"/>
            <a:r>
              <a:rPr lang="zh-CN" altLang="en-US" sz="2800" b="1" dirty="0">
                <a:solidFill>
                  <a:srgbClr val="000000"/>
                </a:solidFill>
                <a:latin typeface="隶书" panose="02010509060101010101" pitchFamily="49" charset="-122"/>
                <a:ea typeface="隶书" panose="02010509060101010101" pitchFamily="49" charset="-122"/>
              </a:rPr>
              <a:t>插入和删除无需移动任何元素</a:t>
            </a:r>
            <a:endParaRPr lang="zh-CN" altLang="en-US" sz="2800" b="1" dirty="0">
              <a:solidFill>
                <a:srgbClr val="000000"/>
              </a:solidFill>
              <a:latin typeface="隶书" panose="02010509060101010101" pitchFamily="49" charset="-122"/>
              <a:ea typeface="隶书" panose="02010509060101010101" pitchFamily="49" charset="-122"/>
            </a:endParaRPr>
          </a:p>
        </p:txBody>
      </p:sp>
      <p:sp>
        <p:nvSpPr>
          <p:cNvPr id="24599" name="矩形 24598"/>
          <p:cNvSpPr/>
          <p:nvPr/>
        </p:nvSpPr>
        <p:spPr>
          <a:xfrm>
            <a:off x="1990725" y="4886325"/>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0" name="矩形 24599"/>
          <p:cNvSpPr/>
          <p:nvPr/>
        </p:nvSpPr>
        <p:spPr>
          <a:xfrm>
            <a:off x="2566988" y="4886325"/>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1" name="直接连接符 24600"/>
          <p:cNvSpPr/>
          <p:nvPr/>
        </p:nvSpPr>
        <p:spPr>
          <a:xfrm>
            <a:off x="2855913" y="5173663"/>
            <a:ext cx="863600" cy="0"/>
          </a:xfrm>
          <a:prstGeom prst="line">
            <a:avLst/>
          </a:prstGeom>
          <a:ln w="50800" cap="flat" cmpd="sng">
            <a:solidFill>
              <a:srgbClr val="0000FF"/>
            </a:solidFill>
            <a:prstDash val="solid"/>
            <a:headEnd type="oval" w="med" len="med"/>
            <a:tailEnd type="triangle" w="lg" len="lg"/>
          </a:ln>
        </p:spPr>
      </p:sp>
      <p:sp>
        <p:nvSpPr>
          <p:cNvPr id="24602" name="矩形 24601"/>
          <p:cNvSpPr/>
          <p:nvPr/>
        </p:nvSpPr>
        <p:spPr>
          <a:xfrm>
            <a:off x="3719513" y="4886325"/>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3" name="矩形 24602"/>
          <p:cNvSpPr/>
          <p:nvPr/>
        </p:nvSpPr>
        <p:spPr>
          <a:xfrm>
            <a:off x="4295775" y="4886325"/>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4" name="直接连接符 24603"/>
          <p:cNvSpPr/>
          <p:nvPr/>
        </p:nvSpPr>
        <p:spPr>
          <a:xfrm>
            <a:off x="4584700" y="5173663"/>
            <a:ext cx="863600" cy="0"/>
          </a:xfrm>
          <a:prstGeom prst="line">
            <a:avLst/>
          </a:prstGeom>
          <a:ln w="50800" cap="flat" cmpd="sng">
            <a:solidFill>
              <a:srgbClr val="0000FF"/>
            </a:solidFill>
            <a:prstDash val="solid"/>
            <a:headEnd type="oval" w="med" len="med"/>
            <a:tailEnd type="triangle" w="lg" len="lg"/>
          </a:ln>
        </p:spPr>
      </p:sp>
      <p:sp>
        <p:nvSpPr>
          <p:cNvPr id="24605" name="矩形 24604"/>
          <p:cNvSpPr/>
          <p:nvPr/>
        </p:nvSpPr>
        <p:spPr>
          <a:xfrm>
            <a:off x="5446713" y="4886325"/>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6" name="矩形 24605"/>
          <p:cNvSpPr/>
          <p:nvPr/>
        </p:nvSpPr>
        <p:spPr>
          <a:xfrm>
            <a:off x="6022975" y="4886325"/>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7" name="直接连接符 24606"/>
          <p:cNvSpPr/>
          <p:nvPr/>
        </p:nvSpPr>
        <p:spPr>
          <a:xfrm>
            <a:off x="6311900" y="5173663"/>
            <a:ext cx="863600" cy="0"/>
          </a:xfrm>
          <a:prstGeom prst="line">
            <a:avLst/>
          </a:prstGeom>
          <a:ln w="50800" cap="flat" cmpd="sng">
            <a:solidFill>
              <a:srgbClr val="0000FF"/>
            </a:solidFill>
            <a:prstDash val="solid"/>
            <a:headEnd type="oval" w="med" len="med"/>
            <a:tailEnd type="triangle" w="lg" len="lg"/>
          </a:ln>
        </p:spPr>
      </p:sp>
      <p:sp>
        <p:nvSpPr>
          <p:cNvPr id="24608" name="矩形 24607"/>
          <p:cNvSpPr/>
          <p:nvPr/>
        </p:nvSpPr>
        <p:spPr>
          <a:xfrm>
            <a:off x="7175500" y="4886325"/>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09" name="矩形 24608"/>
          <p:cNvSpPr/>
          <p:nvPr/>
        </p:nvSpPr>
        <p:spPr>
          <a:xfrm>
            <a:off x="7751763" y="4886325"/>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10" name="直接连接符 24609"/>
          <p:cNvSpPr/>
          <p:nvPr/>
        </p:nvSpPr>
        <p:spPr>
          <a:xfrm>
            <a:off x="8040688" y="5173663"/>
            <a:ext cx="863600" cy="0"/>
          </a:xfrm>
          <a:prstGeom prst="line">
            <a:avLst/>
          </a:prstGeom>
          <a:ln w="50800" cap="flat" cmpd="sng">
            <a:solidFill>
              <a:srgbClr val="0000FF"/>
            </a:solidFill>
            <a:prstDash val="solid"/>
            <a:headEnd type="oval" w="med" len="med"/>
            <a:tailEnd type="triangle" w="lg" len="lg"/>
          </a:ln>
        </p:spPr>
      </p:sp>
      <p:sp>
        <p:nvSpPr>
          <p:cNvPr id="24611" name="矩形 24610"/>
          <p:cNvSpPr/>
          <p:nvPr/>
        </p:nvSpPr>
        <p:spPr>
          <a:xfrm>
            <a:off x="8904288" y="4886325"/>
            <a:ext cx="576262"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12" name="矩形 24611"/>
          <p:cNvSpPr/>
          <p:nvPr/>
        </p:nvSpPr>
        <p:spPr>
          <a:xfrm>
            <a:off x="9480550" y="4886325"/>
            <a:ext cx="576263" cy="647700"/>
          </a:xfrm>
          <a:prstGeom prst="rect">
            <a:avLst/>
          </a:prstGeom>
          <a:solidFill>
            <a:srgbClr val="99CCFF"/>
          </a:solidFill>
          <a:ln w="50800" cap="flat" cmpd="sng">
            <a:solidFill>
              <a:srgbClr val="0000FF"/>
            </a:solidFill>
            <a:prstDash val="solid"/>
            <a:miter/>
            <a:headEnd type="none" w="med" len="med"/>
            <a:tailEnd type="none" w="lg" len="lg"/>
          </a:ln>
        </p:spPr>
        <p:txBody>
          <a:bodyPr/>
          <a:p>
            <a:endParaRPr lang="zh-CN" altLang="en-US"/>
          </a:p>
        </p:txBody>
      </p:sp>
      <p:sp>
        <p:nvSpPr>
          <p:cNvPr id="24613" name="任意多边形 24612"/>
          <p:cNvSpPr/>
          <p:nvPr/>
        </p:nvSpPr>
        <p:spPr>
          <a:xfrm>
            <a:off x="9625013" y="5030788"/>
            <a:ext cx="360362" cy="288925"/>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17402" y="15492"/>
                </a:moveTo>
                <a:arcTo wR="8100" hR="8100" stAng="-19475930" swAng="-9648240"/>
                <a:close/>
                <a:moveTo>
                  <a:pt x="4197" y="6107"/>
                </a:moveTo>
                <a:arcTo wR="8100" hR="8100" stAng="-8675830" swAng="-9648240"/>
                <a:close/>
              </a:path>
            </a:pathLst>
          </a:custGeom>
          <a:solidFill>
            <a:schemeClr val="accent1"/>
          </a:solidFill>
          <a:ln w="50800" cap="flat" cmpd="sng">
            <a:solidFill>
              <a:srgbClr val="0000FF"/>
            </a:solidFill>
            <a:prstDash val="solid"/>
            <a:miter/>
            <a:headEnd type="none" w="med" len="med"/>
            <a:tailEnd type="none" w="lg" len="lg"/>
          </a:ln>
        </p:spPr>
        <p:txBody>
          <a:bodyPr/>
          <a:p>
            <a:endParaRPr lang="zh-CN" altLang="en-US"/>
          </a:p>
        </p:txBody>
      </p:sp>
      <p:sp>
        <p:nvSpPr>
          <p:cNvPr id="24614" name="任意多边形 24613"/>
          <p:cNvSpPr/>
          <p:nvPr/>
        </p:nvSpPr>
        <p:spPr>
          <a:xfrm>
            <a:off x="4583113" y="5175250"/>
            <a:ext cx="2592387" cy="536575"/>
          </a:xfrm>
          <a:custGeom>
            <a:avLst/>
            <a:gdLst/>
            <a:ahLst/>
            <a:cxnLst/>
            <a:pathLst>
              <a:path w="1633" h="293">
                <a:moveTo>
                  <a:pt x="0" y="0"/>
                </a:moveTo>
                <a:cubicBezTo>
                  <a:pt x="74" y="38"/>
                  <a:pt x="282" y="182"/>
                  <a:pt x="444" y="230"/>
                </a:cubicBezTo>
                <a:cubicBezTo>
                  <a:pt x="606" y="278"/>
                  <a:pt x="813" y="293"/>
                  <a:pt x="970" y="289"/>
                </a:cubicBezTo>
                <a:cubicBezTo>
                  <a:pt x="1127" y="285"/>
                  <a:pt x="1277" y="253"/>
                  <a:pt x="1387" y="205"/>
                </a:cubicBezTo>
                <a:cubicBezTo>
                  <a:pt x="1497" y="157"/>
                  <a:pt x="1582" y="43"/>
                  <a:pt x="1633" y="0"/>
                </a:cubicBezTo>
              </a:path>
            </a:pathLst>
          </a:custGeom>
          <a:noFill/>
          <a:ln w="50800" cap="flat" cmpd="sng">
            <a:solidFill>
              <a:srgbClr val="0000FF">
                <a:alpha val="100000"/>
              </a:srgbClr>
            </a:solidFill>
            <a:prstDash val="solid"/>
            <a:headEnd type="oval" w="med" len="med"/>
            <a:tailEnd type="triangle" w="lg" len="lg"/>
          </a:ln>
        </p:spPr>
        <p:txBody>
          <a:bodyPr/>
          <a:p>
            <a:endParaRPr lang="zh-CN" altLang="en-US"/>
          </a:p>
        </p:txBody>
      </p:sp>
      <p:sp>
        <p:nvSpPr>
          <p:cNvPr id="24615" name="文本框 24614"/>
          <p:cNvSpPr txBox="1"/>
          <p:nvPr/>
        </p:nvSpPr>
        <p:spPr>
          <a:xfrm>
            <a:off x="1738472" y="2151063"/>
            <a:ext cx="1255395" cy="518160"/>
          </a:xfrm>
          <a:prstGeom prst="rect">
            <a:avLst/>
          </a:prstGeom>
          <a:noFill/>
          <a:ln w="50800">
            <a:noFill/>
          </a:ln>
        </p:spPr>
        <p:txBody>
          <a:bodyPr wrap="none" anchor="t">
            <a:spAutoFit/>
          </a:bodyPr>
          <a:p>
            <a:pPr lvl="0" algn="ctr" eaLnBrk="0" hangingPunct="0"/>
            <a:r>
              <a:rPr lang="zh-CN" altLang="en-US" sz="2800" b="1" dirty="0">
                <a:solidFill>
                  <a:srgbClr val="FB5CFD"/>
                </a:solidFill>
                <a:latin typeface="Arial" panose="020B0604020202020204" pitchFamily="34" charset="0"/>
                <a:ea typeface="宋体" panose="02010600030101010101" pitchFamily="2" charset="-122"/>
              </a:rPr>
              <a:t>插入：</a:t>
            </a:r>
            <a:endParaRPr lang="zh-CN" altLang="en-US" sz="2800" b="1" dirty="0">
              <a:solidFill>
                <a:srgbClr val="FB5CFD"/>
              </a:solidFill>
              <a:latin typeface="Arial" panose="020B0604020202020204" pitchFamily="34" charset="0"/>
              <a:ea typeface="宋体" panose="02010600030101010101" pitchFamily="2" charset="-122"/>
            </a:endParaRPr>
          </a:p>
        </p:txBody>
      </p:sp>
      <p:sp>
        <p:nvSpPr>
          <p:cNvPr id="24616" name="文本框 24615"/>
          <p:cNvSpPr txBox="1"/>
          <p:nvPr/>
        </p:nvSpPr>
        <p:spPr>
          <a:xfrm>
            <a:off x="1703547" y="4238625"/>
            <a:ext cx="1255395" cy="518160"/>
          </a:xfrm>
          <a:prstGeom prst="rect">
            <a:avLst/>
          </a:prstGeom>
          <a:noFill/>
          <a:ln w="50800">
            <a:noFill/>
          </a:ln>
        </p:spPr>
        <p:txBody>
          <a:bodyPr wrap="none" anchor="t">
            <a:spAutoFit/>
          </a:bodyPr>
          <a:p>
            <a:pPr lvl="0" algn="ctr" eaLnBrk="0" hangingPunct="0"/>
            <a:r>
              <a:rPr lang="zh-CN" altLang="en-US" sz="2800" b="1" dirty="0">
                <a:solidFill>
                  <a:srgbClr val="FB5CFD"/>
                </a:solidFill>
                <a:latin typeface="Arial" panose="020B0604020202020204" pitchFamily="34" charset="0"/>
                <a:ea typeface="宋体" panose="02010600030101010101" pitchFamily="2" charset="-122"/>
              </a:rPr>
              <a:t>删除：</a:t>
            </a:r>
            <a:endParaRPr lang="zh-CN" altLang="en-US" sz="2800" b="1" dirty="0">
              <a:solidFill>
                <a:srgbClr val="FB5CFD"/>
              </a:solidFill>
              <a:latin typeface="Arial" panose="020B0604020202020204" pitchFamily="34" charset="0"/>
              <a:ea typeface="宋体" panose="02010600030101010101" pitchFamily="2" charset="-122"/>
            </a:endParaRPr>
          </a:p>
        </p:txBody>
      </p:sp>
      <p:sp>
        <p:nvSpPr>
          <p:cNvPr id="24617" name="文本框 24616"/>
          <p:cNvSpPr txBox="1"/>
          <p:nvPr/>
        </p:nvSpPr>
        <p:spPr>
          <a:xfrm>
            <a:off x="1703388" y="1412875"/>
            <a:ext cx="4824412" cy="457200"/>
          </a:xfrm>
          <a:prstGeom prst="rect">
            <a:avLst/>
          </a:prstGeom>
          <a:noFill/>
          <a:ln w="9525">
            <a:noFill/>
          </a:ln>
        </p:spPr>
        <p:txBody>
          <a:bodyPr>
            <a:spAutoFit/>
          </a:bodyPr>
          <a:p>
            <a:pPr lvl="0">
              <a:spcBef>
                <a:spcPct val="50000"/>
              </a:spcBef>
            </a:pPr>
            <a:r>
              <a:rPr lang="zh-CN" altLang="en-US" sz="2400" b="1" dirty="0">
                <a:solidFill>
                  <a:schemeClr val="tx1">
                    <a:lumMod val="50000"/>
                  </a:schemeClr>
                </a:solidFill>
                <a:latin typeface="隶书" panose="02010509060101010101" pitchFamily="49" charset="-122"/>
                <a:ea typeface="隶书" panose="02010509060101010101" pitchFamily="49" charset="-122"/>
              </a:rPr>
              <a:t>定位：访问第</a:t>
            </a:r>
            <a:r>
              <a:rPr lang="en-US" altLang="zh-CN" sz="2400" b="1" dirty="0">
                <a:solidFill>
                  <a:schemeClr val="tx1">
                    <a:lumMod val="50000"/>
                  </a:schemeClr>
                </a:solidFill>
                <a:latin typeface="隶书" panose="02010509060101010101" pitchFamily="49" charset="-122"/>
                <a:ea typeface="隶书" panose="02010509060101010101" pitchFamily="49" charset="-122"/>
              </a:rPr>
              <a:t>i</a:t>
            </a:r>
            <a:r>
              <a:rPr lang="zh-CN" altLang="en-US" sz="2400" b="1" dirty="0">
                <a:solidFill>
                  <a:schemeClr val="tx1">
                    <a:lumMod val="50000"/>
                  </a:schemeClr>
                </a:solidFill>
                <a:latin typeface="隶书" panose="02010509060101010101" pitchFamily="49" charset="-122"/>
                <a:ea typeface="隶书" panose="02010509060101010101" pitchFamily="49" charset="-122"/>
              </a:rPr>
              <a:t>个元素从头统计找</a:t>
            </a:r>
            <a:endParaRPr lang="zh-CN" altLang="en-US" sz="2400" b="1" dirty="0">
              <a:solidFill>
                <a:schemeClr val="tx1">
                  <a:lumMod val="50000"/>
                </a:schemeClr>
              </a:solidFill>
              <a:latin typeface="隶书" panose="02010509060101010101" pitchFamily="49" charset="-122"/>
              <a:ea typeface="隶书" panose="02010509060101010101" pitchFamily="49" charset="-122"/>
            </a:endParaRPr>
          </a:p>
        </p:txBody>
      </p:sp>
      <p:sp>
        <p:nvSpPr>
          <p:cNvPr id="118786" name="标题 118785"/>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dirty="0">
                <a:solidFill>
                  <a:srgbClr val="FF0000"/>
                </a:solidFill>
                <a:latin typeface="隶书" panose="02010509060101010101" pitchFamily="49" charset="-122"/>
                <a:ea typeface="隶书" panose="02010509060101010101" pitchFamily="49" charset="-122"/>
              </a:rPr>
              <a:t>线性表的基本操作（链表演示）</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593"/>
                                        </p:tgtEl>
                                        <p:attrNameLst>
                                          <p:attrName>style.visibility</p:attrName>
                                        </p:attrNameLst>
                                      </p:cBhvr>
                                      <p:to>
                                        <p:strVal val="visible"/>
                                      </p:to>
                                    </p:set>
                                    <p:animEffect transition="in" filter="dissolve">
                                      <p:cBhvr>
                                        <p:cTn id="7" dur="500"/>
                                        <p:tgtEl>
                                          <p:spTgt spid="24593"/>
                                        </p:tgtEl>
                                      </p:cBhvr>
                                    </p:animEffect>
                                  </p:childTnLst>
                                </p:cTn>
                              </p:par>
                              <p:par>
                                <p:cTn id="8" presetID="9" presetClass="entr" presetSubtype="0" fill="hold" nodeType="withEffect">
                                  <p:stCondLst>
                                    <p:cond delay="0"/>
                                  </p:stCondLst>
                                  <p:childTnLst>
                                    <p:set>
                                      <p:cBhvr>
                                        <p:cTn id="9" dur="1" fill="hold">
                                          <p:stCondLst>
                                            <p:cond delay="0"/>
                                          </p:stCondLst>
                                        </p:cTn>
                                        <p:tgtEl>
                                          <p:spTgt spid="24594"/>
                                        </p:tgtEl>
                                        <p:attrNameLst>
                                          <p:attrName>style.visibility</p:attrName>
                                        </p:attrNameLst>
                                      </p:cBhvr>
                                      <p:to>
                                        <p:strVal val="visible"/>
                                      </p:to>
                                    </p:set>
                                    <p:animEffect transition="in" filter="dissolve">
                                      <p:cBhvr>
                                        <p:cTn id="10" dur="500"/>
                                        <p:tgtEl>
                                          <p:spTgt spid="24594"/>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24596"/>
                                        </p:tgtEl>
                                        <p:attrNameLst>
                                          <p:attrName>style.visibility</p:attrName>
                                        </p:attrNameLst>
                                      </p:cBhvr>
                                      <p:to>
                                        <p:strVal val="visible"/>
                                      </p:to>
                                    </p:set>
                                    <p:animEffect transition="in" filter="dissolve">
                                      <p:cBhvr>
                                        <p:cTn id="14" dur="500"/>
                                        <p:tgtEl>
                                          <p:spTgt spid="24596"/>
                                        </p:tgtEl>
                                      </p:cBhvr>
                                    </p:animEffect>
                                  </p:childTnLst>
                                </p:cTn>
                              </p:par>
                            </p:childTnLst>
                          </p:cTn>
                        </p:par>
                        <p:par>
                          <p:cTn id="15" fill="hold">
                            <p:stCondLst>
                              <p:cond delay="1000"/>
                            </p:stCondLst>
                            <p:childTnLst>
                              <p:par>
                                <p:cTn id="16" presetID="9" presetClass="exit" presetSubtype="0" fill="hold" nodeType="afterEffect">
                                  <p:stCondLst>
                                    <p:cond delay="0"/>
                                  </p:stCondLst>
                                  <p:childTnLst>
                                    <p:animEffect transition="out" filter="dissolve">
                                      <p:cBhvr>
                                        <p:cTn id="17" dur="500"/>
                                        <p:tgtEl>
                                          <p:spTgt spid="24584"/>
                                        </p:tgtEl>
                                      </p:cBhvr>
                                    </p:animEffect>
                                    <p:set>
                                      <p:cBhvr>
                                        <p:cTn id="18" dur="1" fill="hold">
                                          <p:stCondLst>
                                            <p:cond delay="499"/>
                                          </p:stCondLst>
                                        </p:cTn>
                                        <p:tgtEl>
                                          <p:spTgt spid="24584"/>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24597"/>
                                        </p:tgtEl>
                                        <p:attrNameLst>
                                          <p:attrName>style.visibility</p:attrName>
                                        </p:attrNameLst>
                                      </p:cBhvr>
                                      <p:to>
                                        <p:strVal val="visible"/>
                                      </p:to>
                                    </p:set>
                                    <p:animEffect transition="in" filter="dissolve">
                                      <p:cBhvr>
                                        <p:cTn id="21" dur="500"/>
                                        <p:tgtEl>
                                          <p:spTgt spid="2459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24604"/>
                                        </p:tgtEl>
                                      </p:cBhvr>
                                    </p:animEffect>
                                    <p:set>
                                      <p:cBhvr>
                                        <p:cTn id="26" dur="1" fill="hold">
                                          <p:stCondLst>
                                            <p:cond delay="499"/>
                                          </p:stCondLst>
                                        </p:cTn>
                                        <p:tgtEl>
                                          <p:spTgt spid="24604"/>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24614"/>
                                        </p:tgtEl>
                                        <p:attrNameLst>
                                          <p:attrName>style.visibility</p:attrName>
                                        </p:attrNameLst>
                                      </p:cBhvr>
                                      <p:to>
                                        <p:strVal val="visible"/>
                                      </p:to>
                                    </p:set>
                                    <p:animEffect transition="in" filter="dissolve">
                                      <p:cBhvr>
                                        <p:cTn id="29" dur="500"/>
                                        <p:tgtEl>
                                          <p:spTgt spid="24614"/>
                                        </p:tgtEl>
                                      </p:cBhvr>
                                    </p:animEffect>
                                  </p:childTnLst>
                                </p:cTn>
                              </p:par>
                            </p:childTnLst>
                          </p:cTn>
                        </p:par>
                        <p:par>
                          <p:cTn id="30" fill="hold">
                            <p:stCondLst>
                              <p:cond delay="500"/>
                            </p:stCondLst>
                            <p:childTnLst>
                              <p:par>
                                <p:cTn id="31" presetID="9" presetClass="exit" presetSubtype="0" fill="hold" nodeType="afterEffect">
                                  <p:stCondLst>
                                    <p:cond delay="0"/>
                                  </p:stCondLst>
                                  <p:childTnLst>
                                    <p:animEffect transition="out" filter="dissolve">
                                      <p:cBhvr>
                                        <p:cTn id="32" dur="500"/>
                                        <p:tgtEl>
                                          <p:spTgt spid="24604"/>
                                        </p:tgtEl>
                                      </p:cBhvr>
                                    </p:animEffect>
                                    <p:set>
                                      <p:cBhvr>
                                        <p:cTn id="33" dur="1" fill="hold">
                                          <p:stCondLst>
                                            <p:cond delay="499"/>
                                          </p:stCondLst>
                                        </p:cTn>
                                        <p:tgtEl>
                                          <p:spTgt spid="24604"/>
                                        </p:tgtEl>
                                        <p:attrNameLst>
                                          <p:attrName>style.visibility</p:attrName>
                                        </p:attrNameLst>
                                      </p:cBhvr>
                                      <p:to>
                                        <p:strVal val="hidden"/>
                                      </p:to>
                                    </p:set>
                                  </p:childTnLst>
                                </p:cTn>
                              </p:par>
                              <p:par>
                                <p:cTn id="34" presetID="9" presetClass="exit" presetSubtype="0" fill="hold" nodeType="withEffect">
                                  <p:stCondLst>
                                    <p:cond delay="0"/>
                                  </p:stCondLst>
                                  <p:childTnLst>
                                    <p:animEffect transition="out" filter="dissolve">
                                      <p:cBhvr>
                                        <p:cTn id="35" dur="500"/>
                                        <p:tgtEl>
                                          <p:spTgt spid="24605"/>
                                        </p:tgtEl>
                                      </p:cBhvr>
                                    </p:animEffect>
                                    <p:set>
                                      <p:cBhvr>
                                        <p:cTn id="36" dur="1" fill="hold">
                                          <p:stCondLst>
                                            <p:cond delay="499"/>
                                          </p:stCondLst>
                                        </p:cTn>
                                        <p:tgtEl>
                                          <p:spTgt spid="24605"/>
                                        </p:tgtEl>
                                        <p:attrNameLst>
                                          <p:attrName>style.visibility</p:attrName>
                                        </p:attrNameLst>
                                      </p:cBhvr>
                                      <p:to>
                                        <p:strVal val="hidden"/>
                                      </p:to>
                                    </p:set>
                                  </p:childTnLst>
                                </p:cTn>
                              </p:par>
                              <p:par>
                                <p:cTn id="37" presetID="9" presetClass="exit" presetSubtype="0" fill="hold" nodeType="withEffect">
                                  <p:stCondLst>
                                    <p:cond delay="0"/>
                                  </p:stCondLst>
                                  <p:childTnLst>
                                    <p:animEffect transition="out" filter="dissolve">
                                      <p:cBhvr>
                                        <p:cTn id="38" dur="500"/>
                                        <p:tgtEl>
                                          <p:spTgt spid="24606"/>
                                        </p:tgtEl>
                                      </p:cBhvr>
                                    </p:animEffect>
                                    <p:set>
                                      <p:cBhvr>
                                        <p:cTn id="39" dur="1" fill="hold">
                                          <p:stCondLst>
                                            <p:cond delay="499"/>
                                          </p:stCondLst>
                                        </p:cTn>
                                        <p:tgtEl>
                                          <p:spTgt spid="24606"/>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24607"/>
                                        </p:tgtEl>
                                      </p:cBhvr>
                                    </p:animEffect>
                                    <p:set>
                                      <p:cBhvr>
                                        <p:cTn id="42" dur="1" fill="hold">
                                          <p:stCondLst>
                                            <p:cond delay="499"/>
                                          </p:stCondLst>
                                        </p:cTn>
                                        <p:tgtEl>
                                          <p:spTgt spid="246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118787" name="文本占位符 118786"/>
          <p:cNvSpPr>
            <a:spLocks noGrp="1"/>
          </p:cNvSpPr>
          <p:nvPr>
            <p:ph type="body" idx="1"/>
          </p:nvPr>
        </p:nvSpPr>
        <p:spPr/>
        <p:txBody>
          <a:bodyPr/>
          <a:p>
            <a:r>
              <a:rPr lang="zh-CN" altLang="en-US" dirty="0">
                <a:solidFill>
                  <a:srgbClr val="0000FF"/>
                </a:solidFill>
                <a:latin typeface="隶书" panose="02010509060101010101" pitchFamily="49" charset="-122"/>
                <a:ea typeface="隶书" panose="02010509060101010101" pitchFamily="49" charset="-122"/>
              </a:rPr>
              <a:t>顺序存储结构</a:t>
            </a:r>
            <a:endParaRPr lang="zh-CN" altLang="en-US" dirty="0">
              <a:solidFill>
                <a:srgbClr val="0000FF"/>
              </a:solidFill>
              <a:latin typeface="隶书" panose="02010509060101010101" pitchFamily="49" charset="-122"/>
              <a:ea typeface="隶书" panose="02010509060101010101" pitchFamily="49" charset="-122"/>
            </a:endParaRPr>
          </a:p>
          <a:p>
            <a:pPr>
              <a:buNone/>
            </a:pPr>
            <a:r>
              <a:rPr lang="zh-CN" altLang="en-US" sz="2400" dirty="0">
                <a:latin typeface="隶书" panose="02010509060101010101" pitchFamily="49" charset="-122"/>
                <a:ea typeface="隶书" panose="02010509060101010101" pitchFamily="49" charset="-122"/>
              </a:rPr>
              <a:t>	查找：对有序表可以实行折半查找，时间复杂度</a:t>
            </a:r>
            <a:r>
              <a:rPr lang="en-US" altLang="zh-CN" sz="2400">
                <a:latin typeface="隶书" panose="02010509060101010101" pitchFamily="49" charset="-122"/>
                <a:ea typeface="隶书" panose="02010509060101010101" pitchFamily="49" charset="-122"/>
              </a:rPr>
              <a:t>O(log</a:t>
            </a:r>
            <a:r>
              <a:rPr lang="en-US" altLang="zh-CN" sz="2400" baseline="-25000">
                <a:latin typeface="隶书" panose="02010509060101010101" pitchFamily="49" charset="-122"/>
                <a:ea typeface="隶书" panose="02010509060101010101" pitchFamily="49" charset="-122"/>
              </a:rPr>
              <a:t>2</a:t>
            </a:r>
            <a:r>
              <a:rPr lang="en-US" altLang="zh-CN" sz="2400">
                <a:latin typeface="隶书" panose="02010509060101010101" pitchFamily="49" charset="-122"/>
                <a:ea typeface="隶书" panose="02010509060101010101" pitchFamily="49" charset="-122"/>
              </a:rPr>
              <a:t>(n))</a:t>
            </a:r>
            <a:endParaRPr lang="en-US" altLang="zh-CN" sz="2400">
              <a:latin typeface="隶书" panose="02010509060101010101" pitchFamily="49" charset="-122"/>
              <a:ea typeface="隶书" panose="02010509060101010101" pitchFamily="49" charset="-122"/>
            </a:endParaRPr>
          </a:p>
          <a:p>
            <a:pPr>
              <a:buNone/>
            </a:pP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插入：需要做数据的移动。</a:t>
            </a:r>
            <a:endParaRPr lang="zh-CN" altLang="en-US" sz="2400" dirty="0">
              <a:latin typeface="隶书" panose="02010509060101010101" pitchFamily="49" charset="-122"/>
              <a:ea typeface="隶书" panose="02010509060101010101" pitchFamily="49" charset="-122"/>
            </a:endParaRPr>
          </a:p>
          <a:p>
            <a:pPr>
              <a:buNone/>
            </a:pPr>
            <a:r>
              <a:rPr lang="zh-CN" altLang="en-US" sz="2400" dirty="0">
                <a:latin typeface="隶书" panose="02010509060101010101" pitchFamily="49" charset="-122"/>
                <a:ea typeface="隶书" panose="02010509060101010101" pitchFamily="49" charset="-122"/>
              </a:rPr>
              <a:t>	删除：需要做数据的移动。</a:t>
            </a:r>
            <a:endParaRPr lang="zh-CN" altLang="en-US" sz="2400" dirty="0">
              <a:latin typeface="隶书" panose="02010509060101010101" pitchFamily="49" charset="-122"/>
              <a:ea typeface="隶书" panose="02010509060101010101" pitchFamily="49" charset="-122"/>
            </a:endParaRPr>
          </a:p>
          <a:p>
            <a:r>
              <a:rPr lang="zh-CN" altLang="en-US" dirty="0">
                <a:solidFill>
                  <a:srgbClr val="0000FF"/>
                </a:solidFill>
                <a:latin typeface="隶书" panose="02010509060101010101" pitchFamily="49" charset="-122"/>
                <a:ea typeface="隶书" panose="02010509060101010101" pitchFamily="49" charset="-122"/>
              </a:rPr>
              <a:t>链式存储结构</a:t>
            </a:r>
            <a:endParaRPr lang="zh-CN" altLang="en-US" dirty="0">
              <a:solidFill>
                <a:srgbClr val="0000FF"/>
              </a:solidFill>
              <a:latin typeface="隶书" panose="02010509060101010101" pitchFamily="49" charset="-122"/>
              <a:ea typeface="隶书" panose="02010509060101010101" pitchFamily="49" charset="-122"/>
            </a:endParaRPr>
          </a:p>
          <a:p>
            <a:pPr>
              <a:buNone/>
            </a:pPr>
            <a:r>
              <a:rPr lang="zh-CN" altLang="en-US" sz="2400" dirty="0">
                <a:latin typeface="隶书" panose="02010509060101010101" pitchFamily="49" charset="-122"/>
                <a:ea typeface="隶书" panose="02010509060101010101" pitchFamily="49" charset="-122"/>
              </a:rPr>
              <a:t>	查找：只能顺序查找，时间复杂度</a:t>
            </a:r>
            <a:r>
              <a:rPr lang="en-US" altLang="zh-CN" sz="2400">
                <a:latin typeface="隶书" panose="02010509060101010101" pitchFamily="49" charset="-122"/>
                <a:ea typeface="隶书" panose="02010509060101010101" pitchFamily="49" charset="-122"/>
              </a:rPr>
              <a:t>O(n)</a:t>
            </a:r>
            <a:endParaRPr lang="en-US" altLang="zh-CN" sz="2400">
              <a:latin typeface="隶书" panose="02010509060101010101" pitchFamily="49" charset="-122"/>
              <a:ea typeface="隶书" panose="02010509060101010101" pitchFamily="49" charset="-122"/>
            </a:endParaRPr>
          </a:p>
          <a:p>
            <a:pPr>
              <a:buNone/>
            </a:pPr>
            <a:r>
              <a:rPr lang="en-US" altLang="zh-CN" sz="24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插入：不需要做数据的移动。</a:t>
            </a:r>
            <a:endParaRPr lang="zh-CN" altLang="en-US" sz="2400" dirty="0">
              <a:latin typeface="隶书" panose="02010509060101010101" pitchFamily="49" charset="-122"/>
              <a:ea typeface="隶书" panose="02010509060101010101" pitchFamily="49" charset="-122"/>
            </a:endParaRPr>
          </a:p>
          <a:p>
            <a:pPr>
              <a:buNone/>
            </a:pPr>
            <a:r>
              <a:rPr lang="zh-CN" altLang="en-US" sz="2400" dirty="0">
                <a:latin typeface="隶书" panose="02010509060101010101" pitchFamily="49" charset="-122"/>
                <a:ea typeface="隶书" panose="02010509060101010101" pitchFamily="49" charset="-122"/>
              </a:rPr>
              <a:t>	删除：不需要做数据的移动。</a:t>
            </a:r>
            <a:endParaRPr lang="zh-CN" altLang="en-US" sz="2400">
              <a:latin typeface="隶书" panose="02010509060101010101" pitchFamily="49" charset="-122"/>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81530" y="2254250"/>
            <a:ext cx="7476490" cy="1015365"/>
          </a:xfrm>
        </p:spPr>
        <p:txBody>
          <a:bodyPr/>
          <a:p>
            <a:r>
              <a:rPr lang="zh-CN" altLang="en-US" sz="4800" dirty="0">
                <a:solidFill>
                  <a:srgbClr val="FF0000"/>
                </a:solidFill>
                <a:latin typeface="隶书" panose="02010509060101010101" pitchFamily="49" charset="-122"/>
                <a:ea typeface="隶书" panose="02010509060101010101" pitchFamily="49" charset="-122"/>
                <a:sym typeface="+mn-ea"/>
              </a:rPr>
              <a:t>程序</a:t>
            </a:r>
            <a:r>
              <a:rPr lang="en-US" altLang="zh-CN" sz="4800" dirty="0">
                <a:solidFill>
                  <a:srgbClr val="FF0000"/>
                </a:solidFill>
                <a:latin typeface="隶书" panose="02010509060101010101" pitchFamily="49" charset="-122"/>
                <a:ea typeface="隶书" panose="02010509060101010101" pitchFamily="49" charset="-122"/>
                <a:sym typeface="+mn-ea"/>
              </a:rPr>
              <a:t>=</a:t>
            </a:r>
            <a:r>
              <a:rPr lang="zh-CN" altLang="en-US" sz="4800" dirty="0">
                <a:solidFill>
                  <a:srgbClr val="FF0000"/>
                </a:solidFill>
                <a:latin typeface="隶书" panose="02010509060101010101" pitchFamily="49" charset="-122"/>
                <a:ea typeface="隶书" panose="02010509060101010101" pitchFamily="49" charset="-122"/>
                <a:sym typeface="+mn-ea"/>
              </a:rPr>
              <a:t>算法</a:t>
            </a:r>
            <a:r>
              <a:rPr lang="en-US" altLang="zh-CN" sz="4800" dirty="0">
                <a:solidFill>
                  <a:srgbClr val="FF0000"/>
                </a:solidFill>
                <a:latin typeface="隶书" panose="02010509060101010101" pitchFamily="49" charset="-122"/>
                <a:ea typeface="隶书" panose="02010509060101010101" pitchFamily="49" charset="-122"/>
                <a:sym typeface="+mn-ea"/>
              </a:rPr>
              <a:t>+</a:t>
            </a:r>
            <a:r>
              <a:rPr lang="zh-CN" altLang="en-US" sz="4800" dirty="0">
                <a:solidFill>
                  <a:srgbClr val="FF0000"/>
                </a:solidFill>
                <a:latin typeface="隶书" panose="02010509060101010101" pitchFamily="49" charset="-122"/>
                <a:ea typeface="隶书" panose="02010509060101010101" pitchFamily="49" charset="-122"/>
                <a:sym typeface="+mn-ea"/>
              </a:rPr>
              <a:t>语言</a:t>
            </a:r>
            <a:r>
              <a:rPr lang="en-US" altLang="zh-CN" sz="4800" dirty="0">
                <a:solidFill>
                  <a:srgbClr val="FF0000"/>
                </a:solidFill>
                <a:latin typeface="隶书" panose="02010509060101010101" pitchFamily="49" charset="-122"/>
                <a:ea typeface="隶书" panose="02010509060101010101" pitchFamily="49" charset="-122"/>
                <a:sym typeface="+mn-ea"/>
              </a:rPr>
              <a:t>+</a:t>
            </a:r>
            <a:r>
              <a:rPr lang="zh-CN" altLang="en-US" sz="4800" dirty="0">
                <a:solidFill>
                  <a:srgbClr val="FF0000"/>
                </a:solidFill>
                <a:latin typeface="隶书" panose="02010509060101010101" pitchFamily="49" charset="-122"/>
                <a:ea typeface="隶书" panose="02010509060101010101" pitchFamily="49" charset="-122"/>
                <a:sym typeface="+mn-ea"/>
              </a:rPr>
              <a:t>数据结构</a:t>
            </a:r>
            <a:endParaRPr lang="zh-CN" altLang="en-US" sz="4800" dirty="0">
              <a:solidFill>
                <a:srgbClr val="FF0000"/>
              </a:solidFill>
              <a:latin typeface="隶书" panose="02010509060101010101" pitchFamily="49" charset="-122"/>
              <a:ea typeface="隶书" panose="02010509060101010101" pitchFamily="49"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for( i=1;i&lt;=n;i++)</a:t>
            </a:r>
            <a:endParaRPr lang="zh-CN" altLang="en-US"/>
          </a:p>
          <a:p>
            <a:r>
              <a:rPr lang="zh-CN" altLang="en-US"/>
              <a:t>	{</a:t>
            </a:r>
            <a:endParaRPr lang="zh-CN" altLang="en-US"/>
          </a:p>
          <a:p>
            <a:r>
              <a:rPr lang="zh-CN" altLang="en-US"/>
              <a:t>		if(a[i]==m) </a:t>
            </a:r>
            <a:endParaRPr lang="zh-CN" altLang="en-US"/>
          </a:p>
          <a:p>
            <a:r>
              <a:rPr lang="zh-CN" altLang="en-US"/>
              <a:t>		{			</a:t>
            </a:r>
            <a:endParaRPr lang="zh-CN" altLang="en-US"/>
          </a:p>
          <a:p>
            <a:r>
              <a:rPr lang="zh-CN" altLang="en-US"/>
              <a:t>			cout&lt;&lt;"YES"&lt;&lt;" "&lt;&lt;i&lt;&lt;endl;</a:t>
            </a:r>
            <a:endParaRPr lang="zh-CN" altLang="en-US"/>
          </a:p>
          <a:p>
            <a:r>
              <a:rPr lang="zh-CN" altLang="en-US"/>
              <a:t>			break;</a:t>
            </a:r>
            <a:endParaRPr lang="zh-CN" altLang="en-US"/>
          </a:p>
          <a:p>
            <a:r>
              <a:rPr lang="zh-CN" altLang="en-US"/>
              <a:t>		}			</a:t>
            </a:r>
            <a:endParaRPr lang="zh-CN" altLang="en-US"/>
          </a:p>
          <a:p>
            <a:r>
              <a:rPr lang="zh-CN" altLang="en-US"/>
              <a:t>	}</a:t>
            </a:r>
            <a:endParaRPr lang="zh-CN" altLang="en-US"/>
          </a:p>
          <a:p>
            <a:r>
              <a:rPr lang="zh-CN" altLang="en-US"/>
              <a:t>	if(</a:t>
            </a:r>
            <a:r>
              <a:rPr lang="en-US" altLang="zh-CN"/>
              <a:t>i</a:t>
            </a:r>
            <a:r>
              <a:rPr lang="zh-CN" altLang="en-US"/>
              <a:t>&gt;n)</a:t>
            </a:r>
            <a:endParaRPr lang="zh-CN" altLang="en-US"/>
          </a:p>
          <a:p>
            <a:r>
              <a:rPr lang="zh-CN" altLang="en-US"/>
              <a:t>		cout&lt;&lt;"NO"&lt;&lt;endl;</a:t>
            </a:r>
            <a:endParaRPr lang="zh-CN" altLang="en-US"/>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线性表的基本操作（查找）数组实现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 name="文本框 1"/>
          <p:cNvSpPr txBox="1"/>
          <p:nvPr/>
        </p:nvSpPr>
        <p:spPr>
          <a:xfrm>
            <a:off x="9044305" y="791845"/>
            <a:ext cx="1515745" cy="457200"/>
          </a:xfrm>
          <a:prstGeom prst="rect">
            <a:avLst/>
          </a:prstGeom>
          <a:noFill/>
        </p:spPr>
        <p:txBody>
          <a:bodyPr wrap="square" rtlCol="0">
            <a:spAutoFit/>
          </a:bodyPr>
          <a:p>
            <a:r>
              <a:rPr lang="zh-CN" altLang="en-US" sz="2400">
                <a:solidFill>
                  <a:srgbClr val="FB5CFD"/>
                </a:solidFill>
                <a:latin typeface="隶书" panose="02010509060101010101" pitchFamily="49" charset="-122"/>
                <a:ea typeface="隶书" panose="02010509060101010101" pitchFamily="49" charset="-122"/>
              </a:rPr>
              <a:t>普通查找</a:t>
            </a:r>
            <a:endParaRPr lang="zh-CN" altLang="en-US" sz="2400">
              <a:solidFill>
                <a:srgbClr val="FB5CFD"/>
              </a:solidFill>
              <a:latin typeface="隶书" panose="02010509060101010101" pitchFamily="49" charset="-122"/>
              <a:ea typeface="隶书" panose="020105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线性表的基本操作（查找）数组实现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 name="文本框 1"/>
          <p:cNvSpPr txBox="1"/>
          <p:nvPr/>
        </p:nvSpPr>
        <p:spPr>
          <a:xfrm>
            <a:off x="9160510" y="679450"/>
            <a:ext cx="1515745" cy="457200"/>
          </a:xfrm>
          <a:prstGeom prst="rect">
            <a:avLst/>
          </a:prstGeom>
          <a:noFill/>
        </p:spPr>
        <p:txBody>
          <a:bodyPr wrap="square" rtlCol="0">
            <a:spAutoFit/>
          </a:bodyPr>
          <a:p>
            <a:r>
              <a:rPr lang="zh-CN" altLang="en-US" sz="2400">
                <a:solidFill>
                  <a:srgbClr val="FB5CFD"/>
                </a:solidFill>
                <a:latin typeface="隶书" panose="02010509060101010101" pitchFamily="49" charset="-122"/>
                <a:ea typeface="隶书" panose="02010509060101010101" pitchFamily="49" charset="-122"/>
              </a:rPr>
              <a:t>二分查找</a:t>
            </a:r>
            <a:endParaRPr lang="zh-CN" altLang="en-US" sz="2400">
              <a:solidFill>
                <a:srgbClr val="FB5CFD"/>
              </a:solidFill>
              <a:latin typeface="隶书" panose="02010509060101010101" pitchFamily="49" charset="-122"/>
              <a:ea typeface="隶书" panose="02010509060101010101" pitchFamily="49" charset="-122"/>
            </a:endParaRPr>
          </a:p>
        </p:txBody>
      </p:sp>
      <p:pic>
        <p:nvPicPr>
          <p:cNvPr id="4" name="图片 3" descr="8JZBAXJEXGPB3[PX[H4R8CO"/>
          <p:cNvPicPr>
            <a:picLocks noChangeAspect="1"/>
          </p:cNvPicPr>
          <p:nvPr/>
        </p:nvPicPr>
        <p:blipFill>
          <a:blip r:embed="rId1"/>
          <a:stretch>
            <a:fillRect/>
          </a:stretch>
        </p:blipFill>
        <p:spPr>
          <a:xfrm>
            <a:off x="993140" y="1488440"/>
            <a:ext cx="4713605" cy="4440555"/>
          </a:xfrm>
          <a:prstGeom prst="rect">
            <a:avLst/>
          </a:prstGeom>
        </p:spPr>
      </p:pic>
      <p:pic>
        <p:nvPicPr>
          <p:cNvPr id="5" name="内容占位符 4"/>
          <p:cNvPicPr>
            <a:picLocks noChangeAspect="1"/>
          </p:cNvPicPr>
          <p:nvPr>
            <p:ph idx="1"/>
          </p:nvPr>
        </p:nvPicPr>
        <p:blipFill>
          <a:blip r:embed="rId2"/>
          <a:stretch>
            <a:fillRect/>
          </a:stretch>
        </p:blipFill>
        <p:spPr>
          <a:xfrm>
            <a:off x="5767070" y="1488440"/>
            <a:ext cx="5471160" cy="40773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线性表的基本操作（插入）数组实现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 name="内容占位符 2"/>
          <p:cNvSpPr/>
          <p:nvPr>
            <p:ph idx="1"/>
          </p:nvPr>
        </p:nvSpPr>
        <p:spPr/>
        <p:txBody>
          <a:bodyPr/>
          <a:p>
            <a:pPr lvl="0">
              <a:spcBef>
                <a:spcPct val="50000"/>
              </a:spcBef>
            </a:pPr>
            <a:endParaRPr lang="zh-CN" altLang="en-US" b="1" dirty="0">
              <a:solidFill>
                <a:srgbClr val="000000"/>
              </a:solidFill>
              <a:latin typeface="隶书" panose="02010509060101010101" pitchFamily="49" charset="-122"/>
              <a:ea typeface="隶书" panose="02010509060101010101" pitchFamily="49" charset="-122"/>
              <a:sym typeface="+mn-ea"/>
            </a:endParaRPr>
          </a:p>
          <a:p>
            <a:pPr lvl="0">
              <a:spcBef>
                <a:spcPct val="50000"/>
              </a:spcBef>
            </a:pPr>
            <a:r>
              <a:rPr lang="zh-CN" altLang="en-US" b="1" dirty="0">
                <a:solidFill>
                  <a:srgbClr val="000000"/>
                </a:solidFill>
                <a:latin typeface="隶书" panose="02010509060101010101" pitchFamily="49" charset="-122"/>
                <a:ea typeface="隶书" panose="02010509060101010101" pitchFamily="49" charset="-122"/>
                <a:sym typeface="+mn-ea"/>
              </a:rPr>
              <a:t>在有序表中插入</a:t>
            </a:r>
            <a:r>
              <a:rPr lang="en-US" altLang="zh-CN" b="1" dirty="0">
                <a:solidFill>
                  <a:srgbClr val="000000"/>
                </a:solidFill>
                <a:latin typeface="隶书" panose="02010509060101010101" pitchFamily="49" charset="-122"/>
                <a:ea typeface="隶书" panose="02010509060101010101" pitchFamily="49" charset="-122"/>
                <a:sym typeface="+mn-ea"/>
              </a:rPr>
              <a:t>x</a:t>
            </a:r>
            <a:r>
              <a:rPr lang="zh-CN" altLang="en-US" b="1" dirty="0">
                <a:solidFill>
                  <a:srgbClr val="000000"/>
                </a:solidFill>
                <a:latin typeface="隶书" panose="02010509060101010101" pitchFamily="49" charset="-122"/>
                <a:ea typeface="隶书" panose="02010509060101010101" pitchFamily="49" charset="-122"/>
                <a:sym typeface="+mn-ea"/>
              </a:rPr>
              <a:t>，保持有序</a:t>
            </a:r>
            <a:endParaRPr lang="zh-CN" altLang="en-US" b="1" dirty="0">
              <a:solidFill>
                <a:srgbClr val="000000"/>
              </a:solidFill>
              <a:latin typeface="隶书" panose="02010509060101010101" pitchFamily="49" charset="-122"/>
              <a:ea typeface="隶书" panose="02010509060101010101" pitchFamily="49" charset="-122"/>
              <a:sym typeface="+mn-ea"/>
            </a:endParaRPr>
          </a:p>
          <a:p>
            <a:pPr lvl="0">
              <a:spcBef>
                <a:spcPct val="50000"/>
              </a:spcBef>
            </a:pPr>
            <a:endParaRPr lang="zh-CN" altLang="en-US">
              <a:latin typeface="隶书" panose="02010509060101010101" pitchFamily="49" charset="-122"/>
              <a:ea typeface="隶书" panose="02010509060101010101" pitchFamily="49" charset="-122"/>
            </a:endParaRPr>
          </a:p>
        </p:txBody>
      </p:sp>
      <p:grpSp>
        <p:nvGrpSpPr>
          <p:cNvPr id="6" name="组合 5"/>
          <p:cNvGrpSpPr/>
          <p:nvPr/>
        </p:nvGrpSpPr>
        <p:grpSpPr>
          <a:xfrm>
            <a:off x="1092835" y="2348548"/>
            <a:ext cx="8779193" cy="2160587"/>
            <a:chOff x="322" y="3813"/>
            <a:chExt cx="13826" cy="3402"/>
          </a:xfrm>
        </p:grpSpPr>
        <p:sp>
          <p:nvSpPr>
            <p:cNvPr id="73733" name="矩形 73732"/>
            <p:cNvSpPr/>
            <p:nvPr/>
          </p:nvSpPr>
          <p:spPr>
            <a:xfrm>
              <a:off x="2438"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2</a:t>
              </a:r>
              <a:endParaRPr lang="en-US" altLang="zh-CN" sz="2800">
                <a:latin typeface="Arial" panose="020B0604020202020204" pitchFamily="34" charset="0"/>
                <a:ea typeface="宋体" panose="02010600030101010101" pitchFamily="2" charset="-122"/>
              </a:endParaRPr>
            </a:p>
          </p:txBody>
        </p:sp>
        <p:sp>
          <p:nvSpPr>
            <p:cNvPr id="73734" name="矩形 73733"/>
            <p:cNvSpPr/>
            <p:nvPr/>
          </p:nvSpPr>
          <p:spPr>
            <a:xfrm>
              <a:off x="3345" y="46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3</a:t>
              </a:r>
              <a:endParaRPr lang="en-US" altLang="zh-CN" sz="2800">
                <a:latin typeface="Arial" panose="020B0604020202020204" pitchFamily="34" charset="0"/>
                <a:ea typeface="宋体" panose="02010600030101010101" pitchFamily="2" charset="-122"/>
              </a:endParaRPr>
            </a:p>
          </p:txBody>
        </p:sp>
        <p:sp>
          <p:nvSpPr>
            <p:cNvPr id="73735" name="矩形 73734"/>
            <p:cNvSpPr/>
            <p:nvPr/>
          </p:nvSpPr>
          <p:spPr>
            <a:xfrm>
              <a:off x="4253"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5</a:t>
              </a:r>
              <a:endParaRPr lang="en-US" altLang="zh-CN" sz="2800">
                <a:latin typeface="Arial" panose="020B0604020202020204" pitchFamily="34" charset="0"/>
                <a:ea typeface="宋体" panose="02010600030101010101" pitchFamily="2" charset="-122"/>
              </a:endParaRPr>
            </a:p>
          </p:txBody>
        </p:sp>
        <p:sp>
          <p:nvSpPr>
            <p:cNvPr id="73736" name="矩形 73735"/>
            <p:cNvSpPr/>
            <p:nvPr/>
          </p:nvSpPr>
          <p:spPr>
            <a:xfrm>
              <a:off x="5158"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8</a:t>
              </a:r>
              <a:endParaRPr lang="en-US" altLang="zh-CN" sz="2800">
                <a:latin typeface="Arial" panose="020B0604020202020204" pitchFamily="34" charset="0"/>
                <a:ea typeface="宋体" panose="02010600030101010101" pitchFamily="2" charset="-122"/>
              </a:endParaRPr>
            </a:p>
          </p:txBody>
        </p:sp>
        <p:sp>
          <p:nvSpPr>
            <p:cNvPr id="73737" name="矩形 73736"/>
            <p:cNvSpPr/>
            <p:nvPr/>
          </p:nvSpPr>
          <p:spPr>
            <a:xfrm>
              <a:off x="6065" y="46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10</a:t>
              </a:r>
              <a:endParaRPr lang="en-US" altLang="zh-CN" sz="2800">
                <a:latin typeface="Arial" panose="020B0604020202020204" pitchFamily="34" charset="0"/>
                <a:ea typeface="宋体" panose="02010600030101010101" pitchFamily="2" charset="-122"/>
              </a:endParaRPr>
            </a:p>
          </p:txBody>
        </p:sp>
        <p:sp>
          <p:nvSpPr>
            <p:cNvPr id="73738" name="矩形 73737"/>
            <p:cNvSpPr/>
            <p:nvPr/>
          </p:nvSpPr>
          <p:spPr>
            <a:xfrm>
              <a:off x="6973"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12</a:t>
              </a:r>
              <a:endParaRPr lang="en-US" altLang="zh-CN" sz="2800">
                <a:latin typeface="Arial" panose="020B0604020202020204" pitchFamily="34" charset="0"/>
                <a:ea typeface="宋体" panose="02010600030101010101" pitchFamily="2" charset="-122"/>
              </a:endParaRPr>
            </a:p>
          </p:txBody>
        </p:sp>
        <p:sp>
          <p:nvSpPr>
            <p:cNvPr id="73739" name="矩形 73738"/>
            <p:cNvSpPr/>
            <p:nvPr/>
          </p:nvSpPr>
          <p:spPr>
            <a:xfrm>
              <a:off x="7880" y="46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16</a:t>
              </a:r>
              <a:endParaRPr lang="en-US" altLang="zh-CN" sz="2800">
                <a:latin typeface="Arial" panose="020B0604020202020204" pitchFamily="34" charset="0"/>
                <a:ea typeface="宋体" panose="02010600030101010101" pitchFamily="2" charset="-122"/>
              </a:endParaRPr>
            </a:p>
          </p:txBody>
        </p:sp>
        <p:sp>
          <p:nvSpPr>
            <p:cNvPr id="73740" name="矩形 73739"/>
            <p:cNvSpPr/>
            <p:nvPr/>
          </p:nvSpPr>
          <p:spPr>
            <a:xfrm>
              <a:off x="8788"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21</a:t>
              </a:r>
              <a:endParaRPr lang="en-US" altLang="zh-CN" sz="2800">
                <a:latin typeface="Arial" panose="020B0604020202020204" pitchFamily="34" charset="0"/>
                <a:ea typeface="宋体" panose="02010600030101010101" pitchFamily="2" charset="-122"/>
              </a:endParaRPr>
            </a:p>
          </p:txBody>
        </p:sp>
        <p:sp>
          <p:nvSpPr>
            <p:cNvPr id="73741" name="矩形 73740"/>
            <p:cNvSpPr/>
            <p:nvPr/>
          </p:nvSpPr>
          <p:spPr>
            <a:xfrm>
              <a:off x="9695" y="46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40</a:t>
              </a:r>
              <a:endParaRPr lang="en-US" altLang="zh-CN" sz="2800">
                <a:latin typeface="Arial" panose="020B0604020202020204" pitchFamily="34" charset="0"/>
                <a:ea typeface="宋体" panose="02010600030101010101" pitchFamily="2" charset="-122"/>
              </a:endParaRPr>
            </a:p>
          </p:txBody>
        </p:sp>
        <p:sp>
          <p:nvSpPr>
            <p:cNvPr id="73742" name="矩形 73741"/>
            <p:cNvSpPr/>
            <p:nvPr/>
          </p:nvSpPr>
          <p:spPr>
            <a:xfrm>
              <a:off x="10603"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80</a:t>
              </a:r>
              <a:endParaRPr lang="en-US" altLang="zh-CN" sz="2800">
                <a:latin typeface="Arial" panose="020B0604020202020204" pitchFamily="34" charset="0"/>
                <a:ea typeface="宋体" panose="02010600030101010101" pitchFamily="2" charset="-122"/>
              </a:endParaRPr>
            </a:p>
          </p:txBody>
        </p:sp>
        <p:sp>
          <p:nvSpPr>
            <p:cNvPr id="73743" name="矩形 73742"/>
            <p:cNvSpPr/>
            <p:nvPr/>
          </p:nvSpPr>
          <p:spPr>
            <a:xfrm>
              <a:off x="11510" y="46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91</a:t>
              </a:r>
              <a:endParaRPr lang="en-US" altLang="zh-CN" sz="2800">
                <a:latin typeface="Arial" panose="020B0604020202020204" pitchFamily="34" charset="0"/>
                <a:ea typeface="宋体" panose="02010600030101010101" pitchFamily="2" charset="-122"/>
              </a:endParaRPr>
            </a:p>
          </p:txBody>
        </p:sp>
        <p:sp>
          <p:nvSpPr>
            <p:cNvPr id="73744" name="矩形 73743"/>
            <p:cNvSpPr/>
            <p:nvPr/>
          </p:nvSpPr>
          <p:spPr>
            <a:xfrm>
              <a:off x="12418" y="46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92</a:t>
              </a:r>
              <a:endParaRPr lang="en-US" altLang="zh-CN" sz="2800">
                <a:latin typeface="Arial" panose="020B0604020202020204" pitchFamily="34" charset="0"/>
                <a:ea typeface="宋体" panose="02010600030101010101" pitchFamily="2" charset="-122"/>
              </a:endParaRPr>
            </a:p>
          </p:txBody>
        </p:sp>
        <p:sp>
          <p:nvSpPr>
            <p:cNvPr id="73745" name="矩形 73744"/>
            <p:cNvSpPr/>
            <p:nvPr/>
          </p:nvSpPr>
          <p:spPr>
            <a:xfrm>
              <a:off x="7880" y="6195"/>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14</a:t>
              </a:r>
              <a:endParaRPr lang="en-US" altLang="zh-CN" sz="2800">
                <a:latin typeface="Arial" panose="020B0604020202020204" pitchFamily="34" charset="0"/>
                <a:ea typeface="宋体" panose="02010600030101010101" pitchFamily="2" charset="-122"/>
              </a:endParaRPr>
            </a:p>
          </p:txBody>
        </p:sp>
        <p:sp>
          <p:nvSpPr>
            <p:cNvPr id="73746" name="文本框 73745"/>
            <p:cNvSpPr txBox="1"/>
            <p:nvPr/>
          </p:nvSpPr>
          <p:spPr>
            <a:xfrm>
              <a:off x="322" y="3962"/>
              <a:ext cx="1977" cy="1488"/>
            </a:xfrm>
            <a:prstGeom prst="rect">
              <a:avLst/>
            </a:prstGeom>
            <a:noFill/>
            <a:ln w="50800">
              <a:noFill/>
            </a:ln>
          </p:spPr>
          <p:txBody>
            <a:bodyPr wrap="none" anchor="t">
              <a:spAutoFit/>
            </a:bodyPr>
            <a:p>
              <a:pPr lvl="0" algn="ctr" eaLnBrk="0" hangingPunct="0"/>
              <a:r>
                <a:rPr lang="zh-CN" altLang="en-US" sz="2800" b="1" dirty="0">
                  <a:solidFill>
                    <a:srgbClr val="FF0000"/>
                  </a:solidFill>
                  <a:latin typeface="隶书" panose="02010509060101010101" pitchFamily="49" charset="-122"/>
                  <a:ea typeface="隶书" panose="02010509060101010101" pitchFamily="49" charset="-122"/>
                </a:rPr>
                <a:t>插入：</a:t>
              </a:r>
              <a:endParaRPr lang="zh-CN" altLang="en-US" sz="2800" b="1" dirty="0">
                <a:solidFill>
                  <a:srgbClr val="FF0000"/>
                </a:solidFill>
                <a:latin typeface="隶书" panose="02010509060101010101" pitchFamily="49" charset="-122"/>
                <a:ea typeface="隶书" panose="02010509060101010101" pitchFamily="49" charset="-122"/>
              </a:endParaRPr>
            </a:p>
            <a:p>
              <a:pPr lvl="0" algn="ctr" eaLnBrk="0" hangingPunct="0"/>
              <a:r>
                <a:rPr lang="en-US" altLang="zh-CN" sz="2800" b="1">
                  <a:solidFill>
                    <a:srgbClr val="FF0000"/>
                  </a:solidFill>
                  <a:latin typeface="隶书" panose="02010509060101010101" pitchFamily="49" charset="-122"/>
                  <a:ea typeface="隶书" panose="02010509060101010101" pitchFamily="49" charset="-122"/>
                </a:rPr>
                <a:t>X=14</a:t>
              </a:r>
              <a:endParaRPr lang="en-US" altLang="zh-CN" sz="2800" b="1">
                <a:solidFill>
                  <a:srgbClr val="FF0000"/>
                </a:solidFill>
                <a:latin typeface="隶书" panose="02010509060101010101" pitchFamily="49" charset="-122"/>
                <a:ea typeface="隶书" panose="02010509060101010101" pitchFamily="49" charset="-122"/>
              </a:endParaRPr>
            </a:p>
          </p:txBody>
        </p:sp>
        <p:sp>
          <p:nvSpPr>
            <p:cNvPr id="73747" name="文本框 73746"/>
            <p:cNvSpPr txBox="1"/>
            <p:nvPr/>
          </p:nvSpPr>
          <p:spPr>
            <a:xfrm>
              <a:off x="2663" y="381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a:t>
              </a:r>
              <a:endParaRPr lang="en-US" altLang="zh-CN" sz="2400">
                <a:latin typeface="Arial" panose="020B0604020202020204" pitchFamily="34" charset="0"/>
                <a:ea typeface="宋体" panose="02010600030101010101" pitchFamily="2" charset="-122"/>
              </a:endParaRPr>
            </a:p>
          </p:txBody>
        </p:sp>
        <p:sp>
          <p:nvSpPr>
            <p:cNvPr id="73748" name="文本框 73747"/>
            <p:cNvSpPr txBox="1"/>
            <p:nvPr/>
          </p:nvSpPr>
          <p:spPr>
            <a:xfrm>
              <a:off x="3570" y="381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2</a:t>
              </a:r>
              <a:endParaRPr lang="en-US" altLang="zh-CN" sz="2400">
                <a:latin typeface="Arial" panose="020B0604020202020204" pitchFamily="34" charset="0"/>
                <a:ea typeface="宋体" panose="02010600030101010101" pitchFamily="2" charset="-122"/>
              </a:endParaRPr>
            </a:p>
          </p:txBody>
        </p:sp>
        <p:sp>
          <p:nvSpPr>
            <p:cNvPr id="73749" name="文本框 73748"/>
            <p:cNvSpPr txBox="1"/>
            <p:nvPr/>
          </p:nvSpPr>
          <p:spPr>
            <a:xfrm>
              <a:off x="4475" y="381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3</a:t>
              </a:r>
              <a:endParaRPr lang="en-US" altLang="zh-CN" sz="2400">
                <a:latin typeface="Arial" panose="020B0604020202020204" pitchFamily="34" charset="0"/>
                <a:ea typeface="宋体" panose="02010600030101010101" pitchFamily="2" charset="-122"/>
              </a:endParaRPr>
            </a:p>
          </p:txBody>
        </p:sp>
        <p:sp>
          <p:nvSpPr>
            <p:cNvPr id="73750" name="文本框 73749"/>
            <p:cNvSpPr txBox="1"/>
            <p:nvPr/>
          </p:nvSpPr>
          <p:spPr>
            <a:xfrm>
              <a:off x="5383" y="381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4</a:t>
              </a:r>
              <a:endParaRPr lang="en-US" altLang="zh-CN" sz="2400">
                <a:latin typeface="Arial" panose="020B0604020202020204" pitchFamily="34" charset="0"/>
                <a:ea typeface="宋体" panose="02010600030101010101" pitchFamily="2" charset="-122"/>
              </a:endParaRPr>
            </a:p>
          </p:txBody>
        </p:sp>
        <p:sp>
          <p:nvSpPr>
            <p:cNvPr id="73751" name="文本框 73750"/>
            <p:cNvSpPr txBox="1"/>
            <p:nvPr/>
          </p:nvSpPr>
          <p:spPr>
            <a:xfrm>
              <a:off x="6290" y="381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5</a:t>
              </a:r>
              <a:endParaRPr lang="en-US" altLang="zh-CN" sz="2400">
                <a:latin typeface="Arial" panose="020B0604020202020204" pitchFamily="34" charset="0"/>
                <a:ea typeface="宋体" panose="02010600030101010101" pitchFamily="2" charset="-122"/>
              </a:endParaRPr>
            </a:p>
          </p:txBody>
        </p:sp>
        <p:sp>
          <p:nvSpPr>
            <p:cNvPr id="73752" name="文本框 73751"/>
            <p:cNvSpPr txBox="1"/>
            <p:nvPr/>
          </p:nvSpPr>
          <p:spPr>
            <a:xfrm>
              <a:off x="7198" y="381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6</a:t>
              </a:r>
              <a:endParaRPr lang="en-US" altLang="zh-CN" sz="2400">
                <a:latin typeface="Arial" panose="020B0604020202020204" pitchFamily="34" charset="0"/>
                <a:ea typeface="宋体" panose="02010600030101010101" pitchFamily="2" charset="-122"/>
              </a:endParaRPr>
            </a:p>
          </p:txBody>
        </p:sp>
        <p:sp>
          <p:nvSpPr>
            <p:cNvPr id="73753" name="文本框 73752"/>
            <p:cNvSpPr txBox="1"/>
            <p:nvPr/>
          </p:nvSpPr>
          <p:spPr>
            <a:xfrm>
              <a:off x="8105" y="381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7</a:t>
              </a:r>
              <a:endParaRPr lang="en-US" altLang="zh-CN" sz="2400">
                <a:latin typeface="Arial" panose="020B0604020202020204" pitchFamily="34" charset="0"/>
                <a:ea typeface="宋体" panose="02010600030101010101" pitchFamily="2" charset="-122"/>
              </a:endParaRPr>
            </a:p>
          </p:txBody>
        </p:sp>
        <p:sp>
          <p:nvSpPr>
            <p:cNvPr id="73754" name="文本框 73753"/>
            <p:cNvSpPr txBox="1"/>
            <p:nvPr/>
          </p:nvSpPr>
          <p:spPr>
            <a:xfrm>
              <a:off x="9013" y="381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8</a:t>
              </a:r>
              <a:endParaRPr lang="en-US" altLang="zh-CN" sz="2400">
                <a:latin typeface="Arial" panose="020B0604020202020204" pitchFamily="34" charset="0"/>
                <a:ea typeface="宋体" panose="02010600030101010101" pitchFamily="2" charset="-122"/>
              </a:endParaRPr>
            </a:p>
          </p:txBody>
        </p:sp>
        <p:sp>
          <p:nvSpPr>
            <p:cNvPr id="73755" name="文本框 73754"/>
            <p:cNvSpPr txBox="1"/>
            <p:nvPr/>
          </p:nvSpPr>
          <p:spPr>
            <a:xfrm>
              <a:off x="9920" y="381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9</a:t>
              </a:r>
              <a:endParaRPr lang="en-US" altLang="zh-CN" sz="2400">
                <a:latin typeface="Arial" panose="020B0604020202020204" pitchFamily="34" charset="0"/>
                <a:ea typeface="宋体" panose="02010600030101010101" pitchFamily="2" charset="-122"/>
              </a:endParaRPr>
            </a:p>
          </p:txBody>
        </p:sp>
        <p:sp>
          <p:nvSpPr>
            <p:cNvPr id="73756" name="文本框 73755"/>
            <p:cNvSpPr txBox="1"/>
            <p:nvPr/>
          </p:nvSpPr>
          <p:spPr>
            <a:xfrm>
              <a:off x="10695" y="3813"/>
              <a:ext cx="825"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10</a:t>
              </a:r>
              <a:endParaRPr lang="en-US" altLang="zh-CN" sz="2400">
                <a:latin typeface="Arial" panose="020B0604020202020204" pitchFamily="34" charset="0"/>
                <a:ea typeface="宋体" panose="02010600030101010101" pitchFamily="2" charset="-122"/>
              </a:endParaRPr>
            </a:p>
          </p:txBody>
        </p:sp>
        <p:sp>
          <p:nvSpPr>
            <p:cNvPr id="73757" name="文本框 73756"/>
            <p:cNvSpPr txBox="1"/>
            <p:nvPr/>
          </p:nvSpPr>
          <p:spPr>
            <a:xfrm>
              <a:off x="11600" y="3813"/>
              <a:ext cx="825"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11</a:t>
              </a:r>
              <a:endParaRPr lang="en-US" altLang="zh-CN" sz="2400">
                <a:latin typeface="Arial" panose="020B0604020202020204" pitchFamily="34" charset="0"/>
                <a:ea typeface="宋体" panose="02010600030101010101" pitchFamily="2" charset="-122"/>
              </a:endParaRPr>
            </a:p>
          </p:txBody>
        </p:sp>
        <p:sp>
          <p:nvSpPr>
            <p:cNvPr id="73758" name="文本框 73757"/>
            <p:cNvSpPr txBox="1"/>
            <p:nvPr/>
          </p:nvSpPr>
          <p:spPr>
            <a:xfrm>
              <a:off x="12418" y="3813"/>
              <a:ext cx="825"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12</a:t>
              </a:r>
              <a:endParaRPr lang="en-US" altLang="zh-CN" sz="2400">
                <a:latin typeface="Arial" panose="020B0604020202020204" pitchFamily="34" charset="0"/>
                <a:ea typeface="宋体" panose="02010600030101010101" pitchFamily="2" charset="-122"/>
              </a:endParaRPr>
            </a:p>
          </p:txBody>
        </p:sp>
        <p:sp>
          <p:nvSpPr>
            <p:cNvPr id="73761" name="文本框 73760"/>
            <p:cNvSpPr txBox="1"/>
            <p:nvPr/>
          </p:nvSpPr>
          <p:spPr>
            <a:xfrm>
              <a:off x="13323" y="3813"/>
              <a:ext cx="825" cy="720"/>
            </a:xfrm>
            <a:prstGeom prst="rect">
              <a:avLst/>
            </a:prstGeom>
            <a:noFill/>
            <a:ln w="50800">
              <a:noFill/>
            </a:ln>
          </p:spPr>
          <p:txBody>
            <a:bodyPr wrap="none" anchor="t">
              <a:spAutoFit/>
            </a:bodyPr>
            <a:p>
              <a:pPr lvl="0" algn="ctr" eaLnBrk="0" hangingPunct="0"/>
              <a:r>
                <a:rPr lang="en-US" altLang="zh-CN" sz="2400">
                  <a:solidFill>
                    <a:srgbClr val="FF0000"/>
                  </a:solidFill>
                  <a:latin typeface="Arial" panose="020B0604020202020204" pitchFamily="34" charset="0"/>
                  <a:ea typeface="宋体" panose="02010600030101010101" pitchFamily="2" charset="-122"/>
                </a:rPr>
                <a:t>13</a:t>
              </a:r>
              <a:endParaRPr lang="en-US" altLang="zh-CN" sz="2400">
                <a:solidFill>
                  <a:srgbClr val="FF0000"/>
                </a:solidFill>
                <a:latin typeface="Arial" panose="020B0604020202020204" pitchFamily="34" charset="0"/>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36650"/>
            <a:ext cx="10515600" cy="5276850"/>
          </a:xfrm>
        </p:spPr>
        <p:txBody>
          <a:bodyPr/>
          <a:p>
            <a:r>
              <a:rPr lang="en-US" altLang="zh-CN" sz="1800"/>
              <a:t> </a:t>
            </a:r>
            <a:r>
              <a:rPr lang="zh-CN" altLang="en-US" sz="1800">
                <a:latin typeface="隶书" panose="02010509060101010101" pitchFamily="49" charset="-122"/>
                <a:ea typeface="隶书" panose="02010509060101010101" pitchFamily="49" charset="-122"/>
              </a:rPr>
              <a:t>void insert（int m）</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t=n;</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a[0]=m;</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while(a[0]&lt;a[t])</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a[t+1]=a[t];</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t--;</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a[t+1]=a[0];</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n=n+1;</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for(int i=1;i&lt;=n;i++)</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
            </a:r>
            <a:r>
              <a:rPr lang="en-US" altLang="zh-CN" sz="1800">
                <a:latin typeface="隶书" panose="02010509060101010101" pitchFamily="49" charset="-122"/>
                <a:ea typeface="隶书" panose="02010509060101010101" pitchFamily="49" charset="-122"/>
              </a:rPr>
              <a:t>	</a:t>
            </a:r>
            <a:r>
              <a:rPr lang="zh-CN" altLang="en-US" sz="1800">
                <a:latin typeface="隶书" panose="02010509060101010101" pitchFamily="49" charset="-122"/>
                <a:ea typeface="隶书" panose="02010509060101010101" pitchFamily="49" charset="-122"/>
              </a:rPr>
              <a:t>cout&lt;&lt;a[i]&lt;&lt;" ";	</a:t>
            </a:r>
            <a:endParaRPr lang="zh-CN" altLang="en-US" sz="1800">
              <a:latin typeface="隶书" panose="02010509060101010101" pitchFamily="49" charset="-122"/>
              <a:ea typeface="隶书" panose="02010509060101010101" pitchFamily="49" charset="-122"/>
            </a:endParaRPr>
          </a:p>
          <a:p>
            <a:r>
              <a:rPr lang="en-US" altLang="zh-CN" sz="1800">
                <a:latin typeface="隶书" panose="02010509060101010101" pitchFamily="49" charset="-122"/>
                <a:ea typeface="隶书" panose="02010509060101010101" pitchFamily="49" charset="-122"/>
              </a:rPr>
              <a:t>}</a:t>
            </a:r>
            <a:r>
              <a:rPr lang="zh-CN" altLang="en-US" sz="1800"/>
              <a:t>	</a:t>
            </a:r>
            <a:endParaRPr lang="zh-CN" altLang="en-US" sz="1800"/>
          </a:p>
          <a:p>
            <a:r>
              <a:rPr lang="zh-CN" altLang="en-US" sz="2000"/>
              <a:t>		</a:t>
            </a:r>
            <a:endParaRPr lang="zh-CN" altLang="en-US" sz="2000"/>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线性表的基本操作（插入）数组实现</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 </a:t>
            </a:r>
            <a:endParaRPr lang="en-US" altLang="zh-CN"/>
          </a:p>
          <a:p>
            <a:r>
              <a:rPr lang="en-US" altLang="zh-CN"/>
              <a:t>            </a:t>
            </a:r>
            <a:r>
              <a:rPr lang="zh-CN" altLang="en-US" b="1" dirty="0">
                <a:solidFill>
                  <a:srgbClr val="000000"/>
                </a:solidFill>
                <a:latin typeface="隶书" panose="02010509060101010101" pitchFamily="49" charset="-122"/>
                <a:ea typeface="隶书" panose="02010509060101010101" pitchFamily="49" charset="-122"/>
                <a:sym typeface="+mn-ea"/>
              </a:rPr>
              <a:t>在有序表中删除</a:t>
            </a:r>
            <a:r>
              <a:rPr lang="en-US" altLang="zh-CN" b="1" dirty="0">
                <a:solidFill>
                  <a:srgbClr val="000000"/>
                </a:solidFill>
                <a:latin typeface="隶书" panose="02010509060101010101" pitchFamily="49" charset="-122"/>
                <a:ea typeface="隶书" panose="02010509060101010101" pitchFamily="49" charset="-122"/>
                <a:sym typeface="+mn-ea"/>
              </a:rPr>
              <a:t>x</a:t>
            </a:r>
            <a:r>
              <a:rPr lang="zh-CN" altLang="en-US" b="1" dirty="0">
                <a:solidFill>
                  <a:srgbClr val="000000"/>
                </a:solidFill>
                <a:latin typeface="隶书" panose="02010509060101010101" pitchFamily="49" charset="-122"/>
                <a:ea typeface="隶书" panose="02010509060101010101" pitchFamily="49" charset="-122"/>
                <a:sym typeface="+mn-ea"/>
              </a:rPr>
              <a:t>，保持有序</a:t>
            </a:r>
            <a:r>
              <a:rPr lang="zh-CN" altLang="en-US"/>
              <a:t>	</a:t>
            </a:r>
            <a:endParaRPr lang="zh-CN" altLang="en-US"/>
          </a:p>
          <a:p>
            <a:r>
              <a:rPr lang="zh-CN" altLang="en-US"/>
              <a:t>		</a:t>
            </a:r>
            <a:endParaRPr lang="zh-CN" altLang="en-US"/>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线性表的基本操作（删除）数组实现</a:t>
            </a:r>
            <a:endParaRPr lang="zh-CN" altLang="en-US" dirty="0">
              <a:solidFill>
                <a:srgbClr val="FF0000"/>
              </a:solidFill>
              <a:latin typeface="隶书" panose="02010509060101010101" pitchFamily="49" charset="-122"/>
              <a:ea typeface="隶书" panose="02010509060101010101" pitchFamily="49" charset="-122"/>
            </a:endParaRPr>
          </a:p>
        </p:txBody>
      </p:sp>
      <p:grpSp>
        <p:nvGrpSpPr>
          <p:cNvPr id="2" name="组合 1"/>
          <p:cNvGrpSpPr/>
          <p:nvPr/>
        </p:nvGrpSpPr>
        <p:grpSpPr>
          <a:xfrm>
            <a:off x="1446530" y="2689225"/>
            <a:ext cx="8384540" cy="1223645"/>
            <a:chOff x="120" y="4023"/>
            <a:chExt cx="13204" cy="1927"/>
          </a:xfrm>
        </p:grpSpPr>
        <p:sp>
          <p:nvSpPr>
            <p:cNvPr id="74757" name="文本框 74756"/>
            <p:cNvSpPr txBox="1"/>
            <p:nvPr/>
          </p:nvSpPr>
          <p:spPr>
            <a:xfrm>
              <a:off x="120" y="4265"/>
              <a:ext cx="1977" cy="1488"/>
            </a:xfrm>
            <a:prstGeom prst="rect">
              <a:avLst/>
            </a:prstGeom>
            <a:noFill/>
            <a:ln w="50800">
              <a:noFill/>
            </a:ln>
          </p:spPr>
          <p:txBody>
            <a:bodyPr wrap="none" anchor="t">
              <a:spAutoFit/>
            </a:bodyPr>
            <a:p>
              <a:pPr lvl="0" algn="ctr" eaLnBrk="0" hangingPunct="0"/>
              <a:r>
                <a:rPr lang="zh-CN" altLang="en-US" sz="2800" b="1" dirty="0">
                  <a:solidFill>
                    <a:srgbClr val="FF0000"/>
                  </a:solidFill>
                  <a:latin typeface="隶书" panose="02010509060101010101" pitchFamily="49" charset="-122"/>
                  <a:ea typeface="隶书" panose="02010509060101010101" pitchFamily="49" charset="-122"/>
                </a:rPr>
                <a:t>删除：</a:t>
              </a:r>
              <a:endParaRPr lang="zh-CN" altLang="en-US" sz="2800" b="1" dirty="0">
                <a:solidFill>
                  <a:srgbClr val="FF0000"/>
                </a:solidFill>
                <a:latin typeface="隶书" panose="02010509060101010101" pitchFamily="49" charset="-122"/>
                <a:ea typeface="隶书" panose="02010509060101010101" pitchFamily="49" charset="-122"/>
              </a:endParaRPr>
            </a:p>
            <a:p>
              <a:pPr lvl="0" algn="ctr" eaLnBrk="0" hangingPunct="0"/>
              <a:r>
                <a:rPr lang="en-US" altLang="zh-CN" sz="2800" b="1">
                  <a:solidFill>
                    <a:srgbClr val="FF0000"/>
                  </a:solidFill>
                  <a:latin typeface="隶书" panose="02010509060101010101" pitchFamily="49" charset="-122"/>
                  <a:ea typeface="隶书" panose="02010509060101010101" pitchFamily="49" charset="-122"/>
                </a:rPr>
                <a:t>X=4</a:t>
              </a:r>
              <a:endParaRPr lang="en-US" altLang="zh-CN" sz="2800" b="1">
                <a:solidFill>
                  <a:srgbClr val="FF0000"/>
                </a:solidFill>
                <a:latin typeface="隶书" panose="02010509060101010101" pitchFamily="49" charset="-122"/>
                <a:ea typeface="隶书" panose="02010509060101010101" pitchFamily="49" charset="-122"/>
              </a:endParaRPr>
            </a:p>
          </p:txBody>
        </p:sp>
        <p:grpSp>
          <p:nvGrpSpPr>
            <p:cNvPr id="4" name="组合 3"/>
            <p:cNvGrpSpPr/>
            <p:nvPr/>
          </p:nvGrpSpPr>
          <p:grpSpPr>
            <a:xfrm>
              <a:off x="2438" y="4023"/>
              <a:ext cx="10886" cy="1927"/>
              <a:chOff x="2438" y="4023"/>
              <a:chExt cx="10886" cy="1927"/>
            </a:xfrm>
          </p:grpSpPr>
          <p:sp>
            <p:nvSpPr>
              <p:cNvPr id="74758" name="矩形 74757"/>
              <p:cNvSpPr/>
              <p:nvPr/>
            </p:nvSpPr>
            <p:spPr>
              <a:xfrm>
                <a:off x="2438"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a:t>
                </a:r>
                <a:endParaRPr lang="en-US" altLang="zh-CN" sz="2800">
                  <a:latin typeface="Arial" panose="020B0604020202020204" pitchFamily="34" charset="0"/>
                  <a:ea typeface="宋体" panose="02010600030101010101" pitchFamily="2" charset="-122"/>
                </a:endParaRPr>
              </a:p>
            </p:txBody>
          </p:sp>
          <p:sp>
            <p:nvSpPr>
              <p:cNvPr id="74759" name="矩形 74758"/>
              <p:cNvSpPr/>
              <p:nvPr/>
            </p:nvSpPr>
            <p:spPr>
              <a:xfrm>
                <a:off x="3345" y="4930"/>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2</a:t>
                </a:r>
                <a:endParaRPr lang="en-US" altLang="zh-CN" sz="2800">
                  <a:latin typeface="Arial" panose="020B0604020202020204" pitchFamily="34" charset="0"/>
                  <a:ea typeface="宋体" panose="02010600030101010101" pitchFamily="2" charset="-122"/>
                </a:endParaRPr>
              </a:p>
            </p:txBody>
          </p:sp>
          <p:sp>
            <p:nvSpPr>
              <p:cNvPr id="74760" name="矩形 74759"/>
              <p:cNvSpPr/>
              <p:nvPr/>
            </p:nvSpPr>
            <p:spPr>
              <a:xfrm>
                <a:off x="4253"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3</a:t>
                </a:r>
                <a:endParaRPr lang="en-US" altLang="zh-CN" sz="2800">
                  <a:latin typeface="Arial" panose="020B0604020202020204" pitchFamily="34" charset="0"/>
                  <a:ea typeface="宋体" panose="02010600030101010101" pitchFamily="2" charset="-122"/>
                </a:endParaRPr>
              </a:p>
            </p:txBody>
          </p:sp>
          <p:sp>
            <p:nvSpPr>
              <p:cNvPr id="74761" name="矩形 74760"/>
              <p:cNvSpPr/>
              <p:nvPr/>
            </p:nvSpPr>
            <p:spPr>
              <a:xfrm>
                <a:off x="5158"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4</a:t>
                </a:r>
                <a:endParaRPr lang="en-US" altLang="zh-CN" sz="2800">
                  <a:latin typeface="Arial" panose="020B0604020202020204" pitchFamily="34" charset="0"/>
                  <a:ea typeface="宋体" panose="02010600030101010101" pitchFamily="2" charset="-122"/>
                </a:endParaRPr>
              </a:p>
            </p:txBody>
          </p:sp>
          <p:sp>
            <p:nvSpPr>
              <p:cNvPr id="74762" name="矩形 74761"/>
              <p:cNvSpPr/>
              <p:nvPr/>
            </p:nvSpPr>
            <p:spPr>
              <a:xfrm>
                <a:off x="6065" y="4930"/>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5</a:t>
                </a:r>
                <a:endParaRPr lang="en-US" altLang="zh-CN" sz="2800">
                  <a:latin typeface="Arial" panose="020B0604020202020204" pitchFamily="34" charset="0"/>
                  <a:ea typeface="宋体" panose="02010600030101010101" pitchFamily="2" charset="-122"/>
                </a:endParaRPr>
              </a:p>
            </p:txBody>
          </p:sp>
          <p:sp>
            <p:nvSpPr>
              <p:cNvPr id="74763" name="矩形 74762"/>
              <p:cNvSpPr/>
              <p:nvPr/>
            </p:nvSpPr>
            <p:spPr>
              <a:xfrm>
                <a:off x="6973"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6</a:t>
                </a:r>
                <a:endParaRPr lang="en-US" altLang="zh-CN" sz="2800">
                  <a:latin typeface="Arial" panose="020B0604020202020204" pitchFamily="34" charset="0"/>
                  <a:ea typeface="宋体" panose="02010600030101010101" pitchFamily="2" charset="-122"/>
                </a:endParaRPr>
              </a:p>
            </p:txBody>
          </p:sp>
          <p:sp>
            <p:nvSpPr>
              <p:cNvPr id="74764" name="矩形 74763"/>
              <p:cNvSpPr/>
              <p:nvPr/>
            </p:nvSpPr>
            <p:spPr>
              <a:xfrm>
                <a:off x="7880" y="4930"/>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7</a:t>
                </a:r>
                <a:endParaRPr lang="en-US" altLang="zh-CN" sz="2800">
                  <a:latin typeface="Arial" panose="020B0604020202020204" pitchFamily="34" charset="0"/>
                  <a:ea typeface="宋体" panose="02010600030101010101" pitchFamily="2" charset="-122"/>
                </a:endParaRPr>
              </a:p>
            </p:txBody>
          </p:sp>
          <p:sp>
            <p:nvSpPr>
              <p:cNvPr id="74765" name="矩形 74764"/>
              <p:cNvSpPr/>
              <p:nvPr/>
            </p:nvSpPr>
            <p:spPr>
              <a:xfrm>
                <a:off x="8788"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8</a:t>
                </a:r>
                <a:endParaRPr lang="en-US" altLang="zh-CN" sz="2800">
                  <a:latin typeface="Arial" panose="020B0604020202020204" pitchFamily="34" charset="0"/>
                  <a:ea typeface="宋体" panose="02010600030101010101" pitchFamily="2" charset="-122"/>
                </a:endParaRPr>
              </a:p>
            </p:txBody>
          </p:sp>
          <p:sp>
            <p:nvSpPr>
              <p:cNvPr id="74766" name="矩形 74765"/>
              <p:cNvSpPr/>
              <p:nvPr/>
            </p:nvSpPr>
            <p:spPr>
              <a:xfrm>
                <a:off x="9695" y="4930"/>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9</a:t>
                </a:r>
                <a:endParaRPr lang="en-US" altLang="zh-CN" sz="2800">
                  <a:latin typeface="Arial" panose="020B0604020202020204" pitchFamily="34" charset="0"/>
                  <a:ea typeface="宋体" panose="02010600030101010101" pitchFamily="2" charset="-122"/>
                </a:endParaRPr>
              </a:p>
            </p:txBody>
          </p:sp>
          <p:sp>
            <p:nvSpPr>
              <p:cNvPr id="74767" name="矩形 74766"/>
              <p:cNvSpPr/>
              <p:nvPr/>
            </p:nvSpPr>
            <p:spPr>
              <a:xfrm>
                <a:off x="10603"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10</a:t>
                </a:r>
                <a:endParaRPr lang="en-US" altLang="zh-CN" sz="2800">
                  <a:latin typeface="Arial" panose="020B0604020202020204" pitchFamily="34" charset="0"/>
                  <a:ea typeface="宋体" panose="02010600030101010101" pitchFamily="2" charset="-122"/>
                </a:endParaRPr>
              </a:p>
            </p:txBody>
          </p:sp>
          <p:sp>
            <p:nvSpPr>
              <p:cNvPr id="74768" name="矩形 74767"/>
              <p:cNvSpPr/>
              <p:nvPr/>
            </p:nvSpPr>
            <p:spPr>
              <a:xfrm>
                <a:off x="11510" y="4930"/>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11</a:t>
                </a:r>
                <a:endParaRPr lang="en-US" altLang="zh-CN" sz="2800">
                  <a:latin typeface="Arial" panose="020B0604020202020204" pitchFamily="34" charset="0"/>
                  <a:ea typeface="宋体" panose="02010600030101010101" pitchFamily="2" charset="-122"/>
                </a:endParaRPr>
              </a:p>
            </p:txBody>
          </p:sp>
          <p:sp>
            <p:nvSpPr>
              <p:cNvPr id="74769" name="矩形 74768"/>
              <p:cNvSpPr/>
              <p:nvPr/>
            </p:nvSpPr>
            <p:spPr>
              <a:xfrm>
                <a:off x="12418" y="4930"/>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wrap="none" anchor="ctr"/>
              <a:p>
                <a:pPr lvl="0" algn="ctr" eaLnBrk="0" hangingPunct="0"/>
                <a:r>
                  <a:rPr lang="en-US" altLang="zh-CN" sz="2800">
                    <a:latin typeface="Arial" panose="020B0604020202020204" pitchFamily="34" charset="0"/>
                    <a:ea typeface="宋体" panose="02010600030101010101" pitchFamily="2" charset="-122"/>
                  </a:rPr>
                  <a:t>12</a:t>
                </a:r>
                <a:endParaRPr lang="en-US" altLang="zh-CN" sz="2800">
                  <a:latin typeface="Arial" panose="020B0604020202020204" pitchFamily="34" charset="0"/>
                  <a:ea typeface="宋体" panose="02010600030101010101" pitchFamily="2" charset="-122"/>
                </a:endParaRPr>
              </a:p>
            </p:txBody>
          </p:sp>
          <p:sp>
            <p:nvSpPr>
              <p:cNvPr id="74770" name="文本框 74769"/>
              <p:cNvSpPr txBox="1"/>
              <p:nvPr/>
            </p:nvSpPr>
            <p:spPr>
              <a:xfrm>
                <a:off x="2633" y="402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a:t>
                </a:r>
                <a:endParaRPr lang="en-US" altLang="zh-CN" sz="2400">
                  <a:latin typeface="Arial" panose="020B0604020202020204" pitchFamily="34" charset="0"/>
                  <a:ea typeface="宋体" panose="02010600030101010101" pitchFamily="2" charset="-122"/>
                </a:endParaRPr>
              </a:p>
            </p:txBody>
          </p:sp>
          <p:sp>
            <p:nvSpPr>
              <p:cNvPr id="74771" name="文本框 74770"/>
              <p:cNvSpPr txBox="1"/>
              <p:nvPr/>
            </p:nvSpPr>
            <p:spPr>
              <a:xfrm>
                <a:off x="3540" y="402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2</a:t>
                </a:r>
                <a:endParaRPr lang="en-US" altLang="zh-CN" sz="2400">
                  <a:latin typeface="Arial" panose="020B0604020202020204" pitchFamily="34" charset="0"/>
                  <a:ea typeface="宋体" panose="02010600030101010101" pitchFamily="2" charset="-122"/>
                </a:endParaRPr>
              </a:p>
            </p:txBody>
          </p:sp>
          <p:sp>
            <p:nvSpPr>
              <p:cNvPr id="74772" name="文本框 74771"/>
              <p:cNvSpPr txBox="1"/>
              <p:nvPr/>
            </p:nvSpPr>
            <p:spPr>
              <a:xfrm>
                <a:off x="4445" y="402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3</a:t>
                </a:r>
                <a:endParaRPr lang="en-US" altLang="zh-CN" sz="2400">
                  <a:latin typeface="Arial" panose="020B0604020202020204" pitchFamily="34" charset="0"/>
                  <a:ea typeface="宋体" panose="02010600030101010101" pitchFamily="2" charset="-122"/>
                </a:endParaRPr>
              </a:p>
            </p:txBody>
          </p:sp>
          <p:sp>
            <p:nvSpPr>
              <p:cNvPr id="74773" name="文本框 74772"/>
              <p:cNvSpPr txBox="1"/>
              <p:nvPr/>
            </p:nvSpPr>
            <p:spPr>
              <a:xfrm>
                <a:off x="5353" y="4023"/>
                <a:ext cx="557" cy="720"/>
              </a:xfrm>
              <a:prstGeom prst="rect">
                <a:avLst/>
              </a:prstGeom>
              <a:noFill/>
              <a:ln w="50800">
                <a:noFill/>
              </a:ln>
            </p:spPr>
            <p:txBody>
              <a:bodyPr wrap="none" anchor="t">
                <a:spAutoFit/>
              </a:bodyPr>
              <a:p>
                <a:pPr lvl="0" algn="ctr" eaLnBrk="0" hangingPunct="0"/>
                <a:r>
                  <a:rPr lang="en-US" altLang="zh-CN" sz="2400">
                    <a:solidFill>
                      <a:srgbClr val="FF0000"/>
                    </a:solidFill>
                    <a:latin typeface="Arial" panose="020B0604020202020204" pitchFamily="34" charset="0"/>
                    <a:ea typeface="宋体" panose="02010600030101010101" pitchFamily="2" charset="-122"/>
                  </a:rPr>
                  <a:t>4</a:t>
                </a:r>
                <a:endParaRPr lang="en-US" altLang="zh-CN" sz="2400">
                  <a:solidFill>
                    <a:srgbClr val="FF0000"/>
                  </a:solidFill>
                  <a:latin typeface="Arial" panose="020B0604020202020204" pitchFamily="34" charset="0"/>
                  <a:ea typeface="宋体" panose="02010600030101010101" pitchFamily="2" charset="-122"/>
                </a:endParaRPr>
              </a:p>
            </p:txBody>
          </p:sp>
          <p:sp>
            <p:nvSpPr>
              <p:cNvPr id="74774" name="文本框 74773"/>
              <p:cNvSpPr txBox="1"/>
              <p:nvPr/>
            </p:nvSpPr>
            <p:spPr>
              <a:xfrm>
                <a:off x="6260" y="402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5</a:t>
                </a:r>
                <a:endParaRPr lang="en-US" altLang="zh-CN" sz="2400">
                  <a:latin typeface="Arial" panose="020B0604020202020204" pitchFamily="34" charset="0"/>
                  <a:ea typeface="宋体" panose="02010600030101010101" pitchFamily="2" charset="-122"/>
                </a:endParaRPr>
              </a:p>
            </p:txBody>
          </p:sp>
          <p:sp>
            <p:nvSpPr>
              <p:cNvPr id="74775" name="文本框 74774"/>
              <p:cNvSpPr txBox="1"/>
              <p:nvPr/>
            </p:nvSpPr>
            <p:spPr>
              <a:xfrm>
                <a:off x="7168" y="402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6</a:t>
                </a:r>
                <a:endParaRPr lang="en-US" altLang="zh-CN" sz="2400">
                  <a:latin typeface="Arial" panose="020B0604020202020204" pitchFamily="34" charset="0"/>
                  <a:ea typeface="宋体" panose="02010600030101010101" pitchFamily="2" charset="-122"/>
                </a:endParaRPr>
              </a:p>
            </p:txBody>
          </p:sp>
          <p:sp>
            <p:nvSpPr>
              <p:cNvPr id="74776" name="文本框 74775"/>
              <p:cNvSpPr txBox="1"/>
              <p:nvPr/>
            </p:nvSpPr>
            <p:spPr>
              <a:xfrm>
                <a:off x="8075" y="402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7</a:t>
                </a:r>
                <a:endParaRPr lang="en-US" altLang="zh-CN" sz="2400">
                  <a:latin typeface="Arial" panose="020B0604020202020204" pitchFamily="34" charset="0"/>
                  <a:ea typeface="宋体" panose="02010600030101010101" pitchFamily="2" charset="-122"/>
                </a:endParaRPr>
              </a:p>
            </p:txBody>
          </p:sp>
          <p:sp>
            <p:nvSpPr>
              <p:cNvPr id="74777" name="文本框 74776"/>
              <p:cNvSpPr txBox="1"/>
              <p:nvPr/>
            </p:nvSpPr>
            <p:spPr>
              <a:xfrm>
                <a:off x="8983" y="4023"/>
                <a:ext cx="557"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8</a:t>
                </a:r>
                <a:endParaRPr lang="en-US" altLang="zh-CN" sz="2400">
                  <a:latin typeface="Arial" panose="020B0604020202020204" pitchFamily="34" charset="0"/>
                  <a:ea typeface="宋体" panose="02010600030101010101" pitchFamily="2" charset="-122"/>
                </a:endParaRPr>
              </a:p>
            </p:txBody>
          </p:sp>
          <p:sp>
            <p:nvSpPr>
              <p:cNvPr id="74778" name="文本框 74777"/>
              <p:cNvSpPr txBox="1"/>
              <p:nvPr/>
            </p:nvSpPr>
            <p:spPr>
              <a:xfrm>
                <a:off x="9890" y="4023"/>
                <a:ext cx="558"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9</a:t>
                </a:r>
                <a:endParaRPr lang="en-US" altLang="zh-CN" sz="2400">
                  <a:latin typeface="Arial" panose="020B0604020202020204" pitchFamily="34" charset="0"/>
                  <a:ea typeface="宋体" panose="02010600030101010101" pitchFamily="2" charset="-122"/>
                </a:endParaRPr>
              </a:p>
            </p:txBody>
          </p:sp>
          <p:sp>
            <p:nvSpPr>
              <p:cNvPr id="74779" name="文本框 74778"/>
              <p:cNvSpPr txBox="1"/>
              <p:nvPr/>
            </p:nvSpPr>
            <p:spPr>
              <a:xfrm>
                <a:off x="10665" y="4023"/>
                <a:ext cx="825"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10</a:t>
                </a:r>
                <a:endParaRPr lang="en-US" altLang="zh-CN" sz="2400">
                  <a:latin typeface="Arial" panose="020B0604020202020204" pitchFamily="34" charset="0"/>
                  <a:ea typeface="宋体" panose="02010600030101010101" pitchFamily="2" charset="-122"/>
                </a:endParaRPr>
              </a:p>
            </p:txBody>
          </p:sp>
          <p:sp>
            <p:nvSpPr>
              <p:cNvPr id="74780" name="文本框 74779"/>
              <p:cNvSpPr txBox="1"/>
              <p:nvPr/>
            </p:nvSpPr>
            <p:spPr>
              <a:xfrm>
                <a:off x="11570" y="4023"/>
                <a:ext cx="825"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11</a:t>
                </a:r>
                <a:endParaRPr lang="en-US" altLang="zh-CN" sz="2400">
                  <a:latin typeface="Arial" panose="020B0604020202020204" pitchFamily="34" charset="0"/>
                  <a:ea typeface="宋体" panose="02010600030101010101" pitchFamily="2" charset="-122"/>
                </a:endParaRPr>
              </a:p>
            </p:txBody>
          </p:sp>
          <p:sp>
            <p:nvSpPr>
              <p:cNvPr id="74781" name="文本框 74780"/>
              <p:cNvSpPr txBox="1"/>
              <p:nvPr/>
            </p:nvSpPr>
            <p:spPr>
              <a:xfrm>
                <a:off x="12478" y="4023"/>
                <a:ext cx="825" cy="720"/>
              </a:xfrm>
              <a:prstGeom prst="rect">
                <a:avLst/>
              </a:prstGeom>
              <a:noFill/>
              <a:ln w="50800">
                <a:noFill/>
              </a:ln>
            </p:spPr>
            <p:txBody>
              <a:bodyPr wrap="none" anchor="t">
                <a:spAutoFit/>
              </a:bodyPr>
              <a:p>
                <a:pPr lvl="0" algn="ctr" eaLnBrk="0" hangingPunct="0"/>
                <a:r>
                  <a:rPr lang="en-US" altLang="zh-CN" sz="2400">
                    <a:latin typeface="Arial" panose="020B0604020202020204" pitchFamily="34" charset="0"/>
                    <a:ea typeface="宋体" panose="02010600030101010101" pitchFamily="2" charset="-122"/>
                  </a:rPr>
                  <a:t>12</a:t>
                </a:r>
                <a:endParaRPr lang="en-US" altLang="zh-CN" sz="2400">
                  <a:latin typeface="Arial" panose="020B0604020202020204" pitchFamily="34" charset="0"/>
                  <a:ea typeface="宋体" panose="02010600030101010101" pitchFamily="2" charset="-122"/>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latin typeface="隶书" panose="02010509060101010101" pitchFamily="49" charset="-122"/>
                <a:ea typeface="隶书" panose="02010509060101010101" pitchFamily="49" charset="-122"/>
              </a:rPr>
              <a:t> </a:t>
            </a:r>
            <a:r>
              <a:rPr lang="en-US" altLang="zh-CN"/>
              <a:t> </a:t>
            </a:r>
            <a:r>
              <a:rPr lang="en-US" altLang="zh-CN">
                <a:latin typeface="隶书" panose="02010509060101010101" pitchFamily="49" charset="-122"/>
                <a:ea typeface="隶书" panose="02010509060101010101" pitchFamily="49" charset="-122"/>
              </a:rPr>
              <a:t>   </a:t>
            </a:r>
            <a:r>
              <a:rPr lang="zh-CN" altLang="en-US">
                <a:latin typeface="隶书" panose="02010509060101010101" pitchFamily="49" charset="-122"/>
                <a:ea typeface="隶书" panose="02010509060101010101" pitchFamily="49" charset="-122"/>
              </a:rPr>
              <a:t>通过查找，找到位置</a:t>
            </a:r>
            <a:r>
              <a:rPr lang="en-US" altLang="zh-CN">
                <a:latin typeface="隶书" panose="02010509060101010101" pitchFamily="49" charset="-122"/>
                <a:ea typeface="隶书" panose="02010509060101010101" pitchFamily="49" charset="-122"/>
              </a:rPr>
              <a:t>s</a:t>
            </a:r>
            <a:r>
              <a:rPr lang="zh-CN" altLang="en-US">
                <a:latin typeface="隶书" panose="02010509060101010101" pitchFamily="49" charset="-122"/>
                <a:ea typeface="隶书" panose="02010509060101010101" pitchFamily="49" charset="-122"/>
              </a:rPr>
              <a:t>，然后删除</a:t>
            </a:r>
            <a:endParaRPr lang="zh-CN" altLang="en-US">
              <a:latin typeface="隶书" panose="02010509060101010101" pitchFamily="49" charset="-122"/>
              <a:ea typeface="隶书" panose="02010509060101010101" pitchFamily="49" charset="-122"/>
            </a:endParaRPr>
          </a:p>
          <a:p>
            <a:r>
              <a:rPr lang="en-US" altLang="zh-CN">
                <a:latin typeface="隶书" panose="02010509060101010101" pitchFamily="49" charset="-122"/>
                <a:ea typeface="隶书" panose="02010509060101010101" pitchFamily="49" charset="-122"/>
              </a:rPr>
              <a:t>void  delete(int s)</a:t>
            </a:r>
            <a:endParaRPr lang="en-US" altLang="zh-CN">
              <a:latin typeface="隶书" panose="02010509060101010101" pitchFamily="49" charset="-122"/>
              <a:ea typeface="隶书" panose="02010509060101010101" pitchFamily="49" charset="-122"/>
            </a:endParaRPr>
          </a:p>
          <a:p>
            <a:r>
              <a:rPr lang="en-US" altLang="zh-CN">
                <a:latin typeface="隶书" panose="02010509060101010101" pitchFamily="49" charset="-122"/>
                <a:ea typeface="隶书" panose="02010509060101010101" pitchFamily="49" charset="-122"/>
              </a:rPr>
              <a:t>{</a:t>
            </a:r>
            <a:endParaRPr lang="en-US" altLang="zh-CN">
              <a:latin typeface="隶书" panose="02010509060101010101" pitchFamily="49" charset="-122"/>
              <a:ea typeface="隶书" panose="02010509060101010101" pitchFamily="49" charset="-122"/>
            </a:endParaRPr>
          </a:p>
          <a:p>
            <a:r>
              <a:rPr lang="en-US" altLang="zh-CN">
                <a:latin typeface="隶书" panose="02010509060101010101" pitchFamily="49" charset="-122"/>
                <a:ea typeface="隶书" panose="02010509060101010101" pitchFamily="49" charset="-122"/>
              </a:rPr>
              <a:t>	for(t;t&lt;=n-1;t++)	a[t]=a[t+1];</a:t>
            </a:r>
            <a:endParaRPr lang="en-US" altLang="zh-CN">
              <a:latin typeface="隶书" panose="02010509060101010101" pitchFamily="49" charset="-122"/>
              <a:ea typeface="隶书" panose="02010509060101010101" pitchFamily="49" charset="-122"/>
            </a:endParaRPr>
          </a:p>
          <a:p>
            <a:r>
              <a:rPr lang="en-US" altLang="zh-CN">
                <a:latin typeface="隶书" panose="02010509060101010101" pitchFamily="49" charset="-122"/>
                <a:ea typeface="隶书" panose="02010509060101010101" pitchFamily="49" charset="-122"/>
              </a:rPr>
              <a:t>	n--;	  </a:t>
            </a:r>
            <a:endParaRPr lang="en-US" altLang="zh-CN">
              <a:latin typeface="隶书" panose="02010509060101010101" pitchFamily="49" charset="-122"/>
              <a:ea typeface="隶书" panose="02010509060101010101" pitchFamily="49" charset="-122"/>
            </a:endParaRPr>
          </a:p>
          <a:p>
            <a:r>
              <a:rPr lang="en-US" altLang="zh-CN">
                <a:latin typeface="隶书" panose="02010509060101010101" pitchFamily="49" charset="-122"/>
                <a:ea typeface="隶书" panose="02010509060101010101" pitchFamily="49" charset="-122"/>
              </a:rPr>
              <a:t>}</a:t>
            </a:r>
            <a:endParaRPr lang="en-US" altLang="zh-CN">
              <a:latin typeface="隶书" panose="02010509060101010101" pitchFamily="49" charset="-122"/>
              <a:ea typeface="隶书" panose="02010509060101010101" pitchFamily="49" charset="-122"/>
            </a:endParaRPr>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线性表的基本操作（删除）数组实现</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1800">
                <a:latin typeface="隶书" panose="02010509060101010101" pitchFamily="49" charset="-122"/>
                <a:ea typeface="隶书" panose="02010509060101010101" pitchFamily="49" charset="-122"/>
              </a:rPr>
              <a:t>int LocateElem(LinkList L,ElemType e)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int i=0;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LinkList p=L;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while(p)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i++;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if(p-&gt;data==e) /* 找到这样的数据元素 */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return i;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p=p-&gt;next;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return 0;  </a:t>
            </a:r>
            <a:endParaRPr lang="zh-CN" altLang="en-US" sz="1800">
              <a:latin typeface="隶书" panose="02010509060101010101" pitchFamily="49" charset="-122"/>
              <a:ea typeface="隶书" panose="02010509060101010101" pitchFamily="49" charset="-122"/>
            </a:endParaRPr>
          </a:p>
          <a:p>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线性表的基本操作（查找）链表实现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 name="文本框 3"/>
          <p:cNvSpPr txBox="1"/>
          <p:nvPr/>
        </p:nvSpPr>
        <p:spPr>
          <a:xfrm>
            <a:off x="5888355" y="2604770"/>
            <a:ext cx="5271770" cy="822960"/>
          </a:xfrm>
          <a:prstGeom prst="rect">
            <a:avLst/>
          </a:prstGeom>
          <a:noFill/>
        </p:spPr>
        <p:txBody>
          <a:bodyPr wrap="square" rtlCol="0" anchor="t">
            <a:spAutoFit/>
          </a:bodyPr>
          <a:p>
            <a:r>
              <a:rPr lang="zh-CN" altLang="en-US" sz="2400">
                <a:solidFill>
                  <a:srgbClr val="FB5CFD"/>
                </a:solidFill>
                <a:latin typeface="隶书" panose="02010509060101010101" pitchFamily="49" charset="-122"/>
                <a:ea typeface="隶书" panose="02010509060101010101" pitchFamily="49" charset="-122"/>
              </a:rPr>
              <a:t>返回L中第1个与e满足关系的数据元素的位序，若没有则返回0</a:t>
            </a:r>
            <a:endParaRPr lang="zh-CN" altLang="en-US" sz="2400">
              <a:solidFill>
                <a:srgbClr val="FB5CFD"/>
              </a:solidFill>
              <a:latin typeface="隶书" panose="02010509060101010101" pitchFamily="49" charset="-122"/>
              <a:ea typeface="隶书" panose="020105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latinLnBrk="0">
              <a:lnSpc>
                <a:spcPct val="100000"/>
              </a:lnSpc>
              <a:spcBef>
                <a:spcPts val="0"/>
              </a:spcBef>
            </a:pPr>
            <a:r>
              <a:rPr lang="zh-CN" altLang="en-US" sz="1800">
                <a:latin typeface="隶书" panose="02010509060101010101" pitchFamily="49" charset="-122"/>
                <a:ea typeface="隶书" panose="02010509060101010101" pitchFamily="49" charset="-122"/>
              </a:rPr>
              <a:t>bool listInsert(linklist *l,int i,int val)</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int j;</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linklist p,s;</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p=*l;</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j=1;</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while(p&amp;&amp;j&lt;i)</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p=p-&gt;next;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++j;</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if(!p||j&gt;i)</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return false;</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s=</a:t>
            </a:r>
            <a:r>
              <a:rPr lang="en-US" altLang="zh-CN" sz="1800">
                <a:latin typeface="隶书" panose="02010509060101010101" pitchFamily="49" charset="-122"/>
                <a:ea typeface="隶书" panose="02010509060101010101" pitchFamily="49" charset="-122"/>
              </a:rPr>
              <a:t>new linklist</a:t>
            </a:r>
            <a:r>
              <a:rPr lang="zh-CN" altLang="en-US" sz="1800">
                <a:latin typeface="隶书" panose="02010509060101010101" pitchFamily="49" charset="-122"/>
                <a:ea typeface="隶书" panose="02010509060101010101" pitchFamily="49" charset="-122"/>
              </a:rPr>
              <a: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s-&gt;data=val;</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s-&gt;next=p-&gt;next;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p-&gt;next=s;</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return true;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a:t>
            </a:r>
            <a:endParaRPr lang="zh-CN" altLang="en-US" sz="1800">
              <a:latin typeface="隶书" panose="02010509060101010101" pitchFamily="49" charset="-122"/>
              <a:ea typeface="隶书" panose="02010509060101010101" pitchFamily="49" charset="-122"/>
            </a:endParaRPr>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线性表的基本操作（插入）链表实现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 name="文本框 1"/>
          <p:cNvSpPr txBox="1"/>
          <p:nvPr/>
        </p:nvSpPr>
        <p:spPr>
          <a:xfrm>
            <a:off x="4565650" y="2971800"/>
            <a:ext cx="5916295" cy="822960"/>
          </a:xfrm>
          <a:prstGeom prst="rect">
            <a:avLst/>
          </a:prstGeom>
          <a:noFill/>
        </p:spPr>
        <p:txBody>
          <a:bodyPr wrap="square" rtlCol="0" anchor="t">
            <a:spAutoFit/>
          </a:bodyPr>
          <a:p>
            <a:r>
              <a:rPr lang="zh-CN" altLang="en-US" sz="2400">
                <a:solidFill>
                  <a:srgbClr val="FB5CFD"/>
                </a:solidFill>
                <a:latin typeface="隶书" panose="02010509060101010101" pitchFamily="49" charset="-122"/>
                <a:ea typeface="隶书" panose="02010509060101010101" pitchFamily="49" charset="-122"/>
              </a:rPr>
              <a:t>在L中第i个位置之前插入新的整型数据元素</a:t>
            </a:r>
            <a:r>
              <a:rPr lang="en-US" altLang="zh-CN" sz="2400">
                <a:solidFill>
                  <a:srgbClr val="FB5CFD"/>
                </a:solidFill>
                <a:latin typeface="隶书" panose="02010509060101010101" pitchFamily="49" charset="-122"/>
                <a:ea typeface="隶书" panose="02010509060101010101" pitchFamily="49" charset="-122"/>
              </a:rPr>
              <a:t>val</a:t>
            </a:r>
            <a:r>
              <a:rPr lang="zh-CN" altLang="en-US" sz="2400">
                <a:solidFill>
                  <a:srgbClr val="FB5CFD"/>
                </a:solidFill>
                <a:latin typeface="隶书" panose="02010509060101010101" pitchFamily="49" charset="-122"/>
                <a:ea typeface="隶书" panose="02010509060101010101" pitchFamily="49" charset="-122"/>
              </a:rPr>
              <a:t>，L的长度加1</a:t>
            </a:r>
            <a:endParaRPr lang="zh-CN" altLang="en-US" sz="2400">
              <a:solidFill>
                <a:srgbClr val="FB5CFD"/>
              </a:solidFill>
              <a:latin typeface="隶书" panose="02010509060101010101" pitchFamily="49" charset="-122"/>
              <a:ea typeface="隶书" panose="020105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latinLnBrk="0">
              <a:lnSpc>
                <a:spcPct val="100000"/>
              </a:lnSpc>
              <a:spcBef>
                <a:spcPts val="0"/>
              </a:spcBef>
            </a:pPr>
            <a:r>
              <a:rPr lang="en-US" altLang="zh-CN" sz="1800">
                <a:latin typeface="隶书" panose="02010509060101010101" pitchFamily="49" charset="-122"/>
                <a:ea typeface="隶书" panose="02010509060101010101" pitchFamily="49" charset="-122"/>
              </a:rPr>
              <a:t>bool</a:t>
            </a:r>
            <a:r>
              <a:rPr lang="zh-CN" altLang="en-US" sz="1800">
                <a:latin typeface="隶书" panose="02010509060101010101" pitchFamily="49" charset="-122"/>
                <a:ea typeface="隶书" panose="02010509060101010101" pitchFamily="49" charset="-122"/>
              </a:rPr>
              <a:t> ListDelete(LinkList *L,int i,ElemType *e)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int j;</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LinkList p,q;</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p = *L;</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j = 1;</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while (p-&gt;next &amp;&amp; j &lt; i)	/* 遍历寻找第i个元素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p = p-&gt;next;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++j;</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if (!(p-&gt;next) || j &gt; i)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return </a:t>
            </a:r>
            <a:r>
              <a:rPr lang="en-US" altLang="zh-CN" sz="1800">
                <a:latin typeface="隶书" panose="02010509060101010101" pitchFamily="49" charset="-122"/>
                <a:ea typeface="隶书" panose="02010509060101010101" pitchFamily="49" charset="-122"/>
              </a:rPr>
              <a:t>false</a:t>
            </a:r>
            <a:r>
              <a:rPr lang="zh-CN" altLang="en-US" sz="1800">
                <a:latin typeface="隶书" panose="02010509060101010101" pitchFamily="49" charset="-122"/>
                <a:ea typeface="隶书" panose="02010509060101010101" pitchFamily="49" charset="-122"/>
              </a:rPr>
              <a:t>;           /* 第i个元素不存在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q = p-&gt;next;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p-&gt;next = q-&gt;next;			/* 将q的后继赋值给p的后继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*e = q-&gt;data;               /* 将q结点中的数据给e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free(q);                    /* 让系统回收此结点，释放内存 */</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	return </a:t>
            </a:r>
            <a:r>
              <a:rPr lang="en-US" altLang="zh-CN" sz="1800">
                <a:latin typeface="隶书" panose="02010509060101010101" pitchFamily="49" charset="-122"/>
                <a:ea typeface="隶书" panose="02010509060101010101" pitchFamily="49" charset="-122"/>
              </a:rPr>
              <a:t>true</a:t>
            </a:r>
            <a:r>
              <a:rPr lang="zh-CN" altLang="en-US" sz="1800">
                <a:latin typeface="隶书" panose="02010509060101010101" pitchFamily="49" charset="-122"/>
                <a:ea typeface="隶书" panose="02010509060101010101" pitchFamily="49" charset="-122"/>
              </a:rPr>
              <a:t>;</a:t>
            </a:r>
            <a:endParaRPr lang="zh-CN" altLang="en-US" sz="1800">
              <a:latin typeface="隶书" panose="02010509060101010101" pitchFamily="49" charset="-122"/>
              <a:ea typeface="隶书" panose="02010509060101010101" pitchFamily="49" charset="-122"/>
            </a:endParaRPr>
          </a:p>
          <a:p>
            <a:pPr latinLnBrk="0">
              <a:lnSpc>
                <a:spcPct val="100000"/>
              </a:lnSpc>
              <a:spcBef>
                <a:spcPts val="0"/>
              </a:spcBef>
            </a:pPr>
            <a:r>
              <a:rPr lang="zh-CN" altLang="en-US" sz="1800">
                <a:latin typeface="隶书" panose="02010509060101010101" pitchFamily="49" charset="-122"/>
                <a:ea typeface="隶书" panose="02010509060101010101" pitchFamily="49" charset="-122"/>
              </a:rPr>
              <a:t>}</a:t>
            </a:r>
            <a:endParaRPr lang="zh-CN" altLang="en-US" sz="1800">
              <a:latin typeface="隶书" panose="02010509060101010101" pitchFamily="49" charset="-122"/>
              <a:ea typeface="隶书" panose="02010509060101010101" pitchFamily="49" charset="-122"/>
            </a:endParaRPr>
          </a:p>
        </p:txBody>
      </p:sp>
      <p:sp>
        <p:nvSpPr>
          <p:cNvPr id="118786" name="标题 118785"/>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线性表的基本操作（删除）链表实现</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 name="文本框 1"/>
          <p:cNvSpPr txBox="1"/>
          <p:nvPr/>
        </p:nvSpPr>
        <p:spPr>
          <a:xfrm>
            <a:off x="6467475" y="1832610"/>
            <a:ext cx="5916295" cy="822960"/>
          </a:xfrm>
          <a:prstGeom prst="rect">
            <a:avLst/>
          </a:prstGeom>
          <a:noFill/>
        </p:spPr>
        <p:txBody>
          <a:bodyPr wrap="square" rtlCol="0" anchor="t">
            <a:spAutoFit/>
          </a:bodyPr>
          <a:p>
            <a:r>
              <a:rPr sz="2400">
                <a:solidFill>
                  <a:srgbClr val="FB5CFD"/>
                </a:solidFill>
                <a:latin typeface="隶书" panose="02010509060101010101" pitchFamily="49" charset="-122"/>
                <a:ea typeface="隶书" panose="02010509060101010101" pitchFamily="49" charset="-122"/>
              </a:rPr>
              <a:t>删除L的第i个数据元素，并用e返回其值，L的长度减1</a:t>
            </a:r>
            <a:endParaRPr sz="2400">
              <a:solidFill>
                <a:srgbClr val="FB5CFD"/>
              </a:solidFill>
              <a:latin typeface="隶书" panose="02010509060101010101" pitchFamily="49" charset="-122"/>
              <a:ea typeface="隶书" panose="020105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4138295" y="1558290"/>
            <a:ext cx="8547100" cy="4003675"/>
          </a:xfrm>
        </p:spPr>
        <p:txBody>
          <a:bodyPr/>
          <a:p>
            <a:r>
              <a:rPr lang="zh-CN" altLang="en-US" sz="1800">
                <a:latin typeface="隶书" panose="02010509060101010101" pitchFamily="49" charset="-122"/>
                <a:ea typeface="隶书" panose="02010509060101010101" pitchFamily="49" charset="-122"/>
                <a:sym typeface="+mn-ea"/>
              </a:rPr>
              <a:t>void insertsort(int r[]) //对 r[1..n]按递增序进行插入排序，x 是监视哨</a:t>
            </a:r>
            <a:endParaRPr lang="zh-CN" altLang="en-US" sz="1800">
              <a:latin typeface="隶书" panose="02010509060101010101" pitchFamily="49" charset="-122"/>
              <a:ea typeface="隶书" panose="02010509060101010101" pitchFamily="49" charset="-122"/>
            </a:endParaRPr>
          </a:p>
          <a:p>
            <a:pPr lvl="0"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a:t>
            </a:r>
            <a:endParaRPr lang="zh-CN" altLang="en-US" sz="1800">
              <a:latin typeface="隶书" panose="02010509060101010101" pitchFamily="49" charset="-122"/>
              <a:ea typeface="隶书" panose="02010509060101010101" pitchFamily="49" charset="-122"/>
            </a:endParaRPr>
          </a:p>
          <a:p>
            <a:pPr lvl="1"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for (i=2;i&lt;=n;i++) //依次插入 r[2],...,r[n]</a:t>
            </a:r>
            <a:endParaRPr lang="zh-CN" altLang="en-US" sz="1800">
              <a:latin typeface="隶书" panose="02010509060101010101" pitchFamily="49" charset="-122"/>
              <a:ea typeface="隶书" panose="02010509060101010101" pitchFamily="49" charset="-122"/>
            </a:endParaRPr>
          </a:p>
          <a:p>
            <a:pPr lvl="1"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a:t>
            </a:r>
            <a:endParaRPr lang="zh-CN" altLang="en-US" sz="1800">
              <a:latin typeface="隶书" panose="02010509060101010101" pitchFamily="49" charset="-122"/>
              <a:ea typeface="隶书" panose="02010509060101010101" pitchFamily="49" charset="-122"/>
            </a:endParaRPr>
          </a:p>
          <a:p>
            <a:pPr lvl="2"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x=r[i]; </a:t>
            </a:r>
            <a:endParaRPr lang="zh-CN" altLang="en-US" sz="1800">
              <a:latin typeface="隶书" panose="02010509060101010101" pitchFamily="49" charset="-122"/>
              <a:ea typeface="隶书" panose="02010509060101010101" pitchFamily="49" charset="-122"/>
            </a:endParaRPr>
          </a:p>
          <a:p>
            <a:pPr lvl="2"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j= i-1;</a:t>
            </a:r>
            <a:endParaRPr lang="zh-CN" altLang="en-US" sz="1800">
              <a:latin typeface="隶书" panose="02010509060101010101" pitchFamily="49" charset="-122"/>
              <a:ea typeface="隶书" panose="02010509060101010101" pitchFamily="49" charset="-122"/>
            </a:endParaRPr>
          </a:p>
          <a:p>
            <a:pPr lvl="2"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while (x&lt; r[j]) //查找 r[i]的插入位置/</a:t>
            </a:r>
            <a:endParaRPr lang="zh-CN" altLang="en-US" sz="1800">
              <a:latin typeface="隶书" panose="02010509060101010101" pitchFamily="49" charset="-122"/>
              <a:ea typeface="隶书" panose="02010509060101010101" pitchFamily="49" charset="-122"/>
            </a:endParaRPr>
          </a:p>
          <a:p>
            <a:pPr lvl="2"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a:t>
            </a:r>
            <a:endParaRPr lang="zh-CN" altLang="en-US" sz="1800">
              <a:latin typeface="隶书" panose="02010509060101010101" pitchFamily="49" charset="-122"/>
              <a:ea typeface="隶书" panose="02010509060101010101" pitchFamily="49" charset="-122"/>
            </a:endParaRPr>
          </a:p>
          <a:p>
            <a:pPr lvl="3"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r[j+1] =r[j]; //将大于 r[i]的元素后移/</a:t>
            </a:r>
            <a:endParaRPr lang="zh-CN" altLang="en-US" sz="1800">
              <a:latin typeface="隶书" panose="02010509060101010101" pitchFamily="49" charset="-122"/>
              <a:ea typeface="隶书" panose="02010509060101010101" pitchFamily="49" charset="-122"/>
            </a:endParaRPr>
          </a:p>
          <a:p>
            <a:pPr lvl="3"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j--;</a:t>
            </a:r>
            <a:endParaRPr lang="zh-CN" altLang="en-US" sz="1800">
              <a:latin typeface="隶书" panose="02010509060101010101" pitchFamily="49" charset="-122"/>
              <a:ea typeface="隶书" panose="02010509060101010101" pitchFamily="49" charset="-122"/>
            </a:endParaRPr>
          </a:p>
          <a:p>
            <a:pPr lvl="2"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a:t>
            </a:r>
            <a:endParaRPr lang="zh-CN" altLang="en-US" sz="1800">
              <a:latin typeface="隶书" panose="02010509060101010101" pitchFamily="49" charset="-122"/>
              <a:ea typeface="隶书" panose="02010509060101010101" pitchFamily="49" charset="-122"/>
            </a:endParaRPr>
          </a:p>
          <a:p>
            <a:pPr lvl="2"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r[j+1] = x; //插入 r[i] </a:t>
            </a:r>
            <a:endParaRPr lang="zh-CN" altLang="en-US" sz="1800">
              <a:latin typeface="隶书" panose="02010509060101010101" pitchFamily="49" charset="-122"/>
              <a:ea typeface="隶书" panose="02010509060101010101" pitchFamily="49" charset="-122"/>
            </a:endParaRPr>
          </a:p>
          <a:p>
            <a:pPr lvl="1"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 }</a:t>
            </a:r>
            <a:endParaRPr lang="zh-CN" altLang="en-US" sz="1800">
              <a:latin typeface="隶书" panose="02010509060101010101" pitchFamily="49" charset="-122"/>
              <a:ea typeface="隶书" panose="02010509060101010101" pitchFamily="49" charset="-122"/>
            </a:endParaRPr>
          </a:p>
          <a:p>
            <a:pPr lvl="0" indent="0" latinLnBrk="0">
              <a:lnSpc>
                <a:spcPct val="100000"/>
              </a:lnSpc>
              <a:spcBef>
                <a:spcPts val="0"/>
              </a:spcBef>
            </a:pPr>
            <a:r>
              <a:rPr lang="zh-CN" altLang="en-US" sz="1800">
                <a:latin typeface="隶书" panose="02010509060101010101" pitchFamily="49" charset="-122"/>
                <a:ea typeface="隶书" panose="02010509060101010101" pitchFamily="49" charset="-122"/>
                <a:sym typeface="+mn-ea"/>
              </a:rPr>
              <a:t>}</a:t>
            </a:r>
            <a:endParaRPr lang="zh-CN" altLang="en-US" sz="1800">
              <a:latin typeface="隶书" panose="02010509060101010101" pitchFamily="49" charset="-122"/>
              <a:ea typeface="隶书" panose="02010509060101010101" pitchFamily="49" charset="-122"/>
            </a:endParaRPr>
          </a:p>
          <a:p>
            <a:endParaRPr lang="zh-CN" altLang="en-US">
              <a:latin typeface="隶书" panose="02010509060101010101" pitchFamily="49" charset="-122"/>
              <a:ea typeface="隶书" panose="02010509060101010101" pitchFamily="49" charset="-122"/>
            </a:endParaRPr>
          </a:p>
        </p:txBody>
      </p:sp>
      <p:sp>
        <p:nvSpPr>
          <p:cNvPr id="5" name="文本框 4"/>
          <p:cNvSpPr txBox="1"/>
          <p:nvPr/>
        </p:nvSpPr>
        <p:spPr>
          <a:xfrm>
            <a:off x="838200" y="1393825"/>
            <a:ext cx="3369310" cy="3322320"/>
          </a:xfrm>
          <a:prstGeom prst="rect">
            <a:avLst/>
          </a:prstGeom>
          <a:noFill/>
        </p:spPr>
        <p:txBody>
          <a:bodyPr wrap="square" rtlCol="0" anchor="t">
            <a:spAutoFit/>
          </a:bodyPr>
          <a:p>
            <a:r>
              <a:rPr lang="zh-CN" altLang="en-US" sz="2800">
                <a:solidFill>
                  <a:srgbClr val="FF0000"/>
                </a:solidFill>
                <a:latin typeface="隶书" panose="02010509060101010101" pitchFamily="49" charset="-122"/>
                <a:ea typeface="隶书" panose="02010509060101010101" pitchFamily="49" charset="-122"/>
                <a:sym typeface="+mn-ea"/>
              </a:rPr>
              <a:t>插入排序：</a:t>
            </a:r>
            <a:endParaRPr lang="zh-CN" altLang="en-US" sz="2800">
              <a:solidFill>
                <a:srgbClr val="FF0000"/>
              </a:solidFill>
              <a:latin typeface="隶书" panose="02010509060101010101" pitchFamily="49" charset="-122"/>
              <a:ea typeface="隶书" panose="02010509060101010101" pitchFamily="49" charset="-122"/>
              <a:sym typeface="+mn-ea"/>
            </a:endParaRPr>
          </a:p>
          <a:p>
            <a:r>
              <a:rPr lang="zh-CN" altLang="en-US" sz="2400">
                <a:solidFill>
                  <a:srgbClr val="FB5CFD"/>
                </a:solidFill>
                <a:latin typeface="隶书" panose="02010509060101010101" pitchFamily="49" charset="-122"/>
                <a:ea typeface="隶书" panose="02010509060101010101" pitchFamily="49" charset="-122"/>
              </a:rPr>
              <a:t>基本思想</a:t>
            </a:r>
            <a:r>
              <a:rPr lang="zh-CN" altLang="en-US" sz="2400">
                <a:latin typeface="隶书" panose="02010509060101010101" pitchFamily="49" charset="-122"/>
                <a:ea typeface="隶书" panose="02010509060101010101" pitchFamily="49" charset="-122"/>
              </a:rPr>
              <a:t>：</a:t>
            </a:r>
            <a:endParaRPr lang="zh-CN" altLang="en-US" sz="2400">
              <a:latin typeface="隶书" panose="02010509060101010101" pitchFamily="49" charset="-122"/>
              <a:ea typeface="隶书" panose="02010509060101010101" pitchFamily="49" charset="-122"/>
            </a:endParaRPr>
          </a:p>
          <a:p>
            <a:r>
              <a:rPr lang="zh-CN" altLang="en-US" sz="2000">
                <a:latin typeface="隶书" panose="02010509060101010101" pitchFamily="49" charset="-122"/>
                <a:ea typeface="隶书" panose="02010509060101010101" pitchFamily="49" charset="-122"/>
              </a:rPr>
              <a:t>经过i-1遍处理后，a[1],a[2],……,a[i-1]已排好序。</a:t>
            </a:r>
            <a:endParaRPr lang="zh-CN" altLang="en-US" sz="2000">
              <a:latin typeface="隶书" panose="02010509060101010101" pitchFamily="49" charset="-122"/>
              <a:ea typeface="隶书" panose="02010509060101010101" pitchFamily="49" charset="-122"/>
            </a:endParaRPr>
          </a:p>
          <a:p>
            <a:r>
              <a:rPr lang="zh-CN" altLang="en-US" sz="2000">
                <a:latin typeface="隶书" panose="02010509060101010101" pitchFamily="49" charset="-122"/>
                <a:ea typeface="隶书" panose="02010509060101010101" pitchFamily="49" charset="-122"/>
              </a:rPr>
              <a:t>第i遍处理是将元素a[i]插入到a[1],a[2],……,a[i-1]的适当的位置，从而使得a[1],a[2],……,a[i-1],a[i]又是排好的序列。</a:t>
            </a:r>
            <a:endParaRPr lang="zh-CN" altLang="en-US" sz="2000">
              <a:latin typeface="隶书" panose="02010509060101010101" pitchFamily="49" charset="-122"/>
              <a:ea typeface="隶书" panose="020105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算法</a:t>
            </a:r>
            <a:endParaRPr lang="zh-CN" altLang="en-US">
              <a:solidFill>
                <a:srgbClr val="FF0000"/>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p>
            <a:r>
              <a:rPr lang="zh-CN" altLang="en-US" sz="2800" dirty="0">
                <a:solidFill>
                  <a:srgbClr val="FB5CFD"/>
                </a:solidFill>
                <a:latin typeface="隶书" panose="02010509060101010101" pitchFamily="49" charset="-122"/>
                <a:ea typeface="隶书" panose="02010509060101010101" pitchFamily="49" charset="-122"/>
                <a:sym typeface="+mn-ea"/>
              </a:rPr>
              <a:t>解决问题的方法和步骤</a:t>
            </a:r>
            <a:r>
              <a:rPr lang="zh-CN" altLang="en-US" sz="2800" dirty="0">
                <a:solidFill>
                  <a:schemeClr val="tx1">
                    <a:lumMod val="50000"/>
                  </a:schemeClr>
                </a:solidFill>
                <a:latin typeface="隶书" panose="02010509060101010101" pitchFamily="49" charset="-122"/>
                <a:ea typeface="隶书" panose="02010509060101010101" pitchFamily="49" charset="-122"/>
                <a:sym typeface="+mn-ea"/>
              </a:rPr>
              <a:t>。</a:t>
            </a:r>
            <a:endParaRPr lang="zh-CN" altLang="en-US" sz="2800" dirty="0">
              <a:solidFill>
                <a:schemeClr val="tx1">
                  <a:lumMod val="50000"/>
                </a:schemeClr>
              </a:solidFill>
              <a:latin typeface="隶书" panose="02010509060101010101" pitchFamily="49" charset="-122"/>
              <a:ea typeface="隶书" panose="02010509060101010101" pitchFamily="49" charset="-122"/>
              <a:sym typeface="+mn-ea"/>
            </a:endParaRPr>
          </a:p>
          <a:p>
            <a:r>
              <a:rPr lang="zh-CN" altLang="en-US" dirty="0">
                <a:solidFill>
                  <a:schemeClr val="tx1">
                    <a:lumMod val="50000"/>
                  </a:schemeClr>
                </a:solidFill>
                <a:latin typeface="隶书" panose="02010509060101010101" pitchFamily="49" charset="-122"/>
                <a:ea typeface="隶书" panose="02010509060101010101" pitchFamily="49" charset="-122"/>
                <a:sym typeface="+mn-ea"/>
              </a:rPr>
              <a:t>     特征：</a:t>
            </a:r>
            <a:endParaRPr lang="zh-CN" altLang="en-US" dirty="0">
              <a:solidFill>
                <a:schemeClr val="tx1">
                  <a:lumMod val="50000"/>
                </a:schemeClr>
              </a:solidFill>
              <a:latin typeface="隶书" panose="02010509060101010101" pitchFamily="49" charset="-122"/>
              <a:ea typeface="隶书" panose="02010509060101010101" pitchFamily="49" charset="-122"/>
              <a:sym typeface="+mn-ea"/>
            </a:endParaRPr>
          </a:p>
          <a:p>
            <a:pPr lvl="0" latinLnBrk="0">
              <a:lnSpc>
                <a:spcPct val="100000"/>
              </a:lnSpc>
              <a:spcBef>
                <a:spcPts val="0"/>
              </a:spcBef>
            </a:pPr>
            <a:r>
              <a:rPr lang="en-US" altLang="zh-CN" b="1" dirty="0">
                <a:solidFill>
                  <a:srgbClr val="000000"/>
                </a:solidFill>
                <a:latin typeface="隶书" panose="02010509060101010101" pitchFamily="49" charset="-122"/>
                <a:ea typeface="隶书" panose="02010509060101010101" pitchFamily="49" charset="-122"/>
                <a:sym typeface="+mn-ea"/>
              </a:rPr>
              <a:t>          1</a:t>
            </a:r>
            <a:r>
              <a:rPr lang="zh-CN" altLang="en-US" b="1" dirty="0">
                <a:solidFill>
                  <a:srgbClr val="000000"/>
                </a:solidFill>
                <a:latin typeface="隶书" panose="02010509060101010101" pitchFamily="49" charset="-122"/>
                <a:ea typeface="隶书" panose="02010509060101010101" pitchFamily="49" charset="-122"/>
                <a:sym typeface="+mn-ea"/>
              </a:rPr>
              <a:t>）、</a:t>
            </a:r>
            <a:r>
              <a:rPr lang="zh-CN" altLang="en-US" b="1" dirty="0">
                <a:solidFill>
                  <a:srgbClr val="FB5CFD"/>
                </a:solidFill>
                <a:latin typeface="隶书" panose="02010509060101010101" pitchFamily="49" charset="-122"/>
                <a:ea typeface="隶书" panose="02010509060101010101" pitchFamily="49" charset="-122"/>
                <a:sym typeface="+mn-ea"/>
              </a:rPr>
              <a:t>有穷性</a:t>
            </a:r>
            <a:br>
              <a:rPr lang="zh-CN" altLang="en-US" b="1" dirty="0">
                <a:solidFill>
                  <a:srgbClr val="000000"/>
                </a:solidFill>
                <a:latin typeface="隶书" panose="02010509060101010101" pitchFamily="49" charset="-122"/>
                <a:ea typeface="隶书" panose="02010509060101010101" pitchFamily="49" charset="-122"/>
                <a:sym typeface="+mn-ea"/>
              </a:rPr>
            </a:br>
            <a:r>
              <a:rPr lang="zh-CN" altLang="en-US" b="1" dirty="0">
                <a:solidFill>
                  <a:srgbClr val="000000"/>
                </a:solidFill>
                <a:latin typeface="隶书" panose="02010509060101010101" pitchFamily="49" charset="-122"/>
                <a:ea typeface="隶书" panose="02010509060101010101" pitchFamily="49" charset="-122"/>
                <a:sym typeface="+mn-ea"/>
              </a:rPr>
              <a:t>        </a:t>
            </a:r>
            <a:r>
              <a:rPr lang="en-US" altLang="zh-CN" b="1" dirty="0">
                <a:solidFill>
                  <a:srgbClr val="000000"/>
                </a:solidFill>
                <a:latin typeface="隶书" panose="02010509060101010101" pitchFamily="49" charset="-122"/>
                <a:ea typeface="隶书" panose="02010509060101010101" pitchFamily="49" charset="-122"/>
                <a:sym typeface="+mn-ea"/>
              </a:rPr>
              <a:t>2</a:t>
            </a:r>
            <a:r>
              <a:rPr lang="zh-CN" altLang="en-US" b="1" dirty="0">
                <a:solidFill>
                  <a:srgbClr val="000000"/>
                </a:solidFill>
                <a:latin typeface="隶书" panose="02010509060101010101" pitchFamily="49" charset="-122"/>
                <a:ea typeface="隶书" panose="02010509060101010101" pitchFamily="49" charset="-122"/>
                <a:sym typeface="+mn-ea"/>
              </a:rPr>
              <a:t>）、</a:t>
            </a:r>
            <a:r>
              <a:rPr lang="zh-CN" altLang="en-US" b="1" dirty="0">
                <a:solidFill>
                  <a:srgbClr val="FB5CFD"/>
                </a:solidFill>
                <a:latin typeface="隶书" panose="02010509060101010101" pitchFamily="49" charset="-122"/>
                <a:ea typeface="隶书" panose="02010509060101010101" pitchFamily="49" charset="-122"/>
                <a:sym typeface="+mn-ea"/>
              </a:rPr>
              <a:t>确定性</a:t>
            </a:r>
            <a:endParaRPr lang="zh-CN" altLang="en-US" b="1" dirty="0">
              <a:solidFill>
                <a:srgbClr val="FB5CFD"/>
              </a:solidFill>
              <a:latin typeface="隶书" panose="02010509060101010101" pitchFamily="49" charset="-122"/>
              <a:ea typeface="隶书" panose="02010509060101010101" pitchFamily="49" charset="-122"/>
              <a:sym typeface="+mn-ea"/>
            </a:endParaRPr>
          </a:p>
          <a:p>
            <a:pPr lvl="0" latinLnBrk="0">
              <a:lnSpc>
                <a:spcPct val="100000"/>
              </a:lnSpc>
              <a:spcBef>
                <a:spcPts val="0"/>
              </a:spcBef>
            </a:pPr>
            <a:r>
              <a:rPr lang="zh-CN" altLang="en-US" b="1" dirty="0">
                <a:solidFill>
                  <a:srgbClr val="000000"/>
                </a:solidFill>
                <a:latin typeface="隶书" panose="02010509060101010101" pitchFamily="49" charset="-122"/>
                <a:ea typeface="隶书" panose="02010509060101010101" pitchFamily="49" charset="-122"/>
                <a:sym typeface="+mn-ea"/>
              </a:rPr>
              <a:t>          </a:t>
            </a:r>
            <a:r>
              <a:rPr lang="en-US" altLang="zh-CN" b="1" dirty="0">
                <a:solidFill>
                  <a:srgbClr val="000000"/>
                </a:solidFill>
                <a:latin typeface="隶书" panose="02010509060101010101" pitchFamily="49" charset="-122"/>
                <a:ea typeface="隶书" panose="02010509060101010101" pitchFamily="49" charset="-122"/>
                <a:sym typeface="+mn-ea"/>
              </a:rPr>
              <a:t>3</a:t>
            </a:r>
            <a:r>
              <a:rPr lang="zh-CN" altLang="en-US" b="1" dirty="0">
                <a:solidFill>
                  <a:srgbClr val="000000"/>
                </a:solidFill>
                <a:latin typeface="隶书" panose="02010509060101010101" pitchFamily="49" charset="-122"/>
                <a:ea typeface="隶书" panose="02010509060101010101" pitchFamily="49" charset="-122"/>
                <a:sym typeface="+mn-ea"/>
              </a:rPr>
              <a:t>）、</a:t>
            </a:r>
            <a:r>
              <a:rPr lang="zh-CN" altLang="en-US" b="1" dirty="0">
                <a:solidFill>
                  <a:srgbClr val="FB5CFD"/>
                </a:solidFill>
                <a:latin typeface="隶书" panose="02010509060101010101" pitchFamily="49" charset="-122"/>
                <a:ea typeface="隶书" panose="02010509060101010101" pitchFamily="49" charset="-122"/>
                <a:sym typeface="+mn-ea"/>
              </a:rPr>
              <a:t>可行性</a:t>
            </a:r>
            <a:endParaRPr lang="zh-CN" altLang="en-US" b="1" dirty="0">
              <a:solidFill>
                <a:srgbClr val="FB5CFD"/>
              </a:solidFill>
              <a:latin typeface="隶书" panose="02010509060101010101" pitchFamily="49" charset="-122"/>
              <a:ea typeface="隶书" panose="02010509060101010101" pitchFamily="49" charset="-122"/>
              <a:sym typeface="+mn-ea"/>
            </a:endParaRPr>
          </a:p>
          <a:p>
            <a:pPr lvl="0" latinLnBrk="0">
              <a:lnSpc>
                <a:spcPct val="100000"/>
              </a:lnSpc>
              <a:spcBef>
                <a:spcPts val="0"/>
              </a:spcBef>
            </a:pPr>
            <a:r>
              <a:rPr lang="zh-CN" altLang="en-US" b="1" dirty="0">
                <a:solidFill>
                  <a:srgbClr val="000000"/>
                </a:solidFill>
                <a:latin typeface="隶书" panose="02010509060101010101" pitchFamily="49" charset="-122"/>
                <a:ea typeface="隶书" panose="02010509060101010101" pitchFamily="49" charset="-122"/>
                <a:sym typeface="+mn-ea"/>
              </a:rPr>
              <a:t>          </a:t>
            </a:r>
            <a:r>
              <a:rPr lang="en-US" altLang="zh-CN" b="1" dirty="0">
                <a:solidFill>
                  <a:srgbClr val="000000"/>
                </a:solidFill>
                <a:latin typeface="隶书" panose="02010509060101010101" pitchFamily="49" charset="-122"/>
                <a:ea typeface="隶书" panose="02010509060101010101" pitchFamily="49" charset="-122"/>
                <a:sym typeface="+mn-ea"/>
              </a:rPr>
              <a:t>4</a:t>
            </a:r>
            <a:r>
              <a:rPr lang="zh-CN" altLang="en-US" b="1" dirty="0">
                <a:solidFill>
                  <a:srgbClr val="000000"/>
                </a:solidFill>
                <a:latin typeface="隶书" panose="02010509060101010101" pitchFamily="49" charset="-122"/>
                <a:ea typeface="隶书" panose="02010509060101010101" pitchFamily="49" charset="-122"/>
                <a:sym typeface="+mn-ea"/>
              </a:rPr>
              <a:t>）、</a:t>
            </a:r>
            <a:r>
              <a:rPr lang="zh-CN" altLang="en-US" b="1" dirty="0">
                <a:solidFill>
                  <a:srgbClr val="FB5CFD"/>
                </a:solidFill>
                <a:latin typeface="隶书" panose="02010509060101010101" pitchFamily="49" charset="-122"/>
                <a:ea typeface="隶书" panose="02010509060101010101" pitchFamily="49" charset="-122"/>
                <a:sym typeface="+mn-ea"/>
              </a:rPr>
              <a:t>输入</a:t>
            </a:r>
            <a:r>
              <a:rPr lang="en-US" altLang="zh-CN" b="1" dirty="0">
                <a:solidFill>
                  <a:srgbClr val="FB5CFD"/>
                </a:solidFill>
                <a:latin typeface="隶书" panose="02010509060101010101" pitchFamily="49" charset="-122"/>
                <a:ea typeface="隶书" panose="02010509060101010101" pitchFamily="49" charset="-122"/>
                <a:sym typeface="+mn-ea"/>
              </a:rPr>
              <a:t>(0</a:t>
            </a:r>
            <a:r>
              <a:rPr lang="zh-CN" altLang="en-US" b="1" dirty="0">
                <a:solidFill>
                  <a:srgbClr val="FB5CFD"/>
                </a:solidFill>
                <a:latin typeface="隶书" panose="02010509060101010101" pitchFamily="49" charset="-122"/>
                <a:ea typeface="隶书" panose="02010509060101010101" pitchFamily="49" charset="-122"/>
                <a:sym typeface="+mn-ea"/>
              </a:rPr>
              <a:t>或多个</a:t>
            </a:r>
            <a:r>
              <a:rPr lang="en-US" altLang="zh-CN" b="1" dirty="0">
                <a:solidFill>
                  <a:srgbClr val="FB5CFD"/>
                </a:solidFill>
                <a:latin typeface="隶书" panose="02010509060101010101" pitchFamily="49" charset="-122"/>
                <a:ea typeface="隶书" panose="02010509060101010101" pitchFamily="49" charset="-122"/>
                <a:sym typeface="+mn-ea"/>
              </a:rPr>
              <a:t>)</a:t>
            </a:r>
            <a:br>
              <a:rPr lang="en-US" altLang="zh-CN" b="1" dirty="0">
                <a:solidFill>
                  <a:srgbClr val="000000"/>
                </a:solidFill>
                <a:latin typeface="隶书" panose="02010509060101010101" pitchFamily="49" charset="-122"/>
                <a:ea typeface="隶书" panose="02010509060101010101" pitchFamily="49" charset="-122"/>
                <a:sym typeface="+mn-ea"/>
              </a:rPr>
            </a:br>
            <a:r>
              <a:rPr lang="en-US" altLang="zh-CN" b="1" dirty="0">
                <a:solidFill>
                  <a:srgbClr val="000000"/>
                </a:solidFill>
                <a:latin typeface="隶书" panose="02010509060101010101" pitchFamily="49" charset="-122"/>
                <a:ea typeface="隶书" panose="02010509060101010101" pitchFamily="49" charset="-122"/>
                <a:sym typeface="+mn-ea"/>
              </a:rPr>
              <a:t>        5</a:t>
            </a:r>
            <a:r>
              <a:rPr lang="zh-CN" altLang="en-US" b="1" dirty="0">
                <a:solidFill>
                  <a:srgbClr val="000000"/>
                </a:solidFill>
                <a:latin typeface="隶书" panose="02010509060101010101" pitchFamily="49" charset="-122"/>
                <a:ea typeface="隶书" panose="02010509060101010101" pitchFamily="49" charset="-122"/>
                <a:sym typeface="+mn-ea"/>
              </a:rPr>
              <a:t>）、</a:t>
            </a:r>
            <a:r>
              <a:rPr lang="zh-CN" altLang="en-US" b="1" dirty="0">
                <a:solidFill>
                  <a:srgbClr val="FB5CFD"/>
                </a:solidFill>
                <a:latin typeface="隶书" panose="02010509060101010101" pitchFamily="49" charset="-122"/>
                <a:ea typeface="隶书" panose="02010509060101010101" pitchFamily="49" charset="-122"/>
                <a:sym typeface="+mn-ea"/>
              </a:rPr>
              <a:t>输出（一个或多个）</a:t>
            </a:r>
            <a:endParaRPr lang="zh-CN" altLang="en-US" b="1" dirty="0">
              <a:solidFill>
                <a:srgbClr val="FB5CFD"/>
              </a:solidFill>
              <a:latin typeface="隶书" panose="02010509060101010101" pitchFamily="49" charset="-122"/>
              <a:ea typeface="隶书" panose="02010509060101010101" pitchFamily="49"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ctr"/>
            <a:r>
              <a:rPr lang="zh-CN" altLang="en-US" sz="2800" b="1" dirty="0">
                <a:solidFill>
                  <a:srgbClr val="FF0000"/>
                </a:solidFill>
                <a:latin typeface="隶书" panose="02010509060101010101" pitchFamily="49" charset="-122"/>
                <a:ea typeface="隶书" panose="02010509060101010101" pitchFamily="49" charset="-122"/>
                <a:sym typeface="+mn-ea"/>
              </a:rPr>
              <a:t>有序表的合并</a:t>
            </a:r>
            <a:endParaRPr lang="zh-CN" altLang="en-US" sz="2800" b="1" dirty="0">
              <a:solidFill>
                <a:srgbClr val="FF0000"/>
              </a:solidFill>
              <a:latin typeface="隶书" panose="02010509060101010101" pitchFamily="49" charset="-122"/>
              <a:ea typeface="隶书" panose="02010509060101010101" pitchFamily="49" charset="-122"/>
              <a:sym typeface="+mn-ea"/>
            </a:endParaRPr>
          </a:p>
          <a:p>
            <a:pPr lvl="0"/>
            <a:r>
              <a:rPr lang="en-US" altLang="zh-CN" err="1">
                <a:solidFill>
                  <a:srgbClr val="000000"/>
                </a:solidFill>
                <a:latin typeface="隶书" panose="02010509060101010101" pitchFamily="49" charset="-122"/>
                <a:ea typeface="隶书" panose="02010509060101010101" pitchFamily="49" charset="-122"/>
                <a:sym typeface="+mn-ea"/>
              </a:rPr>
              <a:t>a,b</a:t>
            </a:r>
            <a:r>
              <a:rPr lang="zh-CN" altLang="en-US" dirty="0">
                <a:solidFill>
                  <a:srgbClr val="000000"/>
                </a:solidFill>
                <a:latin typeface="隶书" panose="02010509060101010101" pitchFamily="49" charset="-122"/>
                <a:ea typeface="隶书" panose="02010509060101010101" pitchFamily="49" charset="-122"/>
                <a:sym typeface="+mn-ea"/>
              </a:rPr>
              <a:t>两个从小到大有序的线性表，每个表内无重复的元素</a:t>
            </a:r>
            <a:r>
              <a:rPr lang="en-US" altLang="zh-CN" dirty="0">
                <a:solidFill>
                  <a:srgbClr val="000000"/>
                </a:solidFill>
                <a:latin typeface="隶书" panose="02010509060101010101" pitchFamily="49" charset="-122"/>
                <a:ea typeface="隶书" panose="02010509060101010101" pitchFamily="49" charset="-122"/>
                <a:sym typeface="+mn-ea"/>
              </a:rPr>
              <a:t>,</a:t>
            </a:r>
            <a:r>
              <a:rPr lang="zh-CN" altLang="en-US" dirty="0">
                <a:solidFill>
                  <a:srgbClr val="000000"/>
                </a:solidFill>
                <a:latin typeface="隶书" panose="02010509060101010101" pitchFamily="49" charset="-122"/>
                <a:ea typeface="隶书" panose="02010509060101010101" pitchFamily="49" charset="-122"/>
                <a:sym typeface="+mn-ea"/>
              </a:rPr>
              <a:t>合并成</a:t>
            </a:r>
            <a:r>
              <a:rPr lang="en-US" altLang="zh-CN" dirty="0">
                <a:solidFill>
                  <a:srgbClr val="000000"/>
                </a:solidFill>
                <a:latin typeface="隶书" panose="02010509060101010101" pitchFamily="49" charset="-122"/>
                <a:ea typeface="隶书" panose="02010509060101010101" pitchFamily="49" charset="-122"/>
                <a:sym typeface="+mn-ea"/>
              </a:rPr>
              <a:t>c</a:t>
            </a:r>
            <a:r>
              <a:rPr lang="zh-CN" altLang="en-US" dirty="0">
                <a:solidFill>
                  <a:srgbClr val="000000"/>
                </a:solidFill>
                <a:latin typeface="隶书" panose="02010509060101010101" pitchFamily="49" charset="-122"/>
                <a:ea typeface="隶书" panose="02010509060101010101" pitchFamily="49" charset="-122"/>
                <a:sym typeface="+mn-ea"/>
              </a:rPr>
              <a:t>。</a:t>
            </a:r>
            <a:r>
              <a:rPr lang="en-US" altLang="zh-CN" dirty="0">
                <a:solidFill>
                  <a:srgbClr val="000000"/>
                </a:solidFill>
                <a:latin typeface="隶书" panose="02010509060101010101" pitchFamily="49" charset="-122"/>
                <a:ea typeface="隶书" panose="02010509060101010101" pitchFamily="49" charset="-122"/>
                <a:sym typeface="+mn-ea"/>
              </a:rPr>
              <a:t>a</a:t>
            </a:r>
            <a:r>
              <a:rPr lang="zh-CN" altLang="en-US" dirty="0">
                <a:solidFill>
                  <a:srgbClr val="000000"/>
                </a:solidFill>
                <a:latin typeface="隶书" panose="02010509060101010101" pitchFamily="49" charset="-122"/>
                <a:ea typeface="隶书" panose="02010509060101010101" pitchFamily="49" charset="-122"/>
                <a:sym typeface="+mn-ea"/>
              </a:rPr>
              <a:t>和</a:t>
            </a:r>
            <a:r>
              <a:rPr lang="en-US" altLang="zh-CN" dirty="0">
                <a:solidFill>
                  <a:srgbClr val="000000"/>
                </a:solidFill>
                <a:latin typeface="隶书" panose="02010509060101010101" pitchFamily="49" charset="-122"/>
                <a:ea typeface="隶书" panose="02010509060101010101" pitchFamily="49" charset="-122"/>
                <a:sym typeface="+mn-ea"/>
              </a:rPr>
              <a:t>b</a:t>
            </a:r>
            <a:r>
              <a:rPr lang="zh-CN" altLang="en-US" dirty="0">
                <a:solidFill>
                  <a:srgbClr val="000000"/>
                </a:solidFill>
                <a:latin typeface="隶书" panose="02010509060101010101" pitchFamily="49" charset="-122"/>
                <a:ea typeface="隶书" panose="02010509060101010101" pitchFamily="49" charset="-122"/>
                <a:sym typeface="+mn-ea"/>
              </a:rPr>
              <a:t>的长度不超过</a:t>
            </a:r>
            <a:r>
              <a:rPr lang="en-US" altLang="zh-CN" dirty="0">
                <a:solidFill>
                  <a:srgbClr val="000000"/>
                </a:solidFill>
                <a:latin typeface="隶书" panose="02010509060101010101" pitchFamily="49" charset="-122"/>
                <a:ea typeface="隶书" panose="02010509060101010101" pitchFamily="49" charset="-122"/>
                <a:sym typeface="+mn-ea"/>
              </a:rPr>
              <a:t>30000</a:t>
            </a:r>
            <a:r>
              <a:rPr lang="zh-CN" altLang="en-US" dirty="0">
                <a:solidFill>
                  <a:srgbClr val="000000"/>
                </a:solidFill>
                <a:latin typeface="隶书" panose="02010509060101010101" pitchFamily="49" charset="-122"/>
                <a:ea typeface="隶书" panose="02010509060101010101" pitchFamily="49" charset="-122"/>
                <a:sym typeface="+mn-ea"/>
              </a:rPr>
              <a:t>。</a:t>
            </a:r>
            <a:endParaRPr lang="zh-CN" altLang="en-US" dirty="0">
              <a:solidFill>
                <a:srgbClr val="000000"/>
              </a:solidFill>
              <a:latin typeface="隶书" panose="02010509060101010101" pitchFamily="49" charset="-122"/>
              <a:ea typeface="隶书" panose="02010509060101010101" pitchFamily="49" charset="-122"/>
            </a:endParaRPr>
          </a:p>
          <a:p>
            <a:pPr lvl="0"/>
            <a:r>
              <a:rPr lang="zh-CN" altLang="en-US" dirty="0">
                <a:solidFill>
                  <a:srgbClr val="000000"/>
                </a:solidFill>
                <a:latin typeface="隶书" panose="02010509060101010101" pitchFamily="49" charset="-122"/>
                <a:ea typeface="隶书" panose="02010509060101010101" pitchFamily="49" charset="-122"/>
                <a:sym typeface="+mn-ea"/>
              </a:rPr>
              <a:t>      要求合并成</a:t>
            </a:r>
            <a:r>
              <a:rPr lang="en-US" altLang="zh-CN" dirty="0">
                <a:solidFill>
                  <a:srgbClr val="000000"/>
                </a:solidFill>
                <a:latin typeface="隶书" panose="02010509060101010101" pitchFamily="49" charset="-122"/>
                <a:ea typeface="隶书" panose="02010509060101010101" pitchFamily="49" charset="-122"/>
                <a:sym typeface="+mn-ea"/>
              </a:rPr>
              <a:t>c</a:t>
            </a:r>
            <a:r>
              <a:rPr lang="zh-CN" altLang="en-US" dirty="0">
                <a:solidFill>
                  <a:srgbClr val="000000"/>
                </a:solidFill>
                <a:latin typeface="隶书" panose="02010509060101010101" pitchFamily="49" charset="-122"/>
                <a:ea typeface="隶书" panose="02010509060101010101" pitchFamily="49" charset="-122"/>
                <a:sym typeface="+mn-ea"/>
              </a:rPr>
              <a:t>后也满足从小到大的顺序。</a:t>
            </a:r>
            <a:endParaRPr lang="zh-CN" altLang="en-US" dirty="0">
              <a:solidFill>
                <a:srgbClr val="000000"/>
              </a:solidFill>
              <a:latin typeface="隶书" panose="02010509060101010101" pitchFamily="49" charset="-122"/>
              <a:ea typeface="隶书" panose="02010509060101010101" pitchFamily="49" charset="-122"/>
            </a:endParaRPr>
          </a:p>
          <a:p>
            <a:pPr lvl="0"/>
            <a:r>
              <a:rPr lang="zh-CN" altLang="en-US" dirty="0">
                <a:solidFill>
                  <a:srgbClr val="000000"/>
                </a:solidFill>
                <a:latin typeface="隶书" panose="02010509060101010101" pitchFamily="49" charset="-122"/>
                <a:ea typeface="隶书" panose="02010509060101010101" pitchFamily="49" charset="-122"/>
                <a:sym typeface="+mn-ea"/>
              </a:rPr>
              <a:t>输入</a:t>
            </a:r>
            <a:r>
              <a:rPr lang="en-US" altLang="zh-CN">
                <a:solidFill>
                  <a:srgbClr val="000000"/>
                </a:solidFill>
                <a:latin typeface="隶书" panose="02010509060101010101" pitchFamily="49" charset="-122"/>
                <a:ea typeface="隶书" panose="02010509060101010101" pitchFamily="49" charset="-122"/>
                <a:sym typeface="+mn-ea"/>
              </a:rPr>
              <a:t>:</a:t>
            </a:r>
            <a:endParaRPr lang="en-US" altLang="zh-CN">
              <a:solidFill>
                <a:srgbClr val="000000"/>
              </a:solidFill>
              <a:latin typeface="隶书" panose="02010509060101010101" pitchFamily="49" charset="-122"/>
              <a:ea typeface="隶书" panose="02010509060101010101" pitchFamily="49" charset="-122"/>
            </a:endParaRPr>
          </a:p>
          <a:p>
            <a:pPr lvl="0"/>
            <a:r>
              <a:rPr lang="en-US" altLang="zh-CN">
                <a:solidFill>
                  <a:srgbClr val="000000"/>
                </a:solidFill>
                <a:latin typeface="隶书" panose="02010509060101010101" pitchFamily="49" charset="-122"/>
                <a:ea typeface="隶书" panose="02010509060101010101" pitchFamily="49" charset="-122"/>
                <a:sym typeface="+mn-ea"/>
              </a:rPr>
              <a:t>     4</a:t>
            </a:r>
            <a:endParaRPr lang="en-US" altLang="zh-CN">
              <a:solidFill>
                <a:srgbClr val="000000"/>
              </a:solidFill>
              <a:latin typeface="隶书" panose="02010509060101010101" pitchFamily="49" charset="-122"/>
              <a:ea typeface="隶书" panose="02010509060101010101" pitchFamily="49" charset="-122"/>
            </a:endParaRPr>
          </a:p>
          <a:p>
            <a:pPr lvl="0"/>
            <a:r>
              <a:rPr lang="en-US" altLang="zh-CN">
                <a:solidFill>
                  <a:srgbClr val="000000"/>
                </a:solidFill>
                <a:latin typeface="隶书" panose="02010509060101010101" pitchFamily="49" charset="-122"/>
                <a:ea typeface="隶书" panose="02010509060101010101" pitchFamily="49" charset="-122"/>
                <a:sym typeface="+mn-ea"/>
              </a:rPr>
              <a:t>     1   4   9   10</a:t>
            </a:r>
            <a:endParaRPr lang="en-US" altLang="zh-CN">
              <a:solidFill>
                <a:srgbClr val="000000"/>
              </a:solidFill>
              <a:latin typeface="隶书" panose="02010509060101010101" pitchFamily="49" charset="-122"/>
              <a:ea typeface="隶书" panose="02010509060101010101" pitchFamily="49" charset="-122"/>
            </a:endParaRPr>
          </a:p>
          <a:p>
            <a:pPr lvl="0"/>
            <a:r>
              <a:rPr lang="en-US" altLang="zh-CN">
                <a:solidFill>
                  <a:srgbClr val="000000"/>
                </a:solidFill>
                <a:latin typeface="隶书" panose="02010509060101010101" pitchFamily="49" charset="-122"/>
                <a:ea typeface="隶书" panose="02010509060101010101" pitchFamily="49" charset="-122"/>
                <a:sym typeface="+mn-ea"/>
              </a:rPr>
              <a:t>     6</a:t>
            </a:r>
            <a:endParaRPr lang="en-US" altLang="zh-CN">
              <a:solidFill>
                <a:srgbClr val="000000"/>
              </a:solidFill>
              <a:latin typeface="隶书" panose="02010509060101010101" pitchFamily="49" charset="-122"/>
              <a:ea typeface="隶书" panose="02010509060101010101" pitchFamily="49" charset="-122"/>
            </a:endParaRPr>
          </a:p>
          <a:p>
            <a:pPr lvl="0"/>
            <a:r>
              <a:rPr lang="en-US" altLang="zh-CN">
                <a:solidFill>
                  <a:srgbClr val="000000"/>
                </a:solidFill>
                <a:latin typeface="隶书" panose="02010509060101010101" pitchFamily="49" charset="-122"/>
                <a:ea typeface="隶书" panose="02010509060101010101" pitchFamily="49" charset="-122"/>
                <a:sym typeface="+mn-ea"/>
              </a:rPr>
              <a:t>     2   3   7   9   11  13</a:t>
            </a:r>
            <a:endParaRPr lang="en-US" altLang="zh-CN">
              <a:solidFill>
                <a:srgbClr val="000000"/>
              </a:solidFill>
              <a:latin typeface="隶书" panose="02010509060101010101" pitchFamily="49" charset="-122"/>
              <a:ea typeface="隶书" panose="02010509060101010101" pitchFamily="49" charset="-122"/>
            </a:endParaRPr>
          </a:p>
          <a:p>
            <a:pPr lvl="0"/>
            <a:r>
              <a:rPr lang="zh-CN" altLang="en-US" dirty="0">
                <a:solidFill>
                  <a:srgbClr val="000000"/>
                </a:solidFill>
                <a:latin typeface="隶书" panose="02010509060101010101" pitchFamily="49" charset="-122"/>
                <a:ea typeface="隶书" panose="02010509060101010101" pitchFamily="49" charset="-122"/>
                <a:sym typeface="+mn-ea"/>
              </a:rPr>
              <a:t>输出：</a:t>
            </a:r>
            <a:endParaRPr lang="zh-CN" altLang="en-US" dirty="0">
              <a:solidFill>
                <a:srgbClr val="000000"/>
              </a:solidFill>
              <a:latin typeface="隶书" panose="02010509060101010101" pitchFamily="49" charset="-122"/>
              <a:ea typeface="隶书" panose="02010509060101010101" pitchFamily="49" charset="-122"/>
            </a:endParaRPr>
          </a:p>
          <a:p>
            <a:pPr lvl="0"/>
            <a:r>
              <a:rPr lang="zh-CN" altLang="en-US" dirty="0">
                <a:solidFill>
                  <a:srgbClr val="000000"/>
                </a:solidFill>
                <a:latin typeface="隶书" panose="02010509060101010101" pitchFamily="49" charset="-122"/>
                <a:ea typeface="隶书" panose="02010509060101010101" pitchFamily="49" charset="-122"/>
                <a:sym typeface="+mn-ea"/>
              </a:rPr>
              <a:t>     </a:t>
            </a:r>
            <a:r>
              <a:rPr lang="en-US" altLang="zh-CN">
                <a:solidFill>
                  <a:srgbClr val="000000"/>
                </a:solidFill>
                <a:latin typeface="隶书" panose="02010509060101010101" pitchFamily="49" charset="-122"/>
                <a:ea typeface="隶书" panose="02010509060101010101" pitchFamily="49" charset="-122"/>
                <a:sym typeface="+mn-ea"/>
              </a:rPr>
              <a:t>1  2  3  4  7  9  9  10  11  13</a:t>
            </a:r>
            <a:endParaRPr lang="en-US" altLang="zh-CN">
              <a:solidFill>
                <a:srgbClr val="000000"/>
              </a:solidFill>
              <a:latin typeface="隶书" panose="02010509060101010101" pitchFamily="49" charset="-122"/>
              <a:ea typeface="隶书" panose="02010509060101010101" pitchFamily="49" charset="-122"/>
            </a:endParaRPr>
          </a:p>
          <a:p>
            <a:endParaRPr lang="zh-CN" altLang="en-US" b="1" dirty="0">
              <a:solidFill>
                <a:srgbClr val="FF0000"/>
              </a:solidFill>
              <a:latin typeface="隶书" panose="02010509060101010101" pitchFamily="49" charset="-122"/>
              <a:ea typeface="隶书" panose="02010509060101010101" pitchFamily="49" charset="-122"/>
              <a:sym typeface="+mn-ea"/>
            </a:endParaRPr>
          </a:p>
          <a:p>
            <a:endParaRPr lang="zh-CN" altLang="en-US"/>
          </a:p>
        </p:txBody>
      </p:sp>
      <p:sp>
        <p:nvSpPr>
          <p:cNvPr id="4" name="标题 3"/>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ctr"/>
            <a:r>
              <a:rPr lang="zh-CN" altLang="en-US" sz="2800" b="1" dirty="0">
                <a:solidFill>
                  <a:srgbClr val="FF0000"/>
                </a:solidFill>
                <a:latin typeface="隶书" panose="02010509060101010101" pitchFamily="49" charset="-122"/>
                <a:ea typeface="隶书" panose="02010509060101010101" pitchFamily="49" charset="-122"/>
                <a:sym typeface="+mn-ea"/>
              </a:rPr>
              <a:t>有序表的合并</a:t>
            </a:r>
            <a:endParaRPr lang="zh-CN" altLang="en-US" sz="2800" b="1" dirty="0">
              <a:solidFill>
                <a:srgbClr val="FF0000"/>
              </a:solidFill>
              <a:latin typeface="隶书" panose="02010509060101010101" pitchFamily="49" charset="-122"/>
              <a:ea typeface="隶书" panose="02010509060101010101" pitchFamily="49" charset="-122"/>
              <a:sym typeface="+mn-ea"/>
            </a:endParaRPr>
          </a:p>
          <a:p>
            <a:endParaRPr lang="zh-CN" altLang="en-US"/>
          </a:p>
        </p:txBody>
      </p:sp>
      <p:sp>
        <p:nvSpPr>
          <p:cNvPr id="4" name="标题 3"/>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
        <p:nvSpPr>
          <p:cNvPr id="2" name="文本框 1"/>
          <p:cNvSpPr txBox="1"/>
          <p:nvPr/>
        </p:nvSpPr>
        <p:spPr>
          <a:xfrm>
            <a:off x="984250" y="1981200"/>
            <a:ext cx="9062085" cy="3749040"/>
          </a:xfrm>
          <a:prstGeom prst="rect">
            <a:avLst/>
          </a:prstGeom>
          <a:noFill/>
        </p:spPr>
        <p:txBody>
          <a:bodyPr wrap="square" rtlCol="0" anchor="t">
            <a:spAutoFit/>
          </a:bodyPr>
          <a:p>
            <a:pPr lvl="0"/>
            <a:r>
              <a:rPr lang="en-US" altLang="zh-CN" sz="2400" err="1">
                <a:latin typeface="隶书" panose="02010509060101010101" pitchFamily="49" charset="-122"/>
                <a:ea typeface="隶书" panose="02010509060101010101" pitchFamily="49" charset="-122"/>
                <a:sym typeface="+mn-ea"/>
              </a:rPr>
              <a:t>void merge(int A[], int B[]</a:t>
            </a:r>
            <a:r>
              <a:rPr lang="en-US" altLang="zh-CN" sz="2400">
                <a:latin typeface="隶书" panose="02010509060101010101" pitchFamily="49" charset="-122"/>
                <a:ea typeface="隶书" panose="02010509060101010101" pitchFamily="49" charset="-122"/>
                <a:sym typeface="+mn-ea"/>
              </a:rPr>
              <a:t>) </a:t>
            </a:r>
            <a:endParaRPr lang="en-US" altLang="zh-CN" sz="2400">
              <a:latin typeface="隶书" panose="02010509060101010101" pitchFamily="49" charset="-122"/>
              <a:ea typeface="隶书" panose="02010509060101010101" pitchFamily="49" charset="-122"/>
            </a:endParaRPr>
          </a:p>
          <a:p>
            <a:pPr lvl="0"/>
            <a:r>
              <a:rPr lang="en-US" altLang="zh-CN" sz="2400" dirty="0">
                <a:latin typeface="隶书" panose="02010509060101010101" pitchFamily="49" charset="-122"/>
                <a:ea typeface="隶书" panose="02010509060101010101" pitchFamily="49" charset="-122"/>
                <a:sym typeface="+mn-ea"/>
              </a:rPr>
              <a:t>  {   </a:t>
            </a:r>
            <a:r>
              <a:rPr lang="zh-CN" altLang="en-US" sz="2400" dirty="0">
                <a:latin typeface="隶书" panose="02010509060101010101" pitchFamily="49" charset="-122"/>
                <a:ea typeface="隶书" panose="02010509060101010101" pitchFamily="49" charset="-122"/>
                <a:sym typeface="+mn-ea"/>
              </a:rPr>
              <a:t>    </a:t>
            </a:r>
            <a:r>
              <a:rPr lang="en-US" altLang="zh-CN" sz="2400" dirty="0">
                <a:latin typeface="隶书" panose="02010509060101010101" pitchFamily="49" charset="-122"/>
                <a:ea typeface="隶书" panose="02010509060101010101" pitchFamily="49" charset="-122"/>
                <a:sym typeface="+mn-ea"/>
              </a:rPr>
              <a:t>int i=1;   j=1; lenc=0;   </a:t>
            </a:r>
            <a:endParaRPr lang="zh-CN" altLang="en-US" sz="2400" dirty="0">
              <a:latin typeface="隶书" panose="02010509060101010101" pitchFamily="49" charset="-122"/>
              <a:ea typeface="隶书" panose="02010509060101010101" pitchFamily="49" charset="-122"/>
            </a:endParaRPr>
          </a:p>
          <a:p>
            <a:pPr lvl="0"/>
            <a:r>
              <a:rPr lang="zh-CN" altLang="en-US" sz="2400" err="1">
                <a:latin typeface="隶书" panose="02010509060101010101" pitchFamily="49" charset="-122"/>
                <a:ea typeface="隶书" panose="02010509060101010101" pitchFamily="49" charset="-122"/>
                <a:sym typeface="+mn-ea"/>
              </a:rPr>
              <a:t>    </a:t>
            </a:r>
            <a:r>
              <a:rPr lang="en-US" altLang="zh-CN" sz="2400" err="1">
                <a:latin typeface="隶书" panose="02010509060101010101" pitchFamily="49" charset="-122"/>
                <a:ea typeface="隶书" panose="02010509060101010101" pitchFamily="49" charset="-122"/>
                <a:sym typeface="+mn-ea"/>
              </a:rPr>
              <a:t>while (i&lt;=lena&amp;&amp;j</a:t>
            </a:r>
            <a:r>
              <a:rPr lang="en-US" altLang="zh-CN" sz="2400">
                <a:latin typeface="隶书" panose="02010509060101010101" pitchFamily="49" charset="-122"/>
                <a:ea typeface="隶书" panose="02010509060101010101" pitchFamily="49" charset="-122"/>
                <a:sym typeface="+mn-ea"/>
              </a:rPr>
              <a:t>&lt;=lenb) </a:t>
            </a:r>
            <a:endParaRPr lang="en-US" altLang="zh-CN" sz="2400">
              <a:latin typeface="隶书" panose="02010509060101010101" pitchFamily="49" charset="-122"/>
              <a:ea typeface="隶书" panose="02010509060101010101" pitchFamily="49" charset="-122"/>
            </a:endParaRPr>
          </a:p>
          <a:p>
            <a:pPr lvl="0"/>
            <a:r>
              <a:rPr lang="en-US" altLang="zh-CN" sz="2400" err="1">
                <a:latin typeface="隶书" panose="02010509060101010101" pitchFamily="49" charset="-122"/>
                <a:ea typeface="隶书" panose="02010509060101010101" pitchFamily="49" charset="-122"/>
                <a:sym typeface="+mn-ea"/>
              </a:rPr>
              <a:t>              if (A[i</a:t>
            </a:r>
            <a:r>
              <a:rPr lang="en-US" altLang="zh-CN" sz="2400">
                <a:latin typeface="隶书" panose="02010509060101010101" pitchFamily="49" charset="-122"/>
                <a:ea typeface="隶书" panose="02010509060101010101" pitchFamily="49" charset="-122"/>
                <a:sym typeface="+mn-ea"/>
              </a:rPr>
              <a:t>] &lt;=B[j] )</a:t>
            </a:r>
            <a:endParaRPr lang="en-US" altLang="zh-CN" sz="2400">
              <a:latin typeface="隶书" panose="02010509060101010101" pitchFamily="49" charset="-122"/>
              <a:ea typeface="隶书" panose="02010509060101010101" pitchFamily="49" charset="-122"/>
            </a:endParaRPr>
          </a:p>
          <a:p>
            <a:pPr lvl="0"/>
            <a:r>
              <a:rPr lang="en-US" altLang="zh-CN" sz="2400" err="1">
                <a:latin typeface="隶书" panose="02010509060101010101" pitchFamily="49" charset="-122"/>
                <a:ea typeface="隶书" panose="02010509060101010101" pitchFamily="49" charset="-122"/>
                <a:sym typeface="+mn-ea"/>
              </a:rPr>
              <a:t>                  {C[</a:t>
            </a:r>
            <a:r>
              <a:rPr lang="en-US" altLang="zh-CN" sz="2400" dirty="0">
                <a:latin typeface="隶书" panose="02010509060101010101" pitchFamily="49" charset="-122"/>
                <a:ea typeface="隶书" panose="02010509060101010101" pitchFamily="49" charset="-122"/>
                <a:sym typeface="+mn-ea"/>
              </a:rPr>
              <a:t>lenc</a:t>
            </a:r>
            <a:r>
              <a:rPr lang="en-US" altLang="zh-CN" sz="2400">
                <a:latin typeface="隶书" panose="02010509060101010101" pitchFamily="49" charset="-122"/>
                <a:ea typeface="隶书" panose="02010509060101010101" pitchFamily="49" charset="-122"/>
                <a:sym typeface="+mn-ea"/>
              </a:rPr>
              <a:t>]=A[i];  i++;  </a:t>
            </a:r>
            <a:r>
              <a:rPr lang="en-US" altLang="zh-CN" sz="2400" dirty="0">
                <a:latin typeface="隶书" panose="02010509060101010101" pitchFamily="49" charset="-122"/>
                <a:ea typeface="隶书" panose="02010509060101010101" pitchFamily="49" charset="-122"/>
                <a:sym typeface="+mn-ea"/>
              </a:rPr>
              <a:t>lenc</a:t>
            </a:r>
            <a:r>
              <a:rPr lang="en-US" altLang="zh-CN" sz="2400">
                <a:latin typeface="隶书" panose="02010509060101010101" pitchFamily="49" charset="-122"/>
                <a:ea typeface="隶书" panose="02010509060101010101" pitchFamily="49" charset="-122"/>
                <a:sym typeface="+mn-ea"/>
              </a:rPr>
              <a:t>++;}</a:t>
            </a:r>
            <a:endParaRPr lang="en-US" altLang="zh-CN" sz="2400">
              <a:latin typeface="隶书" panose="02010509060101010101" pitchFamily="49" charset="-122"/>
              <a:ea typeface="隶书" panose="02010509060101010101" pitchFamily="49" charset="-122"/>
            </a:endParaRPr>
          </a:p>
          <a:p>
            <a:pPr lvl="0"/>
            <a:r>
              <a:rPr lang="en-US" altLang="zh-CN" sz="2400" err="1">
                <a:latin typeface="隶书" panose="02010509060101010101" pitchFamily="49" charset="-122"/>
                <a:ea typeface="隶书" panose="02010509060101010101" pitchFamily="49" charset="-122"/>
                <a:sym typeface="+mn-ea"/>
              </a:rPr>
              <a:t>              else {C[</a:t>
            </a:r>
            <a:r>
              <a:rPr lang="en-US" altLang="zh-CN" sz="2400" dirty="0">
                <a:latin typeface="隶书" panose="02010509060101010101" pitchFamily="49" charset="-122"/>
                <a:ea typeface="隶书" panose="02010509060101010101" pitchFamily="49" charset="-122"/>
                <a:sym typeface="+mn-ea"/>
              </a:rPr>
              <a:t>lenc</a:t>
            </a:r>
            <a:r>
              <a:rPr lang="en-US" altLang="zh-CN" sz="2400">
                <a:latin typeface="隶书" panose="02010509060101010101" pitchFamily="49" charset="-122"/>
                <a:ea typeface="隶书" panose="02010509060101010101" pitchFamily="49" charset="-122"/>
                <a:sym typeface="+mn-ea"/>
              </a:rPr>
              <a:t>]=B[j];  j++;  </a:t>
            </a:r>
            <a:r>
              <a:rPr lang="en-US" altLang="zh-CN" sz="2400" dirty="0">
                <a:latin typeface="隶书" panose="02010509060101010101" pitchFamily="49" charset="-122"/>
                <a:ea typeface="隶书" panose="02010509060101010101" pitchFamily="49" charset="-122"/>
                <a:sym typeface="+mn-ea"/>
              </a:rPr>
              <a:t>lenc</a:t>
            </a:r>
            <a:r>
              <a:rPr lang="en-US" altLang="zh-CN" sz="2400">
                <a:latin typeface="隶书" panose="02010509060101010101" pitchFamily="49" charset="-122"/>
                <a:ea typeface="隶书" panose="02010509060101010101" pitchFamily="49" charset="-122"/>
                <a:sym typeface="+mn-ea"/>
              </a:rPr>
              <a:t>++;}</a:t>
            </a:r>
            <a:endParaRPr lang="en-US" altLang="zh-CN" sz="2400">
              <a:latin typeface="隶书" panose="02010509060101010101" pitchFamily="49" charset="-122"/>
              <a:ea typeface="隶书" panose="02010509060101010101" pitchFamily="49" charset="-122"/>
            </a:endParaRPr>
          </a:p>
          <a:p>
            <a:pPr lvl="0"/>
            <a:r>
              <a:rPr lang="en-US" altLang="zh-CN" sz="2400" err="1">
                <a:latin typeface="隶书" panose="02010509060101010101" pitchFamily="49" charset="-122"/>
                <a:ea typeface="隶书" panose="02010509060101010101" pitchFamily="49" charset="-122"/>
                <a:sym typeface="+mn-ea"/>
              </a:rPr>
              <a:t>    while (i&lt;=lena)  </a:t>
            </a:r>
            <a:endParaRPr lang="en-US" altLang="zh-CN" sz="2400" err="1">
              <a:latin typeface="隶书" panose="02010509060101010101" pitchFamily="49" charset="-122"/>
              <a:ea typeface="隶书" panose="02010509060101010101" pitchFamily="49" charset="-122"/>
              <a:sym typeface="+mn-ea"/>
            </a:endParaRPr>
          </a:p>
          <a:p>
            <a:pPr lvl="0"/>
            <a:r>
              <a:rPr lang="en-US" altLang="zh-CN" sz="2400" err="1">
                <a:latin typeface="隶书" panose="02010509060101010101" pitchFamily="49" charset="-122"/>
                <a:ea typeface="隶书" panose="02010509060101010101" pitchFamily="49" charset="-122"/>
                <a:sym typeface="+mn-ea"/>
              </a:rPr>
              <a:t>          {C[</a:t>
            </a:r>
            <a:r>
              <a:rPr lang="en-US" altLang="zh-CN" sz="2400" dirty="0">
                <a:latin typeface="隶书" panose="02010509060101010101" pitchFamily="49" charset="-122"/>
                <a:ea typeface="隶书" panose="02010509060101010101" pitchFamily="49" charset="-122"/>
                <a:sym typeface="+mn-ea"/>
              </a:rPr>
              <a:t>lenc]=A[i]; i++; lenc++;}   </a:t>
            </a:r>
            <a:endParaRPr lang="zh-CN" altLang="en-US" sz="2400" dirty="0">
              <a:latin typeface="隶书" panose="02010509060101010101" pitchFamily="49" charset="-122"/>
              <a:ea typeface="隶书" panose="02010509060101010101" pitchFamily="49" charset="-122"/>
            </a:endParaRPr>
          </a:p>
          <a:p>
            <a:pPr lvl="0"/>
            <a:r>
              <a:rPr lang="zh-CN" altLang="en-US" sz="2400" err="1">
                <a:latin typeface="隶书" panose="02010509060101010101" pitchFamily="49" charset="-122"/>
                <a:ea typeface="隶书" panose="02010509060101010101" pitchFamily="49" charset="-122"/>
                <a:sym typeface="+mn-ea"/>
              </a:rPr>
              <a:t>    </a:t>
            </a:r>
            <a:r>
              <a:rPr lang="en-US" altLang="zh-CN" sz="2400" err="1">
                <a:latin typeface="隶书" panose="02010509060101010101" pitchFamily="49" charset="-122"/>
                <a:ea typeface="隶书" panose="02010509060101010101" pitchFamily="49" charset="-122"/>
                <a:sym typeface="+mn-ea"/>
              </a:rPr>
              <a:t>while ( j&lt;=lenb)   </a:t>
            </a:r>
            <a:endParaRPr lang="en-US" altLang="zh-CN" sz="2400" err="1">
              <a:latin typeface="隶书" panose="02010509060101010101" pitchFamily="49" charset="-122"/>
              <a:ea typeface="隶书" panose="02010509060101010101" pitchFamily="49" charset="-122"/>
              <a:sym typeface="+mn-ea"/>
            </a:endParaRPr>
          </a:p>
          <a:p>
            <a:pPr lvl="0"/>
            <a:r>
              <a:rPr lang="en-US" altLang="zh-CN" sz="2400" err="1">
                <a:latin typeface="隶书" panose="02010509060101010101" pitchFamily="49" charset="-122"/>
                <a:ea typeface="隶书" panose="02010509060101010101" pitchFamily="49" charset="-122"/>
                <a:sym typeface="+mn-ea"/>
              </a:rPr>
              <a:t>          {C[</a:t>
            </a:r>
            <a:r>
              <a:rPr lang="en-US" altLang="zh-CN" sz="2400" dirty="0">
                <a:latin typeface="隶书" panose="02010509060101010101" pitchFamily="49" charset="-122"/>
                <a:ea typeface="隶书" panose="02010509060101010101" pitchFamily="49" charset="-122"/>
                <a:sym typeface="+mn-ea"/>
              </a:rPr>
              <a:t>lenc]=B[j]; j++; lenc++; }   </a:t>
            </a:r>
            <a:endParaRPr lang="zh-CN" altLang="en-US" sz="2400">
              <a:latin typeface="隶书" panose="02010509060101010101" pitchFamily="49" charset="-122"/>
              <a:ea typeface="隶书"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800" dirty="0">
                <a:solidFill>
                  <a:srgbClr val="FF0000"/>
                </a:solidFill>
                <a:latin typeface="隶书" panose="02010509060101010101" pitchFamily="49" charset="-122"/>
                <a:ea typeface="隶书" panose="02010509060101010101" pitchFamily="49" charset="-122"/>
                <a:sym typeface="+mn-ea"/>
              </a:rPr>
              <a:t>归并排序算法</a:t>
            </a:r>
            <a:endParaRPr lang="zh-CN" altLang="en-US" sz="2800" dirty="0">
              <a:solidFill>
                <a:srgbClr val="FF0000"/>
              </a:solidFill>
              <a:latin typeface="隶书" panose="02010509060101010101" pitchFamily="49" charset="-122"/>
              <a:ea typeface="隶书" panose="02010509060101010101" pitchFamily="49" charset="-122"/>
              <a:sym typeface="+mn-ea"/>
            </a:endParaRPr>
          </a:p>
          <a:p>
            <a:r>
              <a:rPr lang="zh-CN" altLang="en-US">
                <a:latin typeface="隶书" panose="02010509060101010101" pitchFamily="49" charset="-122"/>
                <a:ea typeface="隶书" panose="02010509060101010101" pitchFamily="49" charset="-122"/>
              </a:rPr>
              <a:t>      将两个或两个以上</a:t>
            </a:r>
            <a:r>
              <a:rPr lang="zh-CN" altLang="en-US">
                <a:solidFill>
                  <a:srgbClr val="FB5CFD"/>
                </a:solidFill>
                <a:latin typeface="隶书" panose="02010509060101010101" pitchFamily="49" charset="-122"/>
                <a:ea typeface="隶书" panose="02010509060101010101" pitchFamily="49" charset="-122"/>
              </a:rPr>
              <a:t>有序的数列</a:t>
            </a:r>
            <a:r>
              <a:rPr lang="zh-CN" altLang="en-US">
                <a:latin typeface="隶书" panose="02010509060101010101" pitchFamily="49" charset="-122"/>
                <a:ea typeface="隶书" panose="02010509060101010101" pitchFamily="49" charset="-122"/>
              </a:rPr>
              <a:t>(或有序表)，合并成一个仍然有序的数列(有序表)，这种操作称为</a:t>
            </a:r>
            <a:r>
              <a:rPr lang="zh-CN" altLang="en-US">
                <a:solidFill>
                  <a:srgbClr val="FB5CFD"/>
                </a:solidFill>
                <a:latin typeface="隶书" panose="02010509060101010101" pitchFamily="49" charset="-122"/>
                <a:ea typeface="隶书" panose="02010509060101010101" pitchFamily="49" charset="-122"/>
              </a:rPr>
              <a:t>归并操作</a:t>
            </a:r>
            <a:r>
              <a:rPr lang="zh-CN" altLang="en-US">
                <a:latin typeface="隶书" panose="02010509060101010101" pitchFamily="49" charset="-122"/>
                <a:ea typeface="隶书" panose="02010509060101010101" pitchFamily="49" charset="-122"/>
              </a:rPr>
              <a:t>。这样的方法经常用于多个有序的数据文件归并成一个有序的数据文件。若将两个有序表合并成一个有序表则称为二路归并，同理，有三路归并、四路归并等。二路归并比较简单，所以我们只讨论二路归并。例如有两个有序表: (7，10，13，15)和(4，8，19，20)，归并后得到的有序表为: (4，7，8，10，13，15，19，20)。</a:t>
            </a:r>
            <a:endParaRPr lang="zh-CN" altLang="en-US">
              <a:latin typeface="隶书" panose="02010509060101010101" pitchFamily="49" charset="-122"/>
              <a:ea typeface="隶书" panose="02010509060101010101" pitchFamily="49" charset="-122"/>
            </a:endParaRPr>
          </a:p>
          <a:p>
            <a:r>
              <a:rPr lang="zh-CN" altLang="en-US">
                <a:latin typeface="隶书" panose="02010509060101010101" pitchFamily="49" charset="-122"/>
                <a:ea typeface="隶书" panose="02010509060101010101" pitchFamily="49" charset="-122"/>
              </a:rPr>
              <a:t>      </a:t>
            </a:r>
            <a:r>
              <a:rPr lang="zh-CN" altLang="en-US">
                <a:solidFill>
                  <a:srgbClr val="FB5CFD"/>
                </a:solidFill>
                <a:latin typeface="隶书" panose="02010509060101010101" pitchFamily="49" charset="-122"/>
                <a:ea typeface="隶书" panose="02010509060101010101" pitchFamily="49" charset="-122"/>
              </a:rPr>
              <a:t>归并过程</a:t>
            </a:r>
            <a:r>
              <a:rPr lang="zh-CN" altLang="en-US">
                <a:latin typeface="隶书" panose="02010509060101010101" pitchFamily="49" charset="-122"/>
                <a:ea typeface="隶书" panose="02010509060101010101" pitchFamily="49" charset="-122"/>
              </a:rPr>
              <a:t>为:比较A[i]和A[j]的大小，若A[i]≤A[j]，则将第一个有序表中的元素A[i]复制到R[k]中，并令i和k分别加1，即使之分别指问后一单元，否则将第二个有序表中的元素A[j]复制到R[k]中，并令j和k分别加1;如此循环下去，直到其中的一个有序表取完,然后再将另一个有序表中剩余的元素复制到R中从下标k到下标t的单元.</a:t>
            </a:r>
            <a:endParaRPr lang="zh-CN" altLang="en-US">
              <a:latin typeface="隶书" panose="02010509060101010101" pitchFamily="49" charset="-122"/>
              <a:ea typeface="隶书" panose="02010509060101010101" pitchFamily="49" charset="-122"/>
            </a:endParaRPr>
          </a:p>
        </p:txBody>
      </p:sp>
      <p:sp>
        <p:nvSpPr>
          <p:cNvPr id="4" name="标题 3"/>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800" dirty="0">
                <a:solidFill>
                  <a:srgbClr val="FF0000"/>
                </a:solidFill>
                <a:latin typeface="隶书" panose="02010509060101010101" pitchFamily="49" charset="-122"/>
                <a:ea typeface="隶书" panose="02010509060101010101" pitchFamily="49" charset="-122"/>
                <a:sym typeface="+mn-ea"/>
              </a:rPr>
              <a:t>归并排序算法</a:t>
            </a:r>
            <a:endParaRPr lang="zh-CN" altLang="en-US" sz="2800" dirty="0">
              <a:solidFill>
                <a:srgbClr val="FF0000"/>
              </a:solidFill>
              <a:latin typeface="隶书" panose="02010509060101010101" pitchFamily="49" charset="-122"/>
              <a:ea typeface="隶书" panose="02010509060101010101" pitchFamily="49" charset="-122"/>
              <a:sym typeface="+mn-ea"/>
            </a:endParaRPr>
          </a:p>
          <a:p>
            <a:r>
              <a:rPr lang="zh-CN" altLang="en-US">
                <a:latin typeface="隶书" panose="02010509060101010101" pitchFamily="49" charset="-122"/>
                <a:ea typeface="隶书" panose="02010509060101010101" pitchFamily="49" charset="-122"/>
              </a:rPr>
              <a:t>      </a:t>
            </a:r>
            <a:r>
              <a:rPr lang="zh-CN" altLang="en-US">
                <a:solidFill>
                  <a:srgbClr val="FB5CFD"/>
                </a:solidFill>
                <a:latin typeface="隶书" panose="02010509060101010101" pitchFamily="49" charset="-122"/>
                <a:ea typeface="隶书" panose="02010509060101010101" pitchFamily="49" charset="-122"/>
              </a:rPr>
              <a:t>归并排序</a:t>
            </a:r>
            <a:r>
              <a:rPr lang="zh-CN" altLang="en-US">
                <a:latin typeface="隶书" panose="02010509060101010101" pitchFamily="49" charset="-122"/>
                <a:ea typeface="隶书" panose="02010509060101010101" pitchFamily="49" charset="-122"/>
              </a:rPr>
              <a:t>(Merge sort)就是利用归并操作把一个</a:t>
            </a:r>
            <a:r>
              <a:rPr lang="zh-CN" altLang="en-US">
                <a:solidFill>
                  <a:srgbClr val="FB5CFD"/>
                </a:solidFill>
                <a:latin typeface="隶书" panose="02010509060101010101" pitchFamily="49" charset="-122"/>
                <a:ea typeface="隶书" panose="02010509060101010101" pitchFamily="49" charset="-122"/>
              </a:rPr>
              <a:t>无序表排列成</a:t>
            </a:r>
            <a:r>
              <a:rPr lang="zh-CN" altLang="en-US">
                <a:latin typeface="隶书" panose="02010509060101010101" pitchFamily="49" charset="-122"/>
                <a:ea typeface="隶书" panose="02010509060101010101" pitchFamily="49" charset="-122"/>
              </a:rPr>
              <a:t>一个</a:t>
            </a:r>
            <a:r>
              <a:rPr lang="zh-CN" altLang="en-US">
                <a:solidFill>
                  <a:srgbClr val="FB5CFD"/>
                </a:solidFill>
                <a:latin typeface="隶书" panose="02010509060101010101" pitchFamily="49" charset="-122"/>
                <a:ea typeface="隶书" panose="02010509060101010101" pitchFamily="49" charset="-122"/>
              </a:rPr>
              <a:t>有序表</a:t>
            </a:r>
            <a:r>
              <a:rPr lang="zh-CN" altLang="en-US">
                <a:latin typeface="隶书" panose="02010509060101010101" pitchFamily="49" charset="-122"/>
                <a:ea typeface="隶书" panose="02010509060101010101" pitchFamily="49" charset="-122"/>
              </a:rPr>
              <a:t>的过程。二路归并排序的过程是首先把待排序区间（即无序表）中的</a:t>
            </a:r>
            <a:r>
              <a:rPr lang="zh-CN" altLang="en-US">
                <a:solidFill>
                  <a:srgbClr val="FB5CFD"/>
                </a:solidFill>
                <a:latin typeface="隶书" panose="02010509060101010101" pitchFamily="49" charset="-122"/>
                <a:ea typeface="隶书" panose="02010509060101010101" pitchFamily="49" charset="-122"/>
              </a:rPr>
              <a:t>每一个</a:t>
            </a:r>
            <a:r>
              <a:rPr lang="zh-CN" altLang="en-US">
                <a:latin typeface="隶书" panose="02010509060101010101" pitchFamily="49" charset="-122"/>
                <a:ea typeface="隶书" panose="02010509060101010101" pitchFamily="49" charset="-122"/>
              </a:rPr>
              <a:t>元素都看作为一个</a:t>
            </a:r>
            <a:r>
              <a:rPr lang="zh-CN" altLang="en-US">
                <a:solidFill>
                  <a:srgbClr val="FB5CFD"/>
                </a:solidFill>
                <a:latin typeface="隶书" panose="02010509060101010101" pitchFamily="49" charset="-122"/>
                <a:ea typeface="隶书" panose="02010509060101010101" pitchFamily="49" charset="-122"/>
              </a:rPr>
              <a:t>有序表</a:t>
            </a:r>
            <a:r>
              <a:rPr lang="zh-CN" altLang="en-US">
                <a:latin typeface="隶书" panose="02010509060101010101" pitchFamily="49" charset="-122"/>
                <a:ea typeface="隶书" panose="02010509060101010101" pitchFamily="49" charset="-122"/>
              </a:rPr>
              <a:t>，则n个元素构成n个有序表，接着两两归并（即第一个表同第二个表归并，第三个表同第四个表归并，…），得到[n/2]个长度为2的有序表（最后一个表的长度可能小于2），称此为一趟归并，然后再两两有序表归并，得到[[n/2]/2]个长度为4的有序表（最后一个表的长度可能小于4），如此进行下去，直到归并第[log2n]趟后得到一个长度为n的有序表为止。</a:t>
            </a:r>
            <a:endParaRPr lang="zh-CN" altLang="en-US">
              <a:latin typeface="隶书" panose="02010509060101010101" pitchFamily="49" charset="-122"/>
              <a:ea typeface="隶书" panose="02010509060101010101" pitchFamily="49" charset="-122"/>
            </a:endParaRPr>
          </a:p>
          <a:p>
            <a:r>
              <a:rPr lang="zh-CN" altLang="en-US">
                <a:latin typeface="隶书" panose="02010509060101010101" pitchFamily="49" charset="-122"/>
                <a:ea typeface="隶书" panose="02010509060101010101" pitchFamily="49" charset="-122"/>
              </a:rPr>
              <a:t>       归并排序算法我们用递归实现，先把待排序区间[s,t]以中点二分，接着把左边子区间排序，再把右边子区间排序，最后把左区间和右区间用一次归并操作合并成有序的区间[s,t]。对左右子区间的排序与原问题一样，所以我们可以调用同样的子程序，只是区间大小不一样。</a:t>
            </a:r>
            <a:endParaRPr lang="zh-CN" altLang="en-US">
              <a:latin typeface="隶书" panose="02010509060101010101" pitchFamily="49" charset="-122"/>
              <a:ea typeface="隶书" panose="02010509060101010101" pitchFamily="49" charset="-122"/>
            </a:endParaRPr>
          </a:p>
        </p:txBody>
      </p:sp>
      <p:sp>
        <p:nvSpPr>
          <p:cNvPr id="4" name="标题 3"/>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a:xfrm>
            <a:off x="8184833" y="5843270"/>
            <a:ext cx="3743325" cy="576263"/>
          </a:xfrm>
        </p:spPr>
        <p:txBody>
          <a:bodyPr lIns="0" rIns="0" bIns="0" anchor="b"/>
          <a:p>
            <a:r>
              <a:rPr lang="zh-CN" altLang="en-US" sz="3200" dirty="0">
                <a:solidFill>
                  <a:srgbClr val="FB5CFD"/>
                </a:solidFill>
                <a:latin typeface="隶书" panose="02010509060101010101" pitchFamily="49" charset="-122"/>
                <a:ea typeface="隶书" panose="02010509060101010101" pitchFamily="49" charset="-122"/>
              </a:rPr>
              <a:t>二路归并排序算法</a:t>
            </a:r>
            <a:endParaRPr lang="zh-CN" altLang="en-US" sz="3200" dirty="0">
              <a:solidFill>
                <a:srgbClr val="FB5CFD"/>
              </a:solidFill>
              <a:latin typeface="隶书" panose="02010509060101010101" pitchFamily="49" charset="-122"/>
              <a:ea typeface="隶书" panose="02010509060101010101" pitchFamily="49" charset="-122"/>
            </a:endParaRPr>
          </a:p>
        </p:txBody>
      </p:sp>
      <p:sp>
        <p:nvSpPr>
          <p:cNvPr id="110596" name="文本框 110595"/>
          <p:cNvSpPr txBox="1"/>
          <p:nvPr/>
        </p:nvSpPr>
        <p:spPr>
          <a:xfrm>
            <a:off x="4224338" y="5661025"/>
            <a:ext cx="3384550"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2 4 5 6 7 8 9 10</a:t>
            </a:r>
            <a:endParaRPr lang="en-US" altLang="zh-CN" sz="2400" b="1">
              <a:latin typeface="Courier New" panose="02070309020205020404" pitchFamily="49" charset="0"/>
              <a:ea typeface="宋体" panose="02010600030101010101" pitchFamily="2" charset="-122"/>
            </a:endParaRPr>
          </a:p>
        </p:txBody>
      </p:sp>
      <p:sp>
        <p:nvSpPr>
          <p:cNvPr id="110597" name="文本框 110596"/>
          <p:cNvSpPr txBox="1"/>
          <p:nvPr/>
        </p:nvSpPr>
        <p:spPr>
          <a:xfrm>
            <a:off x="2638425" y="4797425"/>
            <a:ext cx="1728788"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4 5 6 8</a:t>
            </a:r>
            <a:endParaRPr lang="en-US" altLang="zh-CN" sz="2400" b="1">
              <a:latin typeface="Courier New" panose="02070309020205020404" pitchFamily="49" charset="0"/>
              <a:ea typeface="宋体" panose="02010600030101010101" pitchFamily="2" charset="-122"/>
            </a:endParaRPr>
          </a:p>
        </p:txBody>
      </p:sp>
      <p:sp>
        <p:nvSpPr>
          <p:cNvPr id="110598" name="文本框 110597"/>
          <p:cNvSpPr txBox="1"/>
          <p:nvPr/>
        </p:nvSpPr>
        <p:spPr>
          <a:xfrm>
            <a:off x="7680325" y="1989138"/>
            <a:ext cx="1800225"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10 2 9 7</a:t>
            </a:r>
            <a:endParaRPr lang="en-US" altLang="zh-CN" sz="2400" b="1">
              <a:latin typeface="Courier New" panose="02070309020205020404" pitchFamily="49" charset="0"/>
              <a:ea typeface="宋体" panose="02010600030101010101" pitchFamily="2" charset="-122"/>
            </a:endParaRPr>
          </a:p>
        </p:txBody>
      </p:sp>
      <p:sp>
        <p:nvSpPr>
          <p:cNvPr id="110599" name="文本框 110598"/>
          <p:cNvSpPr txBox="1"/>
          <p:nvPr/>
        </p:nvSpPr>
        <p:spPr>
          <a:xfrm>
            <a:off x="2135188" y="2636838"/>
            <a:ext cx="792162"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8 5</a:t>
            </a:r>
            <a:endParaRPr lang="en-US" altLang="zh-CN" sz="2400" b="1">
              <a:latin typeface="Courier New" panose="02070309020205020404" pitchFamily="49" charset="0"/>
              <a:ea typeface="宋体" panose="02010600030101010101" pitchFamily="2" charset="-122"/>
            </a:endParaRPr>
          </a:p>
        </p:txBody>
      </p:sp>
      <p:sp>
        <p:nvSpPr>
          <p:cNvPr id="110600" name="文本框 110599"/>
          <p:cNvSpPr txBox="1"/>
          <p:nvPr/>
        </p:nvSpPr>
        <p:spPr>
          <a:xfrm>
            <a:off x="3935413" y="2636838"/>
            <a:ext cx="792162"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4 6</a:t>
            </a:r>
            <a:endParaRPr lang="en-US" altLang="zh-CN" sz="2400" b="1">
              <a:latin typeface="Courier New" panose="02070309020205020404" pitchFamily="49" charset="0"/>
              <a:ea typeface="宋体" panose="02010600030101010101" pitchFamily="2" charset="-122"/>
            </a:endParaRPr>
          </a:p>
        </p:txBody>
      </p:sp>
      <p:sp>
        <p:nvSpPr>
          <p:cNvPr id="110601" name="文本框 110600"/>
          <p:cNvSpPr txBox="1"/>
          <p:nvPr/>
        </p:nvSpPr>
        <p:spPr>
          <a:xfrm>
            <a:off x="6961188" y="2636838"/>
            <a:ext cx="935037"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10 2</a:t>
            </a:r>
            <a:endParaRPr lang="en-US" altLang="zh-CN" sz="2400" b="1">
              <a:latin typeface="Courier New" panose="02070309020205020404" pitchFamily="49" charset="0"/>
              <a:ea typeface="宋体" panose="02010600030101010101" pitchFamily="2" charset="-122"/>
            </a:endParaRPr>
          </a:p>
        </p:txBody>
      </p:sp>
      <p:sp>
        <p:nvSpPr>
          <p:cNvPr id="110602" name="文本框 110601"/>
          <p:cNvSpPr txBox="1"/>
          <p:nvPr/>
        </p:nvSpPr>
        <p:spPr>
          <a:xfrm>
            <a:off x="9191625" y="2601913"/>
            <a:ext cx="792163"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9 7</a:t>
            </a:r>
            <a:endParaRPr lang="en-US" altLang="zh-CN" sz="2400" b="1">
              <a:latin typeface="Courier New" panose="02070309020205020404" pitchFamily="49" charset="0"/>
              <a:ea typeface="宋体" panose="02010600030101010101" pitchFamily="2" charset="-122"/>
            </a:endParaRPr>
          </a:p>
        </p:txBody>
      </p:sp>
      <p:sp>
        <p:nvSpPr>
          <p:cNvPr id="110603" name="文本框 110602"/>
          <p:cNvSpPr txBox="1"/>
          <p:nvPr/>
        </p:nvSpPr>
        <p:spPr>
          <a:xfrm>
            <a:off x="1739900" y="3357563"/>
            <a:ext cx="468313"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8</a:t>
            </a:r>
            <a:endParaRPr lang="en-US" altLang="zh-CN" sz="2400" b="1">
              <a:latin typeface="Courier New" panose="02070309020205020404" pitchFamily="49" charset="0"/>
              <a:ea typeface="宋体" panose="02010600030101010101" pitchFamily="2" charset="-122"/>
            </a:endParaRPr>
          </a:p>
        </p:txBody>
      </p:sp>
      <p:sp>
        <p:nvSpPr>
          <p:cNvPr id="110604" name="文本框 110603"/>
          <p:cNvSpPr txBox="1"/>
          <p:nvPr/>
        </p:nvSpPr>
        <p:spPr>
          <a:xfrm>
            <a:off x="2568575" y="3357563"/>
            <a:ext cx="503238"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5</a:t>
            </a:r>
            <a:endParaRPr lang="en-US" altLang="zh-CN" sz="2400" b="1">
              <a:latin typeface="Courier New" panose="02070309020205020404" pitchFamily="49" charset="0"/>
              <a:ea typeface="宋体" panose="02010600030101010101" pitchFamily="2" charset="-122"/>
            </a:endParaRPr>
          </a:p>
        </p:txBody>
      </p:sp>
      <p:sp>
        <p:nvSpPr>
          <p:cNvPr id="110605" name="文本框 110604"/>
          <p:cNvSpPr txBox="1"/>
          <p:nvPr/>
        </p:nvSpPr>
        <p:spPr>
          <a:xfrm>
            <a:off x="3503613" y="3357563"/>
            <a:ext cx="504825"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4</a:t>
            </a:r>
            <a:endParaRPr lang="en-US" altLang="zh-CN" sz="2400" b="1">
              <a:latin typeface="Courier New" panose="02070309020205020404" pitchFamily="49" charset="0"/>
              <a:ea typeface="宋体" panose="02010600030101010101" pitchFamily="2" charset="-122"/>
            </a:endParaRPr>
          </a:p>
        </p:txBody>
      </p:sp>
      <p:sp>
        <p:nvSpPr>
          <p:cNvPr id="110606" name="文本框 110605"/>
          <p:cNvSpPr txBox="1"/>
          <p:nvPr/>
        </p:nvSpPr>
        <p:spPr>
          <a:xfrm>
            <a:off x="4513263" y="3357563"/>
            <a:ext cx="503237"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6</a:t>
            </a:r>
            <a:endParaRPr lang="en-US" altLang="zh-CN" sz="2400" b="1">
              <a:latin typeface="Courier New" panose="02070309020205020404" pitchFamily="49" charset="0"/>
              <a:ea typeface="宋体" panose="02010600030101010101" pitchFamily="2" charset="-122"/>
            </a:endParaRPr>
          </a:p>
        </p:txBody>
      </p:sp>
      <p:sp>
        <p:nvSpPr>
          <p:cNvPr id="110607" name="文本框 110606"/>
          <p:cNvSpPr txBox="1"/>
          <p:nvPr/>
        </p:nvSpPr>
        <p:spPr>
          <a:xfrm>
            <a:off x="6527800" y="3322638"/>
            <a:ext cx="576263"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10</a:t>
            </a:r>
            <a:endParaRPr lang="en-US" altLang="zh-CN" sz="2400" b="1">
              <a:latin typeface="Courier New" panose="02070309020205020404" pitchFamily="49" charset="0"/>
              <a:ea typeface="宋体" panose="02010600030101010101" pitchFamily="2" charset="-122"/>
            </a:endParaRPr>
          </a:p>
        </p:txBody>
      </p:sp>
      <p:sp>
        <p:nvSpPr>
          <p:cNvPr id="110608" name="文本框 110607"/>
          <p:cNvSpPr txBox="1"/>
          <p:nvPr/>
        </p:nvSpPr>
        <p:spPr>
          <a:xfrm>
            <a:off x="7753350" y="3322638"/>
            <a:ext cx="503238"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2</a:t>
            </a:r>
            <a:endParaRPr lang="en-US" altLang="zh-CN" sz="2400" b="1">
              <a:latin typeface="Courier New" panose="02070309020205020404" pitchFamily="49" charset="0"/>
              <a:ea typeface="宋体" panose="02010600030101010101" pitchFamily="2" charset="-122"/>
            </a:endParaRPr>
          </a:p>
        </p:txBody>
      </p:sp>
      <p:sp>
        <p:nvSpPr>
          <p:cNvPr id="110609" name="文本框 110608"/>
          <p:cNvSpPr txBox="1"/>
          <p:nvPr/>
        </p:nvSpPr>
        <p:spPr>
          <a:xfrm>
            <a:off x="8832850" y="3322638"/>
            <a:ext cx="503238"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9</a:t>
            </a:r>
            <a:endParaRPr lang="en-US" altLang="zh-CN" sz="2400" b="1">
              <a:latin typeface="Courier New" panose="02070309020205020404" pitchFamily="49" charset="0"/>
              <a:ea typeface="宋体" panose="02010600030101010101" pitchFamily="2" charset="-122"/>
            </a:endParaRPr>
          </a:p>
        </p:txBody>
      </p:sp>
      <p:sp>
        <p:nvSpPr>
          <p:cNvPr id="110610" name="文本框 110609"/>
          <p:cNvSpPr txBox="1"/>
          <p:nvPr/>
        </p:nvSpPr>
        <p:spPr>
          <a:xfrm>
            <a:off x="9839325" y="3322638"/>
            <a:ext cx="504825" cy="457200"/>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7</a:t>
            </a:r>
            <a:endParaRPr lang="en-US" altLang="zh-CN" sz="2400" b="1">
              <a:latin typeface="Courier New" panose="02070309020205020404" pitchFamily="49" charset="0"/>
              <a:ea typeface="宋体" panose="02010600030101010101" pitchFamily="2" charset="-122"/>
            </a:endParaRPr>
          </a:p>
        </p:txBody>
      </p:sp>
      <p:sp>
        <p:nvSpPr>
          <p:cNvPr id="110611" name="文本框 110610"/>
          <p:cNvSpPr txBox="1"/>
          <p:nvPr/>
        </p:nvSpPr>
        <p:spPr>
          <a:xfrm>
            <a:off x="2063750" y="4041775"/>
            <a:ext cx="792163"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5 8</a:t>
            </a:r>
            <a:endParaRPr lang="en-US" altLang="zh-CN" sz="2400" b="1">
              <a:latin typeface="Courier New" panose="02070309020205020404" pitchFamily="49" charset="0"/>
              <a:ea typeface="宋体" panose="02010600030101010101" pitchFamily="2" charset="-122"/>
            </a:endParaRPr>
          </a:p>
        </p:txBody>
      </p:sp>
      <p:sp>
        <p:nvSpPr>
          <p:cNvPr id="110612" name="文本框 110611"/>
          <p:cNvSpPr txBox="1"/>
          <p:nvPr/>
        </p:nvSpPr>
        <p:spPr>
          <a:xfrm>
            <a:off x="3863975" y="4076700"/>
            <a:ext cx="792163"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4 6</a:t>
            </a:r>
            <a:endParaRPr lang="en-US" altLang="zh-CN" sz="2400" b="1">
              <a:latin typeface="Courier New" panose="02070309020205020404" pitchFamily="49" charset="0"/>
              <a:ea typeface="宋体" panose="02010600030101010101" pitchFamily="2" charset="-122"/>
            </a:endParaRPr>
          </a:p>
        </p:txBody>
      </p:sp>
      <p:sp>
        <p:nvSpPr>
          <p:cNvPr id="110613" name="文本框 110612"/>
          <p:cNvSpPr txBox="1"/>
          <p:nvPr/>
        </p:nvSpPr>
        <p:spPr>
          <a:xfrm>
            <a:off x="6888163" y="4076700"/>
            <a:ext cx="1008062"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2 10</a:t>
            </a:r>
            <a:endParaRPr lang="en-US" altLang="zh-CN" sz="2400" b="1">
              <a:latin typeface="Courier New" panose="02070309020205020404" pitchFamily="49" charset="0"/>
              <a:ea typeface="宋体" panose="02010600030101010101" pitchFamily="2" charset="-122"/>
            </a:endParaRPr>
          </a:p>
        </p:txBody>
      </p:sp>
      <p:sp>
        <p:nvSpPr>
          <p:cNvPr id="110614" name="文本框 110613"/>
          <p:cNvSpPr txBox="1"/>
          <p:nvPr/>
        </p:nvSpPr>
        <p:spPr>
          <a:xfrm>
            <a:off x="9120188" y="4041775"/>
            <a:ext cx="792162"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7 9</a:t>
            </a:r>
            <a:endParaRPr lang="en-US" altLang="zh-CN" sz="2400" b="1">
              <a:latin typeface="Courier New" panose="02070309020205020404" pitchFamily="49" charset="0"/>
              <a:ea typeface="宋体" panose="02010600030101010101" pitchFamily="2" charset="-122"/>
            </a:endParaRPr>
          </a:p>
        </p:txBody>
      </p:sp>
      <p:sp>
        <p:nvSpPr>
          <p:cNvPr id="110615" name="文本框 110614"/>
          <p:cNvSpPr txBox="1"/>
          <p:nvPr/>
        </p:nvSpPr>
        <p:spPr>
          <a:xfrm>
            <a:off x="7680325" y="4797425"/>
            <a:ext cx="1728788"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2 7 9 10</a:t>
            </a:r>
            <a:endParaRPr lang="en-US" altLang="zh-CN" sz="2400" b="1">
              <a:latin typeface="Courier New" panose="02070309020205020404" pitchFamily="49" charset="0"/>
              <a:ea typeface="宋体" panose="02010600030101010101" pitchFamily="2" charset="-122"/>
            </a:endParaRPr>
          </a:p>
        </p:txBody>
      </p:sp>
      <p:sp>
        <p:nvSpPr>
          <p:cNvPr id="110616" name="文本框 110615"/>
          <p:cNvSpPr txBox="1"/>
          <p:nvPr/>
        </p:nvSpPr>
        <p:spPr>
          <a:xfrm>
            <a:off x="2640013" y="1916113"/>
            <a:ext cx="1728787"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8 5 4 6</a:t>
            </a:r>
            <a:endParaRPr lang="en-US" altLang="zh-CN" sz="2400" b="1">
              <a:latin typeface="Courier New" panose="02070309020205020404" pitchFamily="49" charset="0"/>
              <a:ea typeface="宋体" panose="02010600030101010101" pitchFamily="2" charset="-122"/>
            </a:endParaRPr>
          </a:p>
        </p:txBody>
      </p:sp>
      <p:sp>
        <p:nvSpPr>
          <p:cNvPr id="110617" name="文本框 110616"/>
          <p:cNvSpPr txBox="1"/>
          <p:nvPr/>
        </p:nvSpPr>
        <p:spPr>
          <a:xfrm>
            <a:off x="4367213" y="1125538"/>
            <a:ext cx="3384550" cy="457200"/>
          </a:xfrm>
          <a:prstGeom prst="rect">
            <a:avLst/>
          </a:prstGeom>
          <a:noFill/>
          <a:ln w="9525" cap="flat" cmpd="sng">
            <a:solidFill>
              <a:schemeClr val="tx1"/>
            </a:solidFill>
            <a:prstDash val="solid"/>
            <a:miter/>
            <a:headEnd type="none" w="med" len="med"/>
            <a:tailEnd type="none" w="med" len="med"/>
          </a:ln>
        </p:spPr>
        <p:txBody>
          <a:bodyPr>
            <a:spAutoFit/>
          </a:bodyPr>
          <a:p>
            <a:pPr lvl="0">
              <a:spcBef>
                <a:spcPct val="50000"/>
              </a:spcBef>
            </a:pPr>
            <a:r>
              <a:rPr lang="en-US" altLang="zh-CN" sz="2400" b="1">
                <a:latin typeface="Courier New" panose="02070309020205020404" pitchFamily="49" charset="0"/>
                <a:ea typeface="宋体" panose="02010600030101010101" pitchFamily="2" charset="-122"/>
              </a:rPr>
              <a:t>8 5 4 6 10 2 9 7</a:t>
            </a:r>
            <a:endParaRPr lang="en-US" altLang="zh-CN" sz="2400" b="1">
              <a:latin typeface="Courier New" panose="02070309020205020404" pitchFamily="49" charset="0"/>
              <a:ea typeface="宋体" panose="02010600030101010101" pitchFamily="2" charset="-122"/>
            </a:endParaRPr>
          </a:p>
        </p:txBody>
      </p:sp>
      <p:sp>
        <p:nvSpPr>
          <p:cNvPr id="110618" name="直接连接符 110617"/>
          <p:cNvSpPr/>
          <p:nvPr/>
        </p:nvSpPr>
        <p:spPr>
          <a:xfrm flipH="1">
            <a:off x="3648075" y="1628775"/>
            <a:ext cx="2232025" cy="215900"/>
          </a:xfrm>
          <a:prstGeom prst="line">
            <a:avLst/>
          </a:prstGeom>
          <a:ln w="28575" cap="flat" cmpd="sng">
            <a:solidFill>
              <a:schemeClr val="tx1"/>
            </a:solidFill>
            <a:prstDash val="solid"/>
            <a:headEnd type="none" w="med" len="med"/>
            <a:tailEnd type="stealth" w="lg" len="lg"/>
          </a:ln>
        </p:spPr>
      </p:sp>
      <p:sp>
        <p:nvSpPr>
          <p:cNvPr id="110619" name="直接连接符 110618"/>
          <p:cNvSpPr/>
          <p:nvPr/>
        </p:nvSpPr>
        <p:spPr>
          <a:xfrm>
            <a:off x="6240463" y="1628775"/>
            <a:ext cx="2160587" cy="287338"/>
          </a:xfrm>
          <a:prstGeom prst="line">
            <a:avLst/>
          </a:prstGeom>
          <a:ln w="28575" cap="flat" cmpd="sng">
            <a:solidFill>
              <a:schemeClr val="tx1"/>
            </a:solidFill>
            <a:prstDash val="solid"/>
            <a:headEnd type="none" w="med" len="med"/>
            <a:tailEnd type="stealth" w="lg" len="lg"/>
          </a:ln>
        </p:spPr>
      </p:sp>
      <p:sp>
        <p:nvSpPr>
          <p:cNvPr id="110620" name="直接连接符 110619"/>
          <p:cNvSpPr/>
          <p:nvPr/>
        </p:nvSpPr>
        <p:spPr>
          <a:xfrm flipH="1">
            <a:off x="2495550" y="2420938"/>
            <a:ext cx="936625" cy="215900"/>
          </a:xfrm>
          <a:prstGeom prst="line">
            <a:avLst/>
          </a:prstGeom>
          <a:ln w="28575" cap="flat" cmpd="sng">
            <a:solidFill>
              <a:schemeClr val="tx1"/>
            </a:solidFill>
            <a:prstDash val="solid"/>
            <a:headEnd type="none" w="med" len="med"/>
            <a:tailEnd type="stealth" w="lg" len="lg"/>
          </a:ln>
        </p:spPr>
      </p:sp>
      <p:sp>
        <p:nvSpPr>
          <p:cNvPr id="110621" name="直接连接符 110620"/>
          <p:cNvSpPr/>
          <p:nvPr/>
        </p:nvSpPr>
        <p:spPr>
          <a:xfrm>
            <a:off x="3503613" y="2420938"/>
            <a:ext cx="720725" cy="215900"/>
          </a:xfrm>
          <a:prstGeom prst="line">
            <a:avLst/>
          </a:prstGeom>
          <a:ln w="28575" cap="flat" cmpd="sng">
            <a:solidFill>
              <a:schemeClr val="tx1"/>
            </a:solidFill>
            <a:prstDash val="solid"/>
            <a:headEnd type="none" w="med" len="med"/>
            <a:tailEnd type="stealth" w="lg" len="lg"/>
          </a:ln>
        </p:spPr>
      </p:sp>
      <p:sp>
        <p:nvSpPr>
          <p:cNvPr id="110622" name="直接连接符 110621"/>
          <p:cNvSpPr/>
          <p:nvPr/>
        </p:nvSpPr>
        <p:spPr>
          <a:xfrm flipH="1">
            <a:off x="1919288" y="3141663"/>
            <a:ext cx="574675" cy="215900"/>
          </a:xfrm>
          <a:prstGeom prst="line">
            <a:avLst/>
          </a:prstGeom>
          <a:ln w="28575" cap="flat" cmpd="sng">
            <a:solidFill>
              <a:schemeClr val="tx1"/>
            </a:solidFill>
            <a:prstDash val="solid"/>
            <a:headEnd type="none" w="med" len="med"/>
            <a:tailEnd type="stealth" w="lg" len="lg"/>
          </a:ln>
        </p:spPr>
      </p:sp>
      <p:sp>
        <p:nvSpPr>
          <p:cNvPr id="110623" name="直接连接符 110622"/>
          <p:cNvSpPr/>
          <p:nvPr/>
        </p:nvSpPr>
        <p:spPr>
          <a:xfrm>
            <a:off x="2640013" y="3141663"/>
            <a:ext cx="360362" cy="215900"/>
          </a:xfrm>
          <a:prstGeom prst="line">
            <a:avLst/>
          </a:prstGeom>
          <a:ln w="28575" cap="flat" cmpd="sng">
            <a:solidFill>
              <a:schemeClr val="tx1"/>
            </a:solidFill>
            <a:prstDash val="solid"/>
            <a:headEnd type="none" w="med" len="med"/>
            <a:tailEnd type="stealth" w="lg" len="lg"/>
          </a:ln>
        </p:spPr>
      </p:sp>
      <p:sp>
        <p:nvSpPr>
          <p:cNvPr id="110624" name="直接连接符 110623"/>
          <p:cNvSpPr/>
          <p:nvPr/>
        </p:nvSpPr>
        <p:spPr>
          <a:xfrm flipH="1">
            <a:off x="3648075" y="3141663"/>
            <a:ext cx="574675" cy="215900"/>
          </a:xfrm>
          <a:prstGeom prst="line">
            <a:avLst/>
          </a:prstGeom>
          <a:ln w="28575" cap="flat" cmpd="sng">
            <a:solidFill>
              <a:schemeClr val="tx1"/>
            </a:solidFill>
            <a:prstDash val="solid"/>
            <a:headEnd type="none" w="med" len="med"/>
            <a:tailEnd type="stealth" w="lg" len="lg"/>
          </a:ln>
        </p:spPr>
      </p:sp>
      <p:sp>
        <p:nvSpPr>
          <p:cNvPr id="110625" name="直接连接符 110624"/>
          <p:cNvSpPr/>
          <p:nvPr/>
        </p:nvSpPr>
        <p:spPr>
          <a:xfrm>
            <a:off x="4511675" y="3141663"/>
            <a:ext cx="360363" cy="215900"/>
          </a:xfrm>
          <a:prstGeom prst="line">
            <a:avLst/>
          </a:prstGeom>
          <a:ln w="28575" cap="flat" cmpd="sng">
            <a:solidFill>
              <a:schemeClr val="tx1"/>
            </a:solidFill>
            <a:prstDash val="solid"/>
            <a:headEnd type="none" w="med" len="med"/>
            <a:tailEnd type="stealth" w="lg" len="lg"/>
          </a:ln>
        </p:spPr>
      </p:sp>
      <p:sp>
        <p:nvSpPr>
          <p:cNvPr id="110626" name="直接连接符 110625"/>
          <p:cNvSpPr/>
          <p:nvPr/>
        </p:nvSpPr>
        <p:spPr>
          <a:xfrm flipH="1">
            <a:off x="2424113" y="3789363"/>
            <a:ext cx="430212" cy="215900"/>
          </a:xfrm>
          <a:prstGeom prst="line">
            <a:avLst/>
          </a:prstGeom>
          <a:ln w="28575" cap="flat" cmpd="sng">
            <a:solidFill>
              <a:schemeClr val="tx1"/>
            </a:solidFill>
            <a:prstDash val="solid"/>
            <a:headEnd type="none" w="med" len="med"/>
            <a:tailEnd type="stealth" w="lg" len="lg"/>
          </a:ln>
        </p:spPr>
      </p:sp>
      <p:sp>
        <p:nvSpPr>
          <p:cNvPr id="110627" name="直接连接符 110626"/>
          <p:cNvSpPr/>
          <p:nvPr/>
        </p:nvSpPr>
        <p:spPr>
          <a:xfrm>
            <a:off x="3792538" y="3860800"/>
            <a:ext cx="360362" cy="215900"/>
          </a:xfrm>
          <a:prstGeom prst="line">
            <a:avLst/>
          </a:prstGeom>
          <a:ln w="28575" cap="flat" cmpd="sng">
            <a:solidFill>
              <a:schemeClr val="tx1"/>
            </a:solidFill>
            <a:prstDash val="solid"/>
            <a:headEnd type="none" w="med" len="med"/>
            <a:tailEnd type="stealth" w="lg" len="lg"/>
          </a:ln>
        </p:spPr>
      </p:sp>
      <p:sp>
        <p:nvSpPr>
          <p:cNvPr id="110628" name="直接连接符 110627"/>
          <p:cNvSpPr/>
          <p:nvPr/>
        </p:nvSpPr>
        <p:spPr>
          <a:xfrm>
            <a:off x="1992313" y="3789363"/>
            <a:ext cx="360362" cy="215900"/>
          </a:xfrm>
          <a:prstGeom prst="line">
            <a:avLst/>
          </a:prstGeom>
          <a:ln w="28575" cap="flat" cmpd="sng">
            <a:solidFill>
              <a:schemeClr val="tx1"/>
            </a:solidFill>
            <a:prstDash val="solid"/>
            <a:headEnd type="none" w="med" len="med"/>
            <a:tailEnd type="stealth" w="lg" len="lg"/>
          </a:ln>
        </p:spPr>
      </p:sp>
      <p:sp>
        <p:nvSpPr>
          <p:cNvPr id="110629" name="直接连接符 110628"/>
          <p:cNvSpPr/>
          <p:nvPr/>
        </p:nvSpPr>
        <p:spPr>
          <a:xfrm flipH="1">
            <a:off x="4295775" y="3860800"/>
            <a:ext cx="430213" cy="215900"/>
          </a:xfrm>
          <a:prstGeom prst="line">
            <a:avLst/>
          </a:prstGeom>
          <a:ln w="28575" cap="flat" cmpd="sng">
            <a:solidFill>
              <a:schemeClr val="tx1"/>
            </a:solidFill>
            <a:prstDash val="solid"/>
            <a:headEnd type="none" w="med" len="med"/>
            <a:tailEnd type="stealth" w="lg" len="lg"/>
          </a:ln>
        </p:spPr>
      </p:sp>
      <p:sp>
        <p:nvSpPr>
          <p:cNvPr id="110631" name="直接连接符 110630"/>
          <p:cNvSpPr/>
          <p:nvPr/>
        </p:nvSpPr>
        <p:spPr>
          <a:xfrm>
            <a:off x="2566988" y="4508500"/>
            <a:ext cx="649287" cy="288925"/>
          </a:xfrm>
          <a:prstGeom prst="line">
            <a:avLst/>
          </a:prstGeom>
          <a:ln w="28575" cap="flat" cmpd="sng">
            <a:solidFill>
              <a:schemeClr val="tx1"/>
            </a:solidFill>
            <a:prstDash val="solid"/>
            <a:headEnd type="none" w="med" len="med"/>
            <a:tailEnd type="stealth" w="lg" len="lg"/>
          </a:ln>
        </p:spPr>
      </p:sp>
      <p:sp>
        <p:nvSpPr>
          <p:cNvPr id="110632" name="直接连接符 110631"/>
          <p:cNvSpPr/>
          <p:nvPr/>
        </p:nvSpPr>
        <p:spPr>
          <a:xfrm flipH="1">
            <a:off x="3719513" y="4581525"/>
            <a:ext cx="647700" cy="215900"/>
          </a:xfrm>
          <a:prstGeom prst="line">
            <a:avLst/>
          </a:prstGeom>
          <a:ln w="28575" cap="flat" cmpd="sng">
            <a:solidFill>
              <a:schemeClr val="tx1"/>
            </a:solidFill>
            <a:prstDash val="solid"/>
            <a:headEnd type="none" w="med" len="med"/>
            <a:tailEnd type="stealth" w="lg" len="lg"/>
          </a:ln>
        </p:spPr>
      </p:sp>
      <p:sp>
        <p:nvSpPr>
          <p:cNvPr id="110633" name="直接连接符 110632"/>
          <p:cNvSpPr/>
          <p:nvPr/>
        </p:nvSpPr>
        <p:spPr>
          <a:xfrm>
            <a:off x="3503613" y="5300663"/>
            <a:ext cx="1871662" cy="360362"/>
          </a:xfrm>
          <a:prstGeom prst="line">
            <a:avLst/>
          </a:prstGeom>
          <a:ln w="28575" cap="flat" cmpd="sng">
            <a:solidFill>
              <a:schemeClr val="tx1"/>
            </a:solidFill>
            <a:prstDash val="solid"/>
            <a:headEnd type="none" w="med" len="med"/>
            <a:tailEnd type="stealth" w="lg" len="lg"/>
          </a:ln>
        </p:spPr>
      </p:sp>
      <p:sp>
        <p:nvSpPr>
          <p:cNvPr id="110634" name="直接连接符 110633"/>
          <p:cNvSpPr/>
          <p:nvPr/>
        </p:nvSpPr>
        <p:spPr>
          <a:xfrm flipH="1">
            <a:off x="7464425" y="2420938"/>
            <a:ext cx="936625" cy="215900"/>
          </a:xfrm>
          <a:prstGeom prst="line">
            <a:avLst/>
          </a:prstGeom>
          <a:ln w="28575" cap="flat" cmpd="sng">
            <a:solidFill>
              <a:schemeClr val="tx1"/>
            </a:solidFill>
            <a:prstDash val="solid"/>
            <a:headEnd type="none" w="med" len="med"/>
            <a:tailEnd type="stealth" w="lg" len="lg"/>
          </a:ln>
        </p:spPr>
      </p:sp>
      <p:sp>
        <p:nvSpPr>
          <p:cNvPr id="110635" name="直接连接符 110634"/>
          <p:cNvSpPr/>
          <p:nvPr/>
        </p:nvSpPr>
        <p:spPr>
          <a:xfrm>
            <a:off x="8832850" y="2420938"/>
            <a:ext cx="647700" cy="144462"/>
          </a:xfrm>
          <a:prstGeom prst="line">
            <a:avLst/>
          </a:prstGeom>
          <a:ln w="28575" cap="flat" cmpd="sng">
            <a:solidFill>
              <a:schemeClr val="tx1"/>
            </a:solidFill>
            <a:prstDash val="solid"/>
            <a:headEnd type="none" w="med" len="med"/>
            <a:tailEnd type="stealth" w="lg" len="lg"/>
          </a:ln>
        </p:spPr>
      </p:sp>
      <p:sp>
        <p:nvSpPr>
          <p:cNvPr id="110636" name="直接连接符 110635"/>
          <p:cNvSpPr/>
          <p:nvPr/>
        </p:nvSpPr>
        <p:spPr>
          <a:xfrm flipH="1">
            <a:off x="6743700" y="3068638"/>
            <a:ext cx="574675" cy="215900"/>
          </a:xfrm>
          <a:prstGeom prst="line">
            <a:avLst/>
          </a:prstGeom>
          <a:ln w="28575" cap="flat" cmpd="sng">
            <a:solidFill>
              <a:schemeClr val="tx1"/>
            </a:solidFill>
            <a:prstDash val="solid"/>
            <a:headEnd type="none" w="med" len="med"/>
            <a:tailEnd type="stealth" w="lg" len="lg"/>
          </a:ln>
        </p:spPr>
      </p:sp>
      <p:sp>
        <p:nvSpPr>
          <p:cNvPr id="110637" name="直接连接符 110636"/>
          <p:cNvSpPr/>
          <p:nvPr/>
        </p:nvSpPr>
        <p:spPr>
          <a:xfrm>
            <a:off x="7608888" y="3141663"/>
            <a:ext cx="360362" cy="215900"/>
          </a:xfrm>
          <a:prstGeom prst="line">
            <a:avLst/>
          </a:prstGeom>
          <a:ln w="28575" cap="flat" cmpd="sng">
            <a:solidFill>
              <a:schemeClr val="tx1"/>
            </a:solidFill>
            <a:prstDash val="solid"/>
            <a:headEnd type="none" w="med" len="med"/>
            <a:tailEnd type="stealth" w="lg" len="lg"/>
          </a:ln>
        </p:spPr>
      </p:sp>
      <p:sp>
        <p:nvSpPr>
          <p:cNvPr id="110638" name="直接连接符 110637"/>
          <p:cNvSpPr/>
          <p:nvPr/>
        </p:nvSpPr>
        <p:spPr>
          <a:xfrm flipH="1">
            <a:off x="8904288" y="3068638"/>
            <a:ext cx="574675" cy="215900"/>
          </a:xfrm>
          <a:prstGeom prst="line">
            <a:avLst/>
          </a:prstGeom>
          <a:ln w="28575" cap="flat" cmpd="sng">
            <a:solidFill>
              <a:schemeClr val="tx1"/>
            </a:solidFill>
            <a:prstDash val="solid"/>
            <a:headEnd type="none" w="med" len="med"/>
            <a:tailEnd type="stealth" w="lg" len="lg"/>
          </a:ln>
        </p:spPr>
      </p:sp>
      <p:sp>
        <p:nvSpPr>
          <p:cNvPr id="110639" name="直接连接符 110638"/>
          <p:cNvSpPr/>
          <p:nvPr/>
        </p:nvSpPr>
        <p:spPr>
          <a:xfrm>
            <a:off x="9625013" y="3068638"/>
            <a:ext cx="360362" cy="215900"/>
          </a:xfrm>
          <a:prstGeom prst="line">
            <a:avLst/>
          </a:prstGeom>
          <a:ln w="28575" cap="flat" cmpd="sng">
            <a:solidFill>
              <a:schemeClr val="tx1"/>
            </a:solidFill>
            <a:prstDash val="solid"/>
            <a:headEnd type="none" w="med" len="med"/>
            <a:tailEnd type="stealth" w="lg" len="lg"/>
          </a:ln>
        </p:spPr>
      </p:sp>
      <p:sp>
        <p:nvSpPr>
          <p:cNvPr id="110640" name="直接连接符 110639"/>
          <p:cNvSpPr/>
          <p:nvPr/>
        </p:nvSpPr>
        <p:spPr>
          <a:xfrm>
            <a:off x="1992313" y="3789363"/>
            <a:ext cx="360362" cy="215900"/>
          </a:xfrm>
          <a:prstGeom prst="line">
            <a:avLst/>
          </a:prstGeom>
          <a:ln w="28575" cap="flat" cmpd="sng">
            <a:solidFill>
              <a:schemeClr val="tx1"/>
            </a:solidFill>
            <a:prstDash val="solid"/>
            <a:headEnd type="none" w="med" len="med"/>
            <a:tailEnd type="stealth" w="lg" len="lg"/>
          </a:ln>
        </p:spPr>
      </p:sp>
      <p:sp>
        <p:nvSpPr>
          <p:cNvPr id="110641" name="直接连接符 110640"/>
          <p:cNvSpPr/>
          <p:nvPr/>
        </p:nvSpPr>
        <p:spPr>
          <a:xfrm flipH="1">
            <a:off x="7391400" y="3860800"/>
            <a:ext cx="430213" cy="215900"/>
          </a:xfrm>
          <a:prstGeom prst="line">
            <a:avLst/>
          </a:prstGeom>
          <a:ln w="28575" cap="flat" cmpd="sng">
            <a:solidFill>
              <a:schemeClr val="tx1"/>
            </a:solidFill>
            <a:prstDash val="solid"/>
            <a:headEnd type="none" w="med" len="med"/>
            <a:tailEnd type="stealth" w="lg" len="lg"/>
          </a:ln>
        </p:spPr>
      </p:sp>
      <p:sp>
        <p:nvSpPr>
          <p:cNvPr id="110642" name="直接连接符 110641"/>
          <p:cNvSpPr/>
          <p:nvPr/>
        </p:nvSpPr>
        <p:spPr>
          <a:xfrm>
            <a:off x="6959600" y="3860800"/>
            <a:ext cx="360363" cy="215900"/>
          </a:xfrm>
          <a:prstGeom prst="line">
            <a:avLst/>
          </a:prstGeom>
          <a:ln w="28575" cap="flat" cmpd="sng">
            <a:solidFill>
              <a:schemeClr val="tx1"/>
            </a:solidFill>
            <a:prstDash val="solid"/>
            <a:headEnd type="none" w="med" len="med"/>
            <a:tailEnd type="stealth" w="lg" len="lg"/>
          </a:ln>
        </p:spPr>
      </p:sp>
      <p:sp>
        <p:nvSpPr>
          <p:cNvPr id="110643" name="直接连接符 110642"/>
          <p:cNvSpPr/>
          <p:nvPr/>
        </p:nvSpPr>
        <p:spPr>
          <a:xfrm flipH="1">
            <a:off x="9480550" y="3789363"/>
            <a:ext cx="430213" cy="215900"/>
          </a:xfrm>
          <a:prstGeom prst="line">
            <a:avLst/>
          </a:prstGeom>
          <a:ln w="28575" cap="flat" cmpd="sng">
            <a:solidFill>
              <a:schemeClr val="tx1"/>
            </a:solidFill>
            <a:prstDash val="solid"/>
            <a:headEnd type="none" w="med" len="med"/>
            <a:tailEnd type="stealth" w="lg" len="lg"/>
          </a:ln>
        </p:spPr>
      </p:sp>
      <p:sp>
        <p:nvSpPr>
          <p:cNvPr id="110644" name="直接连接符 110643"/>
          <p:cNvSpPr/>
          <p:nvPr/>
        </p:nvSpPr>
        <p:spPr>
          <a:xfrm>
            <a:off x="9048750" y="3789363"/>
            <a:ext cx="360363" cy="215900"/>
          </a:xfrm>
          <a:prstGeom prst="line">
            <a:avLst/>
          </a:prstGeom>
          <a:ln w="28575" cap="flat" cmpd="sng">
            <a:solidFill>
              <a:schemeClr val="tx1"/>
            </a:solidFill>
            <a:prstDash val="solid"/>
            <a:headEnd type="none" w="med" len="med"/>
            <a:tailEnd type="stealth" w="lg" len="lg"/>
          </a:ln>
        </p:spPr>
      </p:sp>
      <p:sp>
        <p:nvSpPr>
          <p:cNvPr id="110645" name="直接连接符 110644"/>
          <p:cNvSpPr/>
          <p:nvPr/>
        </p:nvSpPr>
        <p:spPr>
          <a:xfrm>
            <a:off x="7391400" y="4581525"/>
            <a:ext cx="793750" cy="215900"/>
          </a:xfrm>
          <a:prstGeom prst="line">
            <a:avLst/>
          </a:prstGeom>
          <a:ln w="28575" cap="flat" cmpd="sng">
            <a:solidFill>
              <a:schemeClr val="tx1"/>
            </a:solidFill>
            <a:prstDash val="solid"/>
            <a:headEnd type="none" w="med" len="med"/>
            <a:tailEnd type="stealth" w="lg" len="lg"/>
          </a:ln>
        </p:spPr>
      </p:sp>
      <p:sp>
        <p:nvSpPr>
          <p:cNvPr id="110646" name="直接连接符 110645"/>
          <p:cNvSpPr/>
          <p:nvPr/>
        </p:nvSpPr>
        <p:spPr>
          <a:xfrm flipH="1">
            <a:off x="8688388" y="4581525"/>
            <a:ext cx="647700" cy="215900"/>
          </a:xfrm>
          <a:prstGeom prst="line">
            <a:avLst/>
          </a:prstGeom>
          <a:ln w="28575" cap="flat" cmpd="sng">
            <a:solidFill>
              <a:schemeClr val="tx1"/>
            </a:solidFill>
            <a:prstDash val="solid"/>
            <a:headEnd type="none" w="med" len="med"/>
            <a:tailEnd type="stealth" w="lg" len="lg"/>
          </a:ln>
        </p:spPr>
      </p:sp>
      <p:sp>
        <p:nvSpPr>
          <p:cNvPr id="110647" name="直接连接符 110646"/>
          <p:cNvSpPr/>
          <p:nvPr/>
        </p:nvSpPr>
        <p:spPr>
          <a:xfrm flipH="1">
            <a:off x="6311900" y="5300663"/>
            <a:ext cx="2089150" cy="360362"/>
          </a:xfrm>
          <a:prstGeom prst="line">
            <a:avLst/>
          </a:prstGeom>
          <a:ln w="28575" cap="flat" cmpd="sng">
            <a:solidFill>
              <a:schemeClr val="tx1"/>
            </a:solidFill>
            <a:prstDash val="solid"/>
            <a:headEnd type="none" w="med" len="med"/>
            <a:tailEnd type="stealth" w="lg" len="lg"/>
          </a:ln>
        </p:spPr>
      </p:sp>
      <p:sp>
        <p:nvSpPr>
          <p:cNvPr id="4" name="标题 3"/>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a:xfrm flipH="1">
            <a:off x="1120140" y="4624070"/>
            <a:ext cx="285115" cy="429260"/>
          </a:xfrm>
        </p:spPr>
        <p:txBody>
          <a:bodyPr lIns="0" rIns="0" bIns="0" anchor="b"/>
          <a:p>
            <a:r>
              <a:rPr lang="zh-CN" altLang="en-US" sz="3200" dirty="0">
                <a:solidFill>
                  <a:srgbClr val="FB5CFD"/>
                </a:solidFill>
                <a:latin typeface="隶书" panose="02010509060101010101" pitchFamily="49" charset="-122"/>
                <a:ea typeface="隶书" panose="02010509060101010101" pitchFamily="49" charset="-122"/>
              </a:rPr>
              <a:t>二路归并排序算法</a:t>
            </a:r>
            <a:endParaRPr lang="zh-CN" altLang="en-US" sz="3200" dirty="0">
              <a:solidFill>
                <a:srgbClr val="FB5CFD"/>
              </a:solidFill>
              <a:latin typeface="隶书" panose="02010509060101010101" pitchFamily="49" charset="-122"/>
              <a:ea typeface="隶书" panose="02010509060101010101" pitchFamily="49" charset="-122"/>
            </a:endParaRPr>
          </a:p>
        </p:txBody>
      </p:sp>
      <p:sp>
        <p:nvSpPr>
          <p:cNvPr id="4" name="标题 3"/>
          <p:cNvSpPr>
            <a:spLocks noGrp="1"/>
          </p:cNvSpPr>
          <p:nvPr/>
        </p:nvSpPr>
        <p:spPr>
          <a:xfrm>
            <a:off x="838200" y="365125"/>
            <a:ext cx="10515600" cy="771525"/>
          </a:xfrm>
          <a:prstGeom prst="rect">
            <a:avLst/>
          </a:prstGeom>
          <a:noFill/>
          <a:ln w="9525">
            <a:noFill/>
          </a:ln>
        </p:spPr>
        <p:txBody>
          <a:bodyPr anchor="ctr"/>
          <a:lstStyle>
            <a:lvl1pPr algn="l" rtl="0" eaLnBrk="0" fontAlgn="base" hangingPunct="0">
              <a:lnSpc>
                <a:spcPct val="90000"/>
              </a:lnSpc>
              <a:spcBef>
                <a:spcPct val="0"/>
              </a:spcBef>
              <a:spcAft>
                <a:spcPct val="0"/>
              </a:spcAft>
              <a:defRPr sz="3600" b="1" kern="1200">
                <a:solidFill>
                  <a:srgbClr val="598024"/>
                </a:solidFill>
                <a:latin typeface="+mj-lt"/>
                <a:ea typeface="+mj-ea"/>
                <a:cs typeface="+mj-cs"/>
              </a:defRPr>
            </a:lvl1pPr>
            <a:lvl2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2pPr>
            <a:lvl3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3pPr>
            <a:lvl4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4pPr>
            <a:lvl5pPr algn="l" rtl="0" eaLnBrk="0" fontAlgn="base" hangingPunct="0">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5pPr>
            <a:lvl6pPr marL="4572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6pPr>
            <a:lvl7pPr marL="9144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7pPr>
            <a:lvl8pPr marL="13716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8pPr>
            <a:lvl9pPr marL="1828800" algn="l" rtl="0" fontAlgn="base">
              <a:lnSpc>
                <a:spcPct val="90000"/>
              </a:lnSpc>
              <a:spcBef>
                <a:spcPct val="0"/>
              </a:spcBef>
              <a:spcAft>
                <a:spcPct val="0"/>
              </a:spcAft>
              <a:defRPr sz="3600" b="1">
                <a:solidFill>
                  <a:srgbClr val="598024"/>
                </a:solidFill>
                <a:latin typeface="Arial" panose="020B0604020202020204" pitchFamily="34" charset="0"/>
                <a:ea typeface="黑体" panose="02010609060101010101" pitchFamily="2" charset="-122"/>
              </a:defRPr>
            </a:lvl9pPr>
          </a:lstStyle>
          <a:p>
            <a:r>
              <a:rPr lang="zh-CN" altLang="en-US">
                <a:solidFill>
                  <a:srgbClr val="FF0000"/>
                </a:solidFill>
                <a:latin typeface="隶书" panose="02010509060101010101" pitchFamily="49" charset="-122"/>
                <a:ea typeface="隶书" panose="02010509060101010101" pitchFamily="49" charset="-122"/>
              </a:rPr>
              <a:t>线性表的应用</a:t>
            </a:r>
            <a:endParaRPr lang="zh-CN" altLang="en-US">
              <a:solidFill>
                <a:srgbClr val="FF0000"/>
              </a:solidFill>
              <a:latin typeface="隶书" panose="02010509060101010101" pitchFamily="49" charset="-122"/>
              <a:ea typeface="隶书" panose="02010509060101010101" pitchFamily="49" charset="-122"/>
            </a:endParaRPr>
          </a:p>
        </p:txBody>
      </p:sp>
      <p:sp>
        <p:nvSpPr>
          <p:cNvPr id="3" name="文本框 2"/>
          <p:cNvSpPr txBox="1"/>
          <p:nvPr/>
        </p:nvSpPr>
        <p:spPr>
          <a:xfrm>
            <a:off x="3286760" y="703580"/>
            <a:ext cx="8873490" cy="8869680"/>
          </a:xfrm>
          <a:prstGeom prst="rect">
            <a:avLst/>
          </a:prstGeom>
          <a:noFill/>
        </p:spPr>
        <p:txBody>
          <a:bodyPr wrap="square" rtlCol="0" anchor="t">
            <a:spAutoFit/>
          </a:bodyPr>
          <a:p>
            <a:pPr lvl="0"/>
            <a:r>
              <a:rPr lang="en-US" altLang="zh-CN" err="1">
                <a:latin typeface="隶书" panose="02010509060101010101" pitchFamily="49" charset="-122"/>
                <a:ea typeface="隶书" panose="02010509060101010101" pitchFamily="49" charset="-122"/>
                <a:sym typeface="+mn-ea"/>
              </a:rPr>
              <a:t>void mergesort(int s,int</a:t>
            </a:r>
            <a:r>
              <a:rPr lang="en-US" altLang="zh-CN" dirty="0">
                <a:latin typeface="隶书" panose="02010509060101010101" pitchFamily="49" charset="-122"/>
                <a:ea typeface="隶书" panose="02010509060101010101" pitchFamily="49" charset="-122"/>
                <a:sym typeface="+mn-ea"/>
              </a:rPr>
              <a:t> t)	 //</a:t>
            </a:r>
            <a:r>
              <a:rPr lang="zh-CN" altLang="en-US" dirty="0">
                <a:latin typeface="隶书" panose="02010509060101010101" pitchFamily="49" charset="-122"/>
                <a:ea typeface="隶书" panose="02010509060101010101" pitchFamily="49" charset="-122"/>
                <a:sym typeface="+mn-ea"/>
              </a:rPr>
              <a:t>对</a:t>
            </a:r>
            <a:r>
              <a:rPr lang="en-US" altLang="zh-CN" dirty="0">
                <a:latin typeface="隶书" panose="02010509060101010101" pitchFamily="49" charset="-122"/>
                <a:ea typeface="隶书" panose="02010509060101010101" pitchFamily="49" charset="-122"/>
                <a:sym typeface="+mn-ea"/>
              </a:rPr>
              <a:t>[s,t]</a:t>
            </a:r>
            <a:r>
              <a:rPr lang="zh-CN" altLang="en-US" dirty="0">
                <a:latin typeface="隶书" panose="02010509060101010101" pitchFamily="49" charset="-122"/>
                <a:ea typeface="隶书" panose="02010509060101010101" pitchFamily="49" charset="-122"/>
                <a:sym typeface="+mn-ea"/>
              </a:rPr>
              <a:t>区间的无序数据进行归并排序</a:t>
            </a:r>
            <a:endParaRPr lang="zh-CN" altLang="en-US">
              <a:latin typeface="隶书" panose="02010509060101010101" pitchFamily="49" charset="-122"/>
              <a:ea typeface="隶书" panose="02010509060101010101" pitchFamily="49" charset="-122"/>
            </a:endParaRPr>
          </a:p>
          <a:p>
            <a:pPr lvl="0"/>
            <a:r>
              <a:rPr lang="en-US" altLang="zh-CN" err="1">
                <a:latin typeface="隶书" panose="02010509060101010101" pitchFamily="49" charset="-122"/>
                <a:ea typeface="隶书" panose="02010509060101010101" pitchFamily="49" charset="-122"/>
                <a:sym typeface="+mn-ea"/>
              </a:rPr>
              <a:t>{    int m,i,j,k</a:t>
            </a:r>
            <a:r>
              <a:rPr lang="en-US" altLang="zh-CN">
                <a:latin typeface="隶书" panose="02010509060101010101" pitchFamily="49" charset="-122"/>
                <a:ea typeface="隶书" panose="02010509060101010101" pitchFamily="49" charset="-122"/>
                <a:sym typeface="+mn-ea"/>
              </a:rPr>
              <a:t>;</a:t>
            </a:r>
            <a:endParaRPr lang="en-US" altLang="zh-CN">
              <a:latin typeface="隶书" panose="02010509060101010101" pitchFamily="49" charset="-122"/>
              <a:ea typeface="隶书" panose="02010509060101010101" pitchFamily="49" charset="-122"/>
            </a:endParaRPr>
          </a:p>
          <a:p>
            <a:pPr lvl="0"/>
            <a:r>
              <a:rPr lang="en-US" altLang="zh-CN" dirty="0">
                <a:latin typeface="隶书" panose="02010509060101010101" pitchFamily="49" charset="-122"/>
                <a:ea typeface="隶书" panose="02010509060101010101" pitchFamily="49" charset="-122"/>
                <a:sym typeface="+mn-ea"/>
              </a:rPr>
              <a:t>     if (s==t)  return;		     //</a:t>
            </a:r>
            <a:r>
              <a:rPr lang="zh-CN" altLang="en-US" dirty="0">
                <a:latin typeface="隶书" panose="02010509060101010101" pitchFamily="49" charset="-122"/>
                <a:ea typeface="隶书" panose="02010509060101010101" pitchFamily="49" charset="-122"/>
                <a:sym typeface="+mn-ea"/>
              </a:rPr>
              <a:t>若区间只有一个数据就不用排了</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dirty="0">
                <a:latin typeface="隶书" panose="02010509060101010101" pitchFamily="49" charset="-122"/>
                <a:ea typeface="隶书" panose="02010509060101010101" pitchFamily="49" charset="-122"/>
                <a:sym typeface="+mn-ea"/>
              </a:rPr>
              <a:t>m = (s+t) / 2;				    //</a:t>
            </a:r>
            <a:r>
              <a:rPr lang="zh-CN" altLang="en-US" dirty="0">
                <a:latin typeface="隶书" panose="02010509060101010101" pitchFamily="49" charset="-122"/>
                <a:ea typeface="隶书" panose="02010509060101010101" pitchFamily="49" charset="-122"/>
                <a:sym typeface="+mn-ea"/>
              </a:rPr>
              <a:t>取区间的中点</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dirty="0">
                <a:latin typeface="隶书" panose="02010509060101010101" pitchFamily="49" charset="-122"/>
                <a:ea typeface="隶书" panose="02010509060101010101" pitchFamily="49" charset="-122"/>
                <a:sym typeface="+mn-ea"/>
              </a:rPr>
              <a:t>mergesort(s,m);		    //</a:t>
            </a:r>
            <a:r>
              <a:rPr lang="zh-CN" altLang="en-US" dirty="0">
                <a:latin typeface="隶书" panose="02010509060101010101" pitchFamily="49" charset="-122"/>
                <a:ea typeface="隶书" panose="02010509060101010101" pitchFamily="49" charset="-122"/>
                <a:sym typeface="+mn-ea"/>
              </a:rPr>
              <a:t>以中点二分，对左边了区间进行排序</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dirty="0">
                <a:latin typeface="隶书" panose="02010509060101010101" pitchFamily="49" charset="-122"/>
                <a:ea typeface="隶书" panose="02010509060101010101" pitchFamily="49" charset="-122"/>
                <a:sym typeface="+mn-ea"/>
              </a:rPr>
              <a:t>mergesort(m+1,t);	  	    //</a:t>
            </a:r>
            <a:r>
              <a:rPr lang="zh-CN" altLang="en-US" dirty="0">
                <a:latin typeface="隶书" panose="02010509060101010101" pitchFamily="49" charset="-122"/>
                <a:ea typeface="隶书" panose="02010509060101010101" pitchFamily="49" charset="-122"/>
                <a:sym typeface="+mn-ea"/>
              </a:rPr>
              <a:t>以中点二分，对右边了区间进行排序</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dirty="0">
                <a:latin typeface="隶书" panose="02010509060101010101" pitchFamily="49" charset="-122"/>
                <a:ea typeface="隶书" panose="02010509060101010101" pitchFamily="49" charset="-122"/>
                <a:sym typeface="+mn-ea"/>
              </a:rPr>
              <a:t>i = s;		 		    //</a:t>
            </a:r>
            <a:r>
              <a:rPr lang="zh-CN" altLang="en-US" dirty="0">
                <a:latin typeface="隶书" panose="02010509060101010101" pitchFamily="49" charset="-122"/>
                <a:ea typeface="隶书" panose="02010509060101010101" pitchFamily="49" charset="-122"/>
                <a:sym typeface="+mn-ea"/>
              </a:rPr>
              <a:t>以下是一次归并（合并）操作 </a:t>
            </a:r>
            <a:endParaRPr lang="zh-CN" altLang="en-US" dirty="0">
              <a:latin typeface="隶书" panose="02010509060101010101" pitchFamily="49" charset="-122"/>
              <a:ea typeface="隶书" panose="02010509060101010101" pitchFamily="49" charset="-122"/>
              <a:sym typeface="+mn-ea"/>
            </a:endParaRPr>
          </a:p>
          <a:p>
            <a:pPr lvl="0"/>
            <a:r>
              <a:rPr lang="en-US" altLang="zh-CN">
                <a:latin typeface="隶书" panose="02010509060101010101" pitchFamily="49" charset="-122"/>
                <a:ea typeface="隶书" panose="02010509060101010101" pitchFamily="49" charset="-122"/>
                <a:sym typeface="+mn-ea"/>
              </a:rPr>
              <a:t>  j = m+1;</a:t>
            </a:r>
            <a:endParaRPr lang="en-US" altLang="zh-CN">
              <a:latin typeface="隶书" panose="02010509060101010101" pitchFamily="49" charset="-122"/>
              <a:ea typeface="隶书" panose="02010509060101010101" pitchFamily="49" charset="-122"/>
            </a:endParaRPr>
          </a:p>
          <a:p>
            <a:pPr lvl="0"/>
            <a:r>
              <a:rPr lang="en-US" altLang="zh-CN">
                <a:latin typeface="隶书" panose="02010509060101010101" pitchFamily="49" charset="-122"/>
                <a:ea typeface="隶书" panose="02010509060101010101" pitchFamily="49" charset="-122"/>
                <a:sym typeface="+mn-ea"/>
              </a:rPr>
              <a:t>      k = s;</a:t>
            </a:r>
            <a:endParaRPr lang="en-US" altLang="zh-CN">
              <a:latin typeface="隶书" panose="02010509060101010101" pitchFamily="49" charset="-122"/>
              <a:ea typeface="隶书" panose="02010509060101010101" pitchFamily="49" charset="-122"/>
            </a:endParaRPr>
          </a:p>
          <a:p>
            <a:pPr lvl="0"/>
            <a:r>
              <a:rPr lang="en-US" altLang="zh-CN" err="1">
                <a:latin typeface="隶书" panose="02010509060101010101" pitchFamily="49" charset="-122"/>
                <a:ea typeface="隶书" panose="02010509060101010101" pitchFamily="49" charset="-122"/>
                <a:sym typeface="+mn-ea"/>
              </a:rPr>
              <a:t>      while (i&lt;=m&amp;&amp;j</a:t>
            </a:r>
            <a:r>
              <a:rPr lang="en-US" altLang="zh-CN" dirty="0">
                <a:latin typeface="隶书" panose="02010509060101010101" pitchFamily="49" charset="-122"/>
                <a:ea typeface="隶书" panose="02010509060101010101" pitchFamily="49" charset="-122"/>
                <a:sym typeface="+mn-ea"/>
              </a:rPr>
              <a:t>&lt;=t)   //</a:t>
            </a:r>
            <a:r>
              <a:rPr lang="zh-CN" altLang="en-US" dirty="0">
                <a:latin typeface="隶书" panose="02010509060101010101" pitchFamily="49" charset="-122"/>
                <a:ea typeface="隶书" panose="02010509060101010101" pitchFamily="49" charset="-122"/>
                <a:sym typeface="+mn-ea"/>
              </a:rPr>
              <a:t>二个子序列从小大到合并，直到有一列结束</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err="1">
                <a:latin typeface="隶书" panose="02010509060101010101" pitchFamily="49" charset="-122"/>
                <a:ea typeface="隶书" panose="02010509060101010101" pitchFamily="49" charset="-122"/>
                <a:sym typeface="+mn-ea"/>
              </a:rPr>
              <a:t>{  if (a[i</a:t>
            </a:r>
            <a:r>
              <a:rPr lang="en-US" altLang="zh-CN">
                <a:latin typeface="隶书" panose="02010509060101010101" pitchFamily="49" charset="-122"/>
                <a:ea typeface="隶书" panose="02010509060101010101" pitchFamily="49" charset="-122"/>
                <a:sym typeface="+mn-ea"/>
              </a:rPr>
              <a:t>]&lt;=a[j] )   </a:t>
            </a:r>
            <a:endParaRPr lang="en-US" altLang="zh-CN">
              <a:latin typeface="隶书" panose="02010509060101010101" pitchFamily="49" charset="-122"/>
              <a:ea typeface="隶书" panose="02010509060101010101" pitchFamily="49" charset="-122"/>
            </a:endParaRPr>
          </a:p>
          <a:p>
            <a:pPr lvl="0"/>
            <a:r>
              <a:rPr lang="en-US" altLang="zh-CN" err="1">
                <a:latin typeface="隶书" panose="02010509060101010101" pitchFamily="49" charset="-122"/>
                <a:ea typeface="隶书" panose="02010509060101010101" pitchFamily="49" charset="-122"/>
                <a:sym typeface="+mn-ea"/>
              </a:rPr>
              <a:t>               {r[k</a:t>
            </a:r>
            <a:r>
              <a:rPr lang="en-US" altLang="zh-CN">
                <a:latin typeface="隶书" panose="02010509060101010101" pitchFamily="49" charset="-122"/>
                <a:ea typeface="隶书" panose="02010509060101010101" pitchFamily="49" charset="-122"/>
                <a:sym typeface="+mn-ea"/>
              </a:rPr>
              <a:t>] = a[i];  i++;   k++; }</a:t>
            </a:r>
            <a:endParaRPr lang="en-US" altLang="zh-CN">
              <a:latin typeface="隶书" panose="02010509060101010101" pitchFamily="49" charset="-122"/>
              <a:ea typeface="隶书" panose="02010509060101010101" pitchFamily="49" charset="-122"/>
            </a:endParaRPr>
          </a:p>
          <a:p>
            <a:pPr lvl="0"/>
            <a:r>
              <a:rPr lang="en-US" altLang="zh-CN">
                <a:latin typeface="隶书" panose="02010509060101010101" pitchFamily="49" charset="-122"/>
                <a:ea typeface="隶书" panose="02010509060101010101" pitchFamily="49" charset="-122"/>
                <a:sym typeface="+mn-ea"/>
              </a:rPr>
              <a:t>            else</a:t>
            </a:r>
            <a:endParaRPr lang="en-US" altLang="zh-CN">
              <a:latin typeface="隶书" panose="02010509060101010101" pitchFamily="49" charset="-122"/>
              <a:ea typeface="隶书" panose="02010509060101010101" pitchFamily="49" charset="-122"/>
            </a:endParaRPr>
          </a:p>
          <a:p>
            <a:pPr lvl="0"/>
            <a:r>
              <a:rPr lang="en-US" altLang="zh-CN">
                <a:latin typeface="隶书" panose="02010509060101010101" pitchFamily="49" charset="-122"/>
                <a:ea typeface="隶书" panose="02010509060101010101" pitchFamily="49" charset="-122"/>
                <a:sym typeface="+mn-ea"/>
              </a:rPr>
              <a:t>               { r[k] = a[j];  j++;  k++;}</a:t>
            </a:r>
            <a:endParaRPr lang="en-US" altLang="zh-CN">
              <a:latin typeface="隶书" panose="02010509060101010101" pitchFamily="49" charset="-122"/>
              <a:ea typeface="隶书" panose="02010509060101010101" pitchFamily="49" charset="-122"/>
            </a:endParaRPr>
          </a:p>
          <a:p>
            <a:pPr lvl="0"/>
            <a:r>
              <a:rPr lang="en-US" altLang="zh-CN">
                <a:latin typeface="隶书" panose="02010509060101010101" pitchFamily="49" charset="-122"/>
                <a:ea typeface="隶书" panose="02010509060101010101" pitchFamily="49" charset="-122"/>
                <a:sym typeface="+mn-ea"/>
              </a:rPr>
              <a:t>      </a:t>
            </a:r>
            <a:endParaRPr lang="en-US" altLang="zh-CN">
              <a:latin typeface="隶书" panose="02010509060101010101" pitchFamily="49" charset="-122"/>
              <a:ea typeface="隶书" panose="02010509060101010101" pitchFamily="49" charset="-122"/>
            </a:endParaRPr>
          </a:p>
          <a:p>
            <a:pPr lvl="0"/>
            <a:r>
              <a:rPr lang="en-US" altLang="zh-CN" dirty="0">
                <a:latin typeface="隶书" panose="02010509060101010101" pitchFamily="49" charset="-122"/>
                <a:ea typeface="隶书" panose="02010509060101010101" pitchFamily="49" charset="-122"/>
                <a:sym typeface="+mn-ea"/>
              </a:rPr>
              <a:t>      while (i&lt;=m) 	 	   //</a:t>
            </a:r>
            <a:r>
              <a:rPr lang="zh-CN" altLang="en-US" dirty="0">
                <a:latin typeface="隶书" panose="02010509060101010101" pitchFamily="49" charset="-122"/>
                <a:ea typeface="隶书" panose="02010509060101010101" pitchFamily="49" charset="-122"/>
                <a:sym typeface="+mn-ea"/>
              </a:rPr>
              <a:t>把左边子序列剩余的元素接入进来</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a:latin typeface="隶书" panose="02010509060101010101" pitchFamily="49" charset="-122"/>
                <a:ea typeface="隶书" panose="02010509060101010101" pitchFamily="49" charset="-122"/>
                <a:sym typeface="+mn-ea"/>
              </a:rPr>
              <a:t>{   r[k] = a[i];  i++;  k++; }</a:t>
            </a:r>
            <a:endParaRPr lang="en-US" altLang="zh-CN">
              <a:latin typeface="隶书" panose="02010509060101010101" pitchFamily="49" charset="-122"/>
              <a:ea typeface="隶书" panose="02010509060101010101" pitchFamily="49" charset="-122"/>
            </a:endParaRPr>
          </a:p>
          <a:p>
            <a:pPr lvl="0"/>
            <a:r>
              <a:rPr lang="en-US" altLang="zh-CN" dirty="0">
                <a:latin typeface="隶书" panose="02010509060101010101" pitchFamily="49" charset="-122"/>
                <a:ea typeface="隶书" panose="02010509060101010101" pitchFamily="49" charset="-122"/>
                <a:sym typeface="+mn-ea"/>
              </a:rPr>
              <a:t>      while (j&lt;=t) 	 	   //</a:t>
            </a:r>
            <a:r>
              <a:rPr lang="zh-CN" altLang="en-US" dirty="0">
                <a:latin typeface="隶书" panose="02010509060101010101" pitchFamily="49" charset="-122"/>
                <a:ea typeface="隶书" panose="02010509060101010101" pitchFamily="49" charset="-122"/>
                <a:sym typeface="+mn-ea"/>
              </a:rPr>
              <a:t>把右边子序列剩余的元素接入进来</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a:latin typeface="隶书" panose="02010509060101010101" pitchFamily="49" charset="-122"/>
                <a:ea typeface="隶书" panose="02010509060101010101" pitchFamily="49" charset="-122"/>
                <a:sym typeface="+mn-ea"/>
              </a:rPr>
              <a:t>{   r[k] = a[j];  j++;  k++; }</a:t>
            </a:r>
            <a:endParaRPr lang="en-US" altLang="zh-CN">
              <a:latin typeface="隶书" panose="02010509060101010101" pitchFamily="49" charset="-122"/>
              <a:ea typeface="隶书" panose="02010509060101010101" pitchFamily="49" charset="-122"/>
            </a:endParaRPr>
          </a:p>
          <a:p>
            <a:pPr lvl="0"/>
            <a:r>
              <a:rPr lang="en-US" altLang="zh-CN" err="1">
                <a:latin typeface="隶书" panose="02010509060101010101" pitchFamily="49" charset="-122"/>
                <a:ea typeface="隶书" panose="02010509060101010101" pitchFamily="49" charset="-122"/>
                <a:sym typeface="+mn-ea"/>
              </a:rPr>
              <a:t>      for (i=s ;i&lt;=t;i</a:t>
            </a:r>
            <a:r>
              <a:rPr lang="en-US" altLang="zh-CN" dirty="0">
                <a:latin typeface="隶书" panose="02010509060101010101" pitchFamily="49" charset="-122"/>
                <a:ea typeface="隶书" panose="02010509060101010101" pitchFamily="49" charset="-122"/>
                <a:sym typeface="+mn-ea"/>
              </a:rPr>
              <a:t>++)	 	   //</a:t>
            </a:r>
            <a:r>
              <a:rPr lang="zh-CN" altLang="en-US" dirty="0">
                <a:latin typeface="隶书" panose="02010509060101010101" pitchFamily="49" charset="-122"/>
                <a:ea typeface="隶书" panose="02010509060101010101" pitchFamily="49" charset="-122"/>
                <a:sym typeface="+mn-ea"/>
              </a:rPr>
              <a:t>把合并后的有序数据重新放回</a:t>
            </a:r>
            <a:r>
              <a:rPr lang="en-US" altLang="zh-CN" dirty="0">
                <a:latin typeface="隶书" panose="02010509060101010101" pitchFamily="49" charset="-122"/>
                <a:ea typeface="隶书" panose="02010509060101010101" pitchFamily="49" charset="-122"/>
                <a:sym typeface="+mn-ea"/>
              </a:rPr>
              <a:t>a</a:t>
            </a:r>
            <a:r>
              <a:rPr lang="zh-CN" altLang="en-US" dirty="0">
                <a:latin typeface="隶书" panose="02010509060101010101" pitchFamily="49" charset="-122"/>
                <a:ea typeface="隶书" panose="02010509060101010101" pitchFamily="49" charset="-122"/>
                <a:sym typeface="+mn-ea"/>
              </a:rPr>
              <a:t>数组</a:t>
            </a:r>
            <a:endParaRPr lang="zh-CN" altLang="en-US" dirty="0">
              <a:latin typeface="隶书" panose="02010509060101010101" pitchFamily="49" charset="-122"/>
              <a:ea typeface="隶书" panose="02010509060101010101" pitchFamily="49" charset="-122"/>
            </a:endParaRPr>
          </a:p>
          <a:p>
            <a:pPr lvl="0"/>
            <a:r>
              <a:rPr lang="zh-CN" altLang="en-US" dirty="0">
                <a:latin typeface="隶书" panose="02010509060101010101" pitchFamily="49" charset="-122"/>
                <a:ea typeface="隶书" panose="02010509060101010101" pitchFamily="49" charset="-122"/>
                <a:sym typeface="+mn-ea"/>
              </a:rPr>
              <a:t>        </a:t>
            </a:r>
            <a:r>
              <a:rPr lang="en-US" altLang="zh-CN">
                <a:latin typeface="隶书" panose="02010509060101010101" pitchFamily="49" charset="-122"/>
                <a:ea typeface="隶书" panose="02010509060101010101" pitchFamily="49" charset="-122"/>
                <a:sym typeface="+mn-ea"/>
              </a:rPr>
              <a:t>a[i] = r[i];</a:t>
            </a:r>
            <a:endParaRPr lang="en-US" altLang="zh-CN">
              <a:latin typeface="隶书" panose="02010509060101010101" pitchFamily="49" charset="-122"/>
              <a:ea typeface="隶书" panose="02010509060101010101" pitchFamily="49" charset="-122"/>
            </a:endParaRPr>
          </a:p>
          <a:p>
            <a:pPr lvl="0"/>
            <a:r>
              <a:rPr lang="en-US" altLang="zh-CN">
                <a:latin typeface="隶书" panose="02010509060101010101" pitchFamily="49" charset="-122"/>
                <a:ea typeface="隶书" panose="02010509060101010101" pitchFamily="49" charset="-122"/>
                <a:sym typeface="+mn-ea"/>
              </a:rPr>
              <a:t>}</a:t>
            </a:r>
            <a:endParaRPr lang="en-US" altLang="zh-CN">
              <a:latin typeface="隶书" panose="02010509060101010101" pitchFamily="49" charset="-122"/>
              <a:ea typeface="隶书" panose="02010509060101010101" pitchFamily="49" charset="-122"/>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endParaRPr lang="zh-CN" altLang="en-US" b="1" dirty="0">
              <a:ea typeface="宋体" panose="02010600030101010101" pitchFamily="2" charset="-122"/>
              <a:sym typeface="+mn-ea"/>
            </a:endParaRPr>
          </a:p>
          <a:p>
            <a:pPr lvl="0"/>
            <a:r>
              <a:rPr lang="zh-CN" altLang="en-US" b="1" dirty="0">
                <a:ea typeface="宋体" panose="02010600030101010101" pitchFamily="2" charset="-122"/>
                <a:sym typeface="+mn-ea"/>
              </a:rPr>
              <a:t>     </a:t>
            </a:r>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训练题目</a:t>
            </a:r>
            <a:endParaRPr lang="zh-CN" altLang="en-US">
              <a:solidFill>
                <a:srgbClr val="FF0000"/>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p>
            <a:r>
              <a:rPr lang="en-US" altLang="zh-CN"/>
              <a:t>noi    3.2     3</a:t>
            </a:r>
            <a:r>
              <a:rPr lang="zh-CN" altLang="en-US"/>
              <a:t>道题</a:t>
            </a:r>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latin typeface="隶书" panose="02010509060101010101" pitchFamily="49" charset="-122"/>
                <a:ea typeface="隶书" panose="02010509060101010101" pitchFamily="49" charset="-122"/>
              </a:rPr>
              <a:t>数据结构</a:t>
            </a:r>
            <a:endParaRPr lang="zh-CN" altLang="en-US">
              <a:solidFill>
                <a:srgbClr val="FF0000"/>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p>
            <a:pPr marL="0" marR="0" lvl="0" indent="0" algn="l" defTabSz="914400" rtl="0" eaLnBrk="1" fontAlgn="auto" latinLnBrk="0" hangingPunct="1">
              <a:lnSpc>
                <a:spcPct val="100000"/>
              </a:lnSpc>
              <a:spcBef>
                <a:spcPct val="50000"/>
              </a:spcBef>
              <a:spcAft>
                <a:spcPts val="0"/>
              </a:spcAft>
              <a:buClrTx/>
              <a:buSzTx/>
              <a:buFontTx/>
              <a:buNone/>
              <a:defRPr/>
            </a:pPr>
            <a:r>
              <a:rPr lang="zh-CN" altLang="en-US" noProof="0" dirty="0" smtClean="0">
                <a:ln>
                  <a:noFill/>
                </a:ln>
                <a:effectLst/>
                <a:uLnTx/>
                <a:uFillTx/>
                <a:latin typeface="隶书" panose="02010509060101010101" pitchFamily="49" charset="-122"/>
                <a:ea typeface="隶书" panose="02010509060101010101" pitchFamily="49" charset="-122"/>
                <a:sym typeface="+mn-ea"/>
              </a:rPr>
              <a:t>数据结构：数据以及数据之间的关系。</a:t>
            </a:r>
            <a:endParaRPr lang="zh-CN" altLang="en-US" noProof="0" dirty="0" smtClean="0">
              <a:ln>
                <a:noFill/>
              </a:ln>
              <a:effectLst/>
              <a:uLnTx/>
              <a:uFillTx/>
              <a:latin typeface="隶书" panose="02010509060101010101" pitchFamily="49" charset="-122"/>
              <a:ea typeface="隶书" panose="02010509060101010101" pitchFamily="49" charset="-122"/>
              <a:sym typeface="+mn-ea"/>
            </a:endParaRPr>
          </a:p>
          <a:p>
            <a:pPr>
              <a:lnSpc>
                <a:spcPct val="80000"/>
              </a:lnSpc>
            </a:pPr>
            <a:r>
              <a:rPr lang="zh-CN" altLang="en-US" sz="2000" dirty="0">
                <a:solidFill>
                  <a:schemeClr val="tx2"/>
                </a:solidFill>
                <a:latin typeface="隶书" panose="02010509060101010101" pitchFamily="49" charset="-122"/>
                <a:ea typeface="隶书" panose="02010509060101010101" pitchFamily="49" charset="-122"/>
                <a:sym typeface="+mn-ea"/>
              </a:rPr>
              <a:t>            形式定义为：</a:t>
            </a:r>
            <a:r>
              <a:rPr lang="en-US" altLang="zh-CN" sz="2000">
                <a:solidFill>
                  <a:schemeClr val="tx2"/>
                </a:solidFill>
                <a:latin typeface="隶书" panose="02010509060101010101" pitchFamily="49" charset="-122"/>
                <a:ea typeface="隶书" panose="02010509060101010101" pitchFamily="49" charset="-122"/>
                <a:sym typeface="+mn-ea"/>
              </a:rPr>
              <a:t>Data_Structure = (D, S)</a:t>
            </a:r>
            <a:endParaRPr lang="en-US" altLang="zh-CN" sz="2000">
              <a:solidFill>
                <a:schemeClr val="tx2"/>
              </a:solidFill>
              <a:latin typeface="隶书" panose="02010509060101010101" pitchFamily="49" charset="-122"/>
              <a:ea typeface="隶书" panose="02010509060101010101" pitchFamily="49" charset="-122"/>
            </a:endParaRPr>
          </a:p>
          <a:p>
            <a:pPr>
              <a:lnSpc>
                <a:spcPct val="80000"/>
              </a:lnSpc>
              <a:buNone/>
            </a:pPr>
            <a:r>
              <a:rPr lang="en-US" altLang="zh-CN" sz="2000" dirty="0">
                <a:solidFill>
                  <a:schemeClr val="tx2"/>
                </a:solidFill>
                <a:latin typeface="隶书" panose="02010509060101010101" pitchFamily="49" charset="-122"/>
                <a:ea typeface="隶书" panose="02010509060101010101" pitchFamily="49" charset="-122"/>
                <a:sym typeface="+mn-ea"/>
              </a:rPr>
              <a:t>	                     </a:t>
            </a:r>
            <a:r>
              <a:rPr lang="zh-CN" altLang="en-US" sz="2000" dirty="0">
                <a:solidFill>
                  <a:schemeClr val="tx2"/>
                </a:solidFill>
                <a:latin typeface="隶书" panose="02010509060101010101" pitchFamily="49" charset="-122"/>
                <a:ea typeface="隶书" panose="02010509060101010101" pitchFamily="49" charset="-122"/>
                <a:sym typeface="+mn-ea"/>
              </a:rPr>
              <a:t>这里</a:t>
            </a:r>
            <a:r>
              <a:rPr lang="en-US" altLang="zh-CN" sz="2000" dirty="0">
                <a:solidFill>
                  <a:schemeClr val="tx2"/>
                </a:solidFill>
                <a:latin typeface="隶书" panose="02010509060101010101" pitchFamily="49" charset="-122"/>
                <a:ea typeface="隶书" panose="02010509060101010101" pitchFamily="49" charset="-122"/>
                <a:sym typeface="+mn-ea"/>
              </a:rPr>
              <a:t>D</a:t>
            </a:r>
            <a:r>
              <a:rPr lang="zh-CN" altLang="en-US" sz="2000" dirty="0">
                <a:solidFill>
                  <a:schemeClr val="tx2"/>
                </a:solidFill>
                <a:latin typeface="隶书" panose="02010509060101010101" pitchFamily="49" charset="-122"/>
                <a:ea typeface="隶书" panose="02010509060101010101" pitchFamily="49" charset="-122"/>
                <a:sym typeface="+mn-ea"/>
              </a:rPr>
              <a:t>是数据元素的集合</a:t>
            </a:r>
            <a:endParaRPr lang="zh-CN" altLang="en-US" sz="2000" dirty="0">
              <a:solidFill>
                <a:schemeClr val="tx2"/>
              </a:solidFill>
              <a:latin typeface="隶书" panose="02010509060101010101" pitchFamily="49" charset="-122"/>
              <a:ea typeface="隶书" panose="02010509060101010101" pitchFamily="49" charset="-122"/>
            </a:endParaRPr>
          </a:p>
          <a:p>
            <a:pPr>
              <a:lnSpc>
                <a:spcPct val="80000"/>
              </a:lnSpc>
              <a:buNone/>
            </a:pPr>
            <a:r>
              <a:rPr lang="zh-CN" altLang="en-US" sz="2000" dirty="0">
                <a:solidFill>
                  <a:schemeClr val="tx2"/>
                </a:solidFill>
                <a:latin typeface="隶书" panose="02010509060101010101" pitchFamily="49" charset="-122"/>
                <a:ea typeface="隶书" panose="02010509060101010101" pitchFamily="49" charset="-122"/>
                <a:sym typeface="+mn-ea"/>
              </a:rPr>
              <a:t>	                     </a:t>
            </a:r>
            <a:r>
              <a:rPr lang="en-US" altLang="zh-CN" sz="2000" dirty="0">
                <a:solidFill>
                  <a:schemeClr val="tx2"/>
                </a:solidFill>
                <a:latin typeface="隶书" panose="02010509060101010101" pitchFamily="49" charset="-122"/>
                <a:ea typeface="隶书" panose="02010509060101010101" pitchFamily="49" charset="-122"/>
                <a:sym typeface="+mn-ea"/>
              </a:rPr>
              <a:t>S</a:t>
            </a:r>
            <a:r>
              <a:rPr lang="zh-CN" altLang="en-US" sz="2000" dirty="0">
                <a:solidFill>
                  <a:schemeClr val="tx2"/>
                </a:solidFill>
                <a:latin typeface="隶书" panose="02010509060101010101" pitchFamily="49" charset="-122"/>
                <a:ea typeface="隶书" panose="02010509060101010101" pitchFamily="49" charset="-122"/>
                <a:sym typeface="+mn-ea"/>
              </a:rPr>
              <a:t>是定义在</a:t>
            </a:r>
            <a:r>
              <a:rPr lang="en-US" altLang="zh-CN" sz="2000" dirty="0">
                <a:solidFill>
                  <a:schemeClr val="tx2"/>
                </a:solidFill>
                <a:latin typeface="隶书" panose="02010509060101010101" pitchFamily="49" charset="-122"/>
                <a:ea typeface="隶书" panose="02010509060101010101" pitchFamily="49" charset="-122"/>
                <a:sym typeface="+mn-ea"/>
              </a:rPr>
              <a:t>D</a:t>
            </a:r>
            <a:r>
              <a:rPr lang="zh-CN" altLang="en-US" sz="2000" dirty="0">
                <a:solidFill>
                  <a:schemeClr val="tx2"/>
                </a:solidFill>
                <a:latin typeface="隶书" panose="02010509060101010101" pitchFamily="49" charset="-122"/>
                <a:ea typeface="隶书" panose="02010509060101010101" pitchFamily="49" charset="-122"/>
                <a:sym typeface="+mn-ea"/>
              </a:rPr>
              <a:t>上的关系的集合</a:t>
            </a:r>
            <a:endParaRPr kumimoji="0" lang="en-US" altLang="zh-CN" sz="2000" b="0" i="0" u="none" strike="noStrike" kern="1200" cap="none" spc="0" normalizeH="0" baseline="0" noProof="0" dirty="0" smtClean="0">
              <a:ln>
                <a:noFill/>
              </a:ln>
              <a:solidFill>
                <a:schemeClr val="tx1"/>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lang="zh-CN" altLang="en-US" noProof="0" dirty="0" smtClean="0">
                <a:ln>
                  <a:noFill/>
                </a:ln>
                <a:effectLst/>
                <a:uLnTx/>
                <a:uFillTx/>
                <a:latin typeface="隶书" panose="02010509060101010101" pitchFamily="49" charset="-122"/>
                <a:ea typeface="隶书" panose="02010509060101010101" pitchFamily="49" charset="-122"/>
                <a:sym typeface="+mn-ea"/>
              </a:rPr>
              <a:t>数据结构</a:t>
            </a:r>
            <a:r>
              <a:rPr lang="zh-CN" altLang="en-US" noProof="0" dirty="0">
                <a:ln>
                  <a:noFill/>
                </a:ln>
                <a:effectLst/>
                <a:uLnTx/>
                <a:uFillTx/>
                <a:latin typeface="隶书" panose="02010509060101010101" pitchFamily="49" charset="-122"/>
                <a:ea typeface="隶书" panose="02010509060101010101" pitchFamily="49" charset="-122"/>
                <a:sym typeface="+mn-ea"/>
              </a:rPr>
              <a:t>根据计算机存储、组织数据的方式</a:t>
            </a:r>
            <a:r>
              <a:rPr lang="zh-CN" altLang="en-US" noProof="0" dirty="0" smtClean="0">
                <a:ln>
                  <a:noFill/>
                </a:ln>
                <a:effectLst/>
                <a:uLnTx/>
                <a:uFillTx/>
                <a:latin typeface="隶书" panose="02010509060101010101" pitchFamily="49" charset="-122"/>
                <a:ea typeface="隶书" panose="02010509060101010101" pitchFamily="49" charset="-122"/>
                <a:sym typeface="+mn-ea"/>
              </a:rPr>
              <a:t>。分为物理结构、逻辑结构。</a:t>
            </a:r>
            <a:endParaRPr kumimoji="0" lang="en-US" altLang="zh-CN" b="0" i="0" u="none" strike="noStrike" kern="1200" cap="none" spc="0" normalizeH="0" baseline="0" noProof="0" dirty="0" smtClean="0">
              <a:ln>
                <a:noFill/>
              </a:ln>
              <a:solidFill>
                <a:schemeClr val="tx1"/>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defRPr/>
            </a:pPr>
            <a:r>
              <a:rPr lang="zh-CN" altLang="en-US" noProof="0" dirty="0" smtClean="0">
                <a:ln>
                  <a:noFill/>
                </a:ln>
                <a:effectLst/>
                <a:uLnTx/>
                <a:uFillTx/>
                <a:latin typeface="隶书" panose="02010509060101010101" pitchFamily="49" charset="-122"/>
                <a:ea typeface="隶书" panose="02010509060101010101" pitchFamily="49" charset="-122"/>
                <a:sym typeface="+mn-ea"/>
              </a:rPr>
              <a:t>   </a:t>
            </a:r>
            <a:r>
              <a:rPr lang="zh-CN" altLang="en-US" noProof="0" dirty="0" smtClean="0">
                <a:ln>
                  <a:noFill/>
                </a:ln>
                <a:solidFill>
                  <a:srgbClr val="FF0000"/>
                </a:solidFill>
                <a:effectLst/>
                <a:uLnTx/>
                <a:uFillTx/>
                <a:latin typeface="隶书" panose="02010509060101010101" pitchFamily="49" charset="-122"/>
                <a:ea typeface="隶书" panose="02010509060101010101" pitchFamily="49" charset="-122"/>
                <a:sym typeface="+mn-ea"/>
              </a:rPr>
              <a:t>物理（存储）结构</a:t>
            </a:r>
            <a:r>
              <a:rPr lang="zh-CN" altLang="en-US" noProof="0" dirty="0" smtClean="0">
                <a:ln>
                  <a:noFill/>
                </a:ln>
                <a:effectLst/>
                <a:uLnTx/>
                <a:uFillTx/>
                <a:latin typeface="隶书" panose="02010509060101010101" pitchFamily="49" charset="-122"/>
                <a:ea typeface="隶书" panose="02010509060101010101" pitchFamily="49" charset="-122"/>
                <a:sym typeface="+mn-ea"/>
              </a:rPr>
              <a:t>：数组、链式  </a:t>
            </a:r>
            <a:r>
              <a:rPr lang="en-US" altLang="zh-CN" noProof="0" dirty="0" smtClean="0">
                <a:ln>
                  <a:noFill/>
                </a:ln>
                <a:effectLst/>
                <a:uLnTx/>
                <a:uFillTx/>
                <a:latin typeface="隶书" panose="02010509060101010101" pitchFamily="49" charset="-122"/>
                <a:ea typeface="隶书" panose="02010509060101010101" pitchFamily="49" charset="-122"/>
                <a:sym typeface="+mn-ea"/>
              </a:rPr>
              <a:t>//</a:t>
            </a:r>
            <a:r>
              <a:rPr lang="zh-CN" altLang="en-US" noProof="0" dirty="0" smtClean="0">
                <a:ln>
                  <a:noFill/>
                </a:ln>
                <a:solidFill>
                  <a:srgbClr val="FB5CFD"/>
                </a:solidFill>
                <a:effectLst/>
                <a:uLnTx/>
                <a:uFillTx/>
                <a:latin typeface="隶书" panose="02010509060101010101" pitchFamily="49" charset="-122"/>
                <a:ea typeface="隶书" panose="02010509060101010101" pitchFamily="49" charset="-122"/>
                <a:sym typeface="+mn-ea"/>
              </a:rPr>
              <a:t>计算机内部的存储安排</a:t>
            </a:r>
            <a:endParaRPr kumimoji="0" lang="zh-CN" altLang="en-US" b="0" i="0" u="none" strike="noStrike" kern="1200" cap="none" spc="0" normalizeH="0" baseline="0" noProof="0" dirty="0" smtClean="0">
              <a:ln>
                <a:noFill/>
              </a:ln>
              <a:solidFill>
                <a:srgbClr val="FB5CFD"/>
              </a:solidFill>
              <a:effectLst/>
              <a:uLnTx/>
              <a:uFillTx/>
              <a:latin typeface="隶书" panose="02010509060101010101" pitchFamily="49" charset="-122"/>
              <a:ea typeface="隶书" panose="02010509060101010101" pitchFamily="49" charset="-122"/>
              <a:cs typeface="+mn-cs"/>
              <a:sym typeface="+mn-ea"/>
            </a:endParaRPr>
          </a:p>
          <a:p>
            <a:pPr marL="0" marR="0" lvl="0" indent="0" algn="l" defTabSz="914400" rtl="0" eaLnBrk="1" fontAlgn="auto" latinLnBrk="0" hangingPunct="1">
              <a:lnSpc>
                <a:spcPct val="100000"/>
              </a:lnSpc>
              <a:spcBef>
                <a:spcPct val="50000"/>
              </a:spcBef>
              <a:spcAft>
                <a:spcPts val="0"/>
              </a:spcAft>
              <a:buClrTx/>
              <a:buSzTx/>
              <a:buFont typeface="Arial" panose="020B0604020202020204" pitchFamily="34" charset="0"/>
              <a:buNone/>
              <a:defRPr/>
            </a:pPr>
            <a:r>
              <a:rPr lang="zh-CN" altLang="en-US" noProof="0" dirty="0" smtClean="0">
                <a:ln>
                  <a:noFill/>
                </a:ln>
                <a:effectLst/>
                <a:uLnTx/>
                <a:uFillTx/>
                <a:latin typeface="隶书" panose="02010509060101010101" pitchFamily="49" charset="-122"/>
                <a:ea typeface="隶书" panose="02010509060101010101" pitchFamily="49" charset="-122"/>
                <a:sym typeface="+mn-ea"/>
              </a:rPr>
              <a:t>  </a:t>
            </a:r>
            <a:r>
              <a:rPr lang="zh-CN" altLang="en-US" noProof="0" dirty="0" smtClean="0">
                <a:ln>
                  <a:noFill/>
                </a:ln>
                <a:solidFill>
                  <a:srgbClr val="FF0000"/>
                </a:solidFill>
                <a:effectLst/>
                <a:uLnTx/>
                <a:uFillTx/>
                <a:latin typeface="隶书" panose="02010509060101010101" pitchFamily="49" charset="-122"/>
                <a:ea typeface="隶书" panose="02010509060101010101" pitchFamily="49" charset="-122"/>
                <a:sym typeface="+mn-ea"/>
              </a:rPr>
              <a:t> 逻辑结构</a:t>
            </a:r>
            <a:r>
              <a:rPr lang="zh-CN" altLang="en-US" noProof="0" dirty="0" smtClean="0">
                <a:ln>
                  <a:noFill/>
                </a:ln>
                <a:effectLst/>
                <a:uLnTx/>
                <a:uFillTx/>
                <a:latin typeface="隶书" panose="02010509060101010101" pitchFamily="49" charset="-122"/>
                <a:ea typeface="隶书" panose="02010509060101010101" pitchFamily="49" charset="-122"/>
                <a:sym typeface="+mn-ea"/>
              </a:rPr>
              <a:t>：线性表、树、图等</a:t>
            </a:r>
            <a:r>
              <a:rPr lang="en-US" altLang="zh-CN" noProof="0" dirty="0" smtClean="0">
                <a:ln>
                  <a:noFill/>
                </a:ln>
                <a:effectLst/>
                <a:uLnTx/>
                <a:uFillTx/>
                <a:latin typeface="隶书" panose="02010509060101010101" pitchFamily="49" charset="-122"/>
                <a:ea typeface="隶书" panose="02010509060101010101" pitchFamily="49" charset="-122"/>
                <a:sym typeface="+mn-ea"/>
              </a:rPr>
              <a:t>//</a:t>
            </a:r>
            <a:r>
              <a:rPr lang="zh-CN" altLang="en-US" noProof="0" dirty="0" smtClean="0">
                <a:ln>
                  <a:noFill/>
                </a:ln>
                <a:solidFill>
                  <a:srgbClr val="FB5CFD"/>
                </a:solidFill>
                <a:effectLst/>
                <a:uLnTx/>
                <a:uFillTx/>
                <a:latin typeface="隶书" panose="02010509060101010101" pitchFamily="49" charset="-122"/>
                <a:ea typeface="隶书" panose="02010509060101010101" pitchFamily="49" charset="-122"/>
                <a:sym typeface="+mn-ea"/>
              </a:rPr>
              <a:t>数据之间的逻辑关系</a:t>
            </a:r>
            <a:endParaRPr kumimoji="0" lang="zh-CN" altLang="en-US" b="0" i="0" u="none" strike="noStrike" kern="1200" cap="none" spc="0" normalizeH="0" baseline="0" noProof="0" dirty="0" smtClean="0">
              <a:ln>
                <a:noFill/>
              </a:ln>
              <a:solidFill>
                <a:srgbClr val="FB5CFD"/>
              </a:solidFill>
              <a:effectLst/>
              <a:uLnTx/>
              <a:uFillTx/>
              <a:latin typeface="隶书" panose="02010509060101010101" pitchFamily="49" charset="-122"/>
              <a:ea typeface="隶书" panose="02010509060101010101" pitchFamily="49" charset="-122"/>
              <a:cs typeface="+mn-cs"/>
              <a:sym typeface="+mn-ea"/>
            </a:endParaRPr>
          </a:p>
          <a:p>
            <a:pPr marL="0" marR="0" lvl="0" indent="0" algn="l" defTabSz="914400" rtl="0" eaLnBrk="1" fontAlgn="auto" latinLnBrk="0" hangingPunct="1">
              <a:lnSpc>
                <a:spcPct val="100000"/>
              </a:lnSpc>
              <a:spcBef>
                <a:spcPct val="50000"/>
              </a:spcBef>
              <a:spcAft>
                <a:spcPts val="0"/>
              </a:spcAft>
              <a:buClrTx/>
              <a:buSzTx/>
              <a:buFontTx/>
              <a:buNone/>
              <a:defRPr/>
            </a:pPr>
            <a:r>
              <a:rPr lang="zh-CN" altLang="en-US" noProof="0" dirty="0" smtClean="0">
                <a:ln>
                  <a:noFill/>
                </a:ln>
                <a:effectLst/>
                <a:uLnTx/>
                <a:uFillTx/>
                <a:latin typeface="隶书" panose="02010509060101010101" pitchFamily="49" charset="-122"/>
                <a:ea typeface="隶书" panose="02010509060101010101" pitchFamily="49" charset="-122"/>
                <a:sym typeface="+mn-ea"/>
              </a:rPr>
              <a:t>通常</a:t>
            </a:r>
            <a:r>
              <a:rPr lang="zh-CN" altLang="en-US" noProof="0" dirty="0">
                <a:ln>
                  <a:noFill/>
                </a:ln>
                <a:effectLst/>
                <a:uLnTx/>
                <a:uFillTx/>
                <a:latin typeface="隶书" panose="02010509060101010101" pitchFamily="49" charset="-122"/>
                <a:ea typeface="隶书" panose="02010509060101010101" pitchFamily="49" charset="-122"/>
                <a:sym typeface="+mn-ea"/>
              </a:rPr>
              <a:t>情况下，精心选择的数据结构可以带来更高的运行或者存储效率。</a:t>
            </a:r>
            <a:endParaRPr lang="zh-CN" altLang="en-US">
              <a:latin typeface="隶书" panose="02010509060101010101" pitchFamily="49" charset="-122"/>
              <a:ea typeface="隶书" panose="020105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ctr"/>
          <a:p>
            <a:r>
              <a:rPr lang="zh-CN" altLang="en-US" dirty="0">
                <a:solidFill>
                  <a:srgbClr val="FF0000"/>
                </a:solidFill>
                <a:latin typeface="隶书" panose="02010509060101010101" pitchFamily="49" charset="-122"/>
                <a:ea typeface="隶书" panose="02010509060101010101" pitchFamily="49" charset="-122"/>
              </a:rPr>
              <a:t>数据</a:t>
            </a:r>
            <a:r>
              <a:rPr lang="en-US" altLang="zh-CN">
                <a:solidFill>
                  <a:srgbClr val="FF0000"/>
                </a:solidFill>
                <a:latin typeface="隶书" panose="02010509060101010101" pitchFamily="49" charset="-122"/>
                <a:ea typeface="隶书" panose="02010509060101010101" pitchFamily="49" charset="-122"/>
              </a:rPr>
              <a:t>(</a:t>
            </a:r>
            <a:r>
              <a:rPr lang="zh-CN" altLang="en-US" b="1" dirty="0">
                <a:solidFill>
                  <a:srgbClr val="FF0000"/>
                </a:solidFill>
                <a:latin typeface="隶书" panose="02010509060101010101" pitchFamily="49" charset="-122"/>
                <a:ea typeface="隶书" panose="02010509060101010101" pitchFamily="49" charset="-122"/>
              </a:rPr>
              <a:t>逻辑</a:t>
            </a:r>
            <a:r>
              <a:rPr lang="en-US" altLang="zh-CN" dirty="0">
                <a:solidFill>
                  <a:srgbClr val="FF0000"/>
                </a:solidFill>
                <a:latin typeface="隶书" panose="02010509060101010101" pitchFamily="49" charset="-122"/>
                <a:ea typeface="隶书" panose="02010509060101010101" pitchFamily="49" charset="-122"/>
              </a:rPr>
              <a:t>)</a:t>
            </a:r>
            <a:r>
              <a:rPr lang="zh-CN" altLang="en-US" dirty="0">
                <a:solidFill>
                  <a:srgbClr val="FF0000"/>
                </a:solidFill>
                <a:latin typeface="隶书" panose="02010509060101010101" pitchFamily="49" charset="-122"/>
                <a:ea typeface="隶书" panose="02010509060101010101" pitchFamily="49" charset="-122"/>
              </a:rPr>
              <a:t>结构</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81923" name="文本占位符 81922"/>
          <p:cNvSpPr>
            <a:spLocks noGrp="1"/>
          </p:cNvSpPr>
          <p:nvPr>
            <p:ph type="body" idx="1"/>
          </p:nvPr>
        </p:nvSpPr>
        <p:spPr/>
        <p:txBody>
          <a:bodyPr/>
          <a:p>
            <a:pPr>
              <a:lnSpc>
                <a:spcPct val="90000"/>
              </a:lnSpc>
            </a:pPr>
            <a:r>
              <a:rPr lang="zh-CN" altLang="en-US" sz="2000" dirty="0">
                <a:latin typeface="隶书" panose="02010509060101010101" pitchFamily="49" charset="-122"/>
                <a:ea typeface="隶书" panose="02010509060101010101" pitchFamily="49" charset="-122"/>
                <a:sym typeface="+mn-ea"/>
              </a:rPr>
              <a:t>根据数据元素间关系的不同特性，通常有下列四类基本的结构：</a:t>
            </a:r>
            <a:endParaRPr lang="zh-CN" altLang="en-US" sz="2000" dirty="0">
              <a:latin typeface="隶书" panose="02010509060101010101" pitchFamily="49" charset="-122"/>
              <a:ea typeface="隶书" panose="02010509060101010101" pitchFamily="49" charset="-122"/>
            </a:endParaRPr>
          </a:p>
          <a:p>
            <a:pPr>
              <a:lnSpc>
                <a:spcPct val="90000"/>
              </a:lnSpc>
            </a:pPr>
            <a:r>
              <a:rPr lang="zh-CN" altLang="en-US" sz="2000" dirty="0">
                <a:latin typeface="隶书" panose="02010509060101010101" pitchFamily="49" charset="-122"/>
                <a:ea typeface="隶书" panose="02010509060101010101" pitchFamily="49" charset="-122"/>
              </a:rPr>
              <a:t>（</a:t>
            </a:r>
            <a:r>
              <a:rPr lang="en-US" altLang="zh-CN" sz="2000" dirty="0">
                <a:latin typeface="隶书" panose="02010509060101010101" pitchFamily="49" charset="-122"/>
                <a:ea typeface="隶书" panose="02010509060101010101" pitchFamily="49" charset="-122"/>
              </a:rPr>
              <a:t>1</a:t>
            </a:r>
            <a:r>
              <a:rPr lang="zh-CN" altLang="en-US" sz="2000" dirty="0">
                <a:latin typeface="隶书" panose="02010509060101010101" pitchFamily="49" charset="-122"/>
                <a:ea typeface="隶书" panose="02010509060101010101" pitchFamily="49" charset="-122"/>
              </a:rPr>
              <a:t>）</a:t>
            </a:r>
            <a:r>
              <a:rPr lang="zh-CN" altLang="en-US" sz="2000" dirty="0">
                <a:solidFill>
                  <a:srgbClr val="FB5CFD"/>
                </a:solidFill>
                <a:latin typeface="隶书" panose="02010509060101010101" pitchFamily="49" charset="-122"/>
                <a:ea typeface="隶书" panose="02010509060101010101" pitchFamily="49" charset="-122"/>
              </a:rPr>
              <a:t>集合结构</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a:p>
            <a:pPr>
              <a:lnSpc>
                <a:spcPct val="90000"/>
              </a:lnSpc>
              <a:buNone/>
            </a:pPr>
            <a:r>
              <a:rPr lang="zh-CN" altLang="en-US" sz="2000" dirty="0">
                <a:latin typeface="隶书" panose="02010509060101010101" pitchFamily="49" charset="-122"/>
                <a:ea typeface="隶书" panose="02010509060101010101" pitchFamily="49" charset="-122"/>
              </a:rPr>
              <a:t>	数据元素间的关系是同属一个集合。 </a:t>
            </a:r>
            <a:endParaRPr lang="zh-CN" altLang="en-US" sz="2000" dirty="0">
              <a:latin typeface="隶书" panose="02010509060101010101" pitchFamily="49" charset="-122"/>
              <a:ea typeface="隶书" panose="02010509060101010101" pitchFamily="49" charset="-122"/>
            </a:endParaRPr>
          </a:p>
          <a:p>
            <a:pPr>
              <a:lnSpc>
                <a:spcPct val="90000"/>
              </a:lnSpc>
            </a:pPr>
            <a:r>
              <a:rPr lang="zh-CN" altLang="en-US" sz="2000" dirty="0">
                <a:latin typeface="隶书" panose="02010509060101010101" pitchFamily="49" charset="-122"/>
                <a:ea typeface="隶书" panose="02010509060101010101" pitchFamily="49" charset="-122"/>
              </a:rPr>
              <a:t>（</a:t>
            </a:r>
            <a:r>
              <a:rPr lang="en-US" altLang="zh-CN" sz="2000" dirty="0">
                <a:latin typeface="隶书" panose="02010509060101010101" pitchFamily="49" charset="-122"/>
                <a:ea typeface="隶书" panose="02010509060101010101" pitchFamily="49" charset="-122"/>
              </a:rPr>
              <a:t>2</a:t>
            </a:r>
            <a:r>
              <a:rPr lang="zh-CN" altLang="en-US" sz="2000" dirty="0">
                <a:latin typeface="隶书" panose="02010509060101010101" pitchFamily="49" charset="-122"/>
                <a:ea typeface="隶书" panose="02010509060101010101" pitchFamily="49" charset="-122"/>
              </a:rPr>
              <a:t>）</a:t>
            </a:r>
            <a:r>
              <a:rPr lang="zh-CN" altLang="en-US" sz="2000" dirty="0">
                <a:solidFill>
                  <a:srgbClr val="FB5CFD"/>
                </a:solidFill>
                <a:latin typeface="隶书" panose="02010509060101010101" pitchFamily="49" charset="-122"/>
                <a:ea typeface="隶书" panose="02010509060101010101" pitchFamily="49" charset="-122"/>
              </a:rPr>
              <a:t>线性结构</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a:p>
            <a:pPr>
              <a:lnSpc>
                <a:spcPct val="90000"/>
              </a:lnSpc>
              <a:buNone/>
            </a:pPr>
            <a:r>
              <a:rPr lang="zh-CN" altLang="en-US" sz="2000" dirty="0">
                <a:latin typeface="隶书" panose="02010509060101010101" pitchFamily="49" charset="-122"/>
                <a:ea typeface="隶书" panose="02010509060101010101" pitchFamily="49" charset="-122"/>
              </a:rPr>
              <a:t>	结构中的数据元素间存在一对一的关系。</a:t>
            </a:r>
            <a:endParaRPr lang="zh-CN" altLang="en-US" sz="2000" dirty="0">
              <a:latin typeface="隶书" panose="02010509060101010101" pitchFamily="49" charset="-122"/>
              <a:ea typeface="隶书" panose="02010509060101010101" pitchFamily="49" charset="-122"/>
            </a:endParaRPr>
          </a:p>
          <a:p>
            <a:pPr>
              <a:lnSpc>
                <a:spcPct val="90000"/>
              </a:lnSpc>
            </a:pPr>
            <a:r>
              <a:rPr lang="zh-CN" altLang="en-US" sz="2000" dirty="0">
                <a:latin typeface="隶书" panose="02010509060101010101" pitchFamily="49" charset="-122"/>
                <a:ea typeface="隶书" panose="02010509060101010101" pitchFamily="49" charset="-122"/>
              </a:rPr>
              <a:t>（</a:t>
            </a:r>
            <a:r>
              <a:rPr lang="en-US" altLang="zh-CN" sz="2000" dirty="0">
                <a:latin typeface="隶书" panose="02010509060101010101" pitchFamily="49" charset="-122"/>
                <a:ea typeface="隶书" panose="02010509060101010101" pitchFamily="49" charset="-122"/>
              </a:rPr>
              <a:t>3</a:t>
            </a:r>
            <a:r>
              <a:rPr lang="zh-CN" altLang="en-US" sz="2000" dirty="0">
                <a:latin typeface="隶书" panose="02010509060101010101" pitchFamily="49" charset="-122"/>
                <a:ea typeface="隶书" panose="02010509060101010101" pitchFamily="49" charset="-122"/>
              </a:rPr>
              <a:t>）</a:t>
            </a:r>
            <a:r>
              <a:rPr lang="zh-CN" altLang="en-US" sz="2000" dirty="0">
                <a:solidFill>
                  <a:srgbClr val="FB5CFD"/>
                </a:solidFill>
                <a:latin typeface="隶书" panose="02010509060101010101" pitchFamily="49" charset="-122"/>
                <a:ea typeface="隶书" panose="02010509060101010101" pitchFamily="49" charset="-122"/>
              </a:rPr>
              <a:t>树状结构</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a:p>
            <a:pPr>
              <a:lnSpc>
                <a:spcPct val="90000"/>
              </a:lnSpc>
              <a:buNone/>
            </a:pPr>
            <a:r>
              <a:rPr lang="zh-CN" altLang="en-US" sz="2000" dirty="0">
                <a:latin typeface="隶书" panose="02010509060101010101" pitchFamily="49" charset="-122"/>
                <a:ea typeface="隶书" panose="02010509060101010101" pitchFamily="49" charset="-122"/>
              </a:rPr>
              <a:t>	结构中的元素间的关系是一对多的关系。</a:t>
            </a:r>
            <a:endParaRPr lang="zh-CN" altLang="en-US" sz="2000" dirty="0">
              <a:latin typeface="隶书" panose="02010509060101010101" pitchFamily="49" charset="-122"/>
              <a:ea typeface="隶书" panose="02010509060101010101" pitchFamily="49" charset="-122"/>
            </a:endParaRPr>
          </a:p>
          <a:p>
            <a:pPr>
              <a:lnSpc>
                <a:spcPct val="90000"/>
              </a:lnSpc>
            </a:pPr>
            <a:r>
              <a:rPr lang="zh-CN" altLang="en-US" sz="2000" dirty="0">
                <a:latin typeface="隶书" panose="02010509060101010101" pitchFamily="49" charset="-122"/>
                <a:ea typeface="隶书" panose="02010509060101010101" pitchFamily="49" charset="-122"/>
              </a:rPr>
              <a:t>（</a:t>
            </a:r>
            <a:r>
              <a:rPr lang="en-US" altLang="zh-CN" sz="2000" dirty="0">
                <a:latin typeface="隶书" panose="02010509060101010101" pitchFamily="49" charset="-122"/>
                <a:ea typeface="隶书" panose="02010509060101010101" pitchFamily="49" charset="-122"/>
              </a:rPr>
              <a:t>4</a:t>
            </a:r>
            <a:r>
              <a:rPr lang="zh-CN" altLang="en-US" sz="2000" dirty="0">
                <a:latin typeface="隶书" panose="02010509060101010101" pitchFamily="49" charset="-122"/>
                <a:ea typeface="隶书" panose="02010509060101010101" pitchFamily="49" charset="-122"/>
              </a:rPr>
              <a:t>）</a:t>
            </a:r>
            <a:r>
              <a:rPr lang="zh-CN" altLang="en-US" sz="2000" dirty="0">
                <a:solidFill>
                  <a:srgbClr val="FB5CFD"/>
                </a:solidFill>
                <a:latin typeface="隶书" panose="02010509060101010101" pitchFamily="49" charset="-122"/>
                <a:ea typeface="隶书" panose="02010509060101010101" pitchFamily="49" charset="-122"/>
              </a:rPr>
              <a:t>图（网）状结构</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a:p>
            <a:pPr>
              <a:lnSpc>
                <a:spcPct val="90000"/>
              </a:lnSpc>
              <a:buNone/>
            </a:pPr>
            <a:r>
              <a:rPr lang="zh-CN" altLang="en-US" sz="2000" dirty="0">
                <a:latin typeface="隶书" panose="02010509060101010101" pitchFamily="49" charset="-122"/>
                <a:ea typeface="隶书" panose="02010509060101010101" pitchFamily="49" charset="-122"/>
              </a:rPr>
              <a:t>	结构中的元素间的关系是多对多的关系。</a:t>
            </a:r>
            <a:endParaRPr lang="zh-CN" altLang="en-US" sz="2000" dirty="0">
              <a:latin typeface="隶书" panose="02010509060101010101" pitchFamily="49" charset="-122"/>
              <a:ea typeface="隶书" panose="02010509060101010101" pitchFamily="49" charset="-122"/>
            </a:endParaRPr>
          </a:p>
        </p:txBody>
      </p:sp>
      <p:pic>
        <p:nvPicPr>
          <p:cNvPr id="81924" name="图片 81923"/>
          <p:cNvPicPr>
            <a:picLocks noChangeAspect="1"/>
          </p:cNvPicPr>
          <p:nvPr/>
        </p:nvPicPr>
        <p:blipFill>
          <a:blip r:embed="rId1"/>
          <a:stretch>
            <a:fillRect/>
          </a:stretch>
        </p:blipFill>
        <p:spPr>
          <a:xfrm>
            <a:off x="6289675" y="2023110"/>
            <a:ext cx="5064125" cy="323278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ctr"/>
          <a:p>
            <a:r>
              <a:rPr lang="zh-CN" altLang="en-US" dirty="0">
                <a:solidFill>
                  <a:srgbClr val="FF0000"/>
                </a:solidFill>
                <a:latin typeface="隶书" panose="02010509060101010101" pitchFamily="49" charset="-122"/>
                <a:ea typeface="隶书" panose="02010509060101010101" pitchFamily="49" charset="-122"/>
              </a:rPr>
              <a:t>数据</a:t>
            </a:r>
            <a:r>
              <a:rPr lang="en-US" altLang="zh-CN">
                <a:solidFill>
                  <a:srgbClr val="FF0000"/>
                </a:solidFill>
                <a:latin typeface="隶书" panose="02010509060101010101" pitchFamily="49" charset="-122"/>
                <a:ea typeface="隶书" panose="02010509060101010101" pitchFamily="49" charset="-122"/>
              </a:rPr>
              <a:t>(</a:t>
            </a:r>
            <a:r>
              <a:rPr lang="zh-CN" altLang="en-US" b="1" dirty="0">
                <a:solidFill>
                  <a:srgbClr val="FF0000"/>
                </a:solidFill>
                <a:latin typeface="隶书" panose="02010509060101010101" pitchFamily="49" charset="-122"/>
                <a:ea typeface="隶书" panose="02010509060101010101" pitchFamily="49" charset="-122"/>
              </a:rPr>
              <a:t>物理</a:t>
            </a:r>
            <a:r>
              <a:rPr lang="en-US" altLang="zh-CN" dirty="0">
                <a:solidFill>
                  <a:srgbClr val="FF0000"/>
                </a:solidFill>
                <a:latin typeface="隶书" panose="02010509060101010101" pitchFamily="49" charset="-122"/>
                <a:ea typeface="隶书" panose="02010509060101010101" pitchFamily="49" charset="-122"/>
              </a:rPr>
              <a:t>)</a:t>
            </a:r>
            <a:r>
              <a:rPr lang="zh-CN" altLang="en-US" dirty="0">
                <a:solidFill>
                  <a:srgbClr val="FF0000"/>
                </a:solidFill>
                <a:latin typeface="隶书" panose="02010509060101010101" pitchFamily="49" charset="-122"/>
                <a:ea typeface="隶书" panose="02010509060101010101" pitchFamily="49" charset="-122"/>
              </a:rPr>
              <a:t>结构</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95235" name="文本占位符 95234"/>
          <p:cNvSpPr>
            <a:spLocks noGrp="1"/>
          </p:cNvSpPr>
          <p:nvPr>
            <p:ph type="body" idx="1"/>
          </p:nvPr>
        </p:nvSpPr>
        <p:spPr/>
        <p:txBody>
          <a:bodyPr/>
          <a:p>
            <a:r>
              <a:rPr lang="zh-CN" altLang="en-US" noProof="0" dirty="0" smtClean="0">
                <a:ln>
                  <a:noFill/>
                </a:ln>
                <a:solidFill>
                  <a:schemeClr val="tx1">
                    <a:lumMod val="50000"/>
                  </a:schemeClr>
                </a:solidFill>
                <a:effectLst/>
                <a:uLnTx/>
                <a:uFillTx/>
                <a:latin typeface="隶书" panose="02010509060101010101" pitchFamily="49" charset="-122"/>
                <a:ea typeface="隶书" panose="02010509060101010101" pitchFamily="49" charset="-122"/>
                <a:sym typeface="+mn-ea"/>
              </a:rPr>
              <a:t>计算机内部的存储</a:t>
            </a:r>
            <a:endParaRPr lang="zh-CN" altLang="en-US" noProof="0" dirty="0" smtClean="0">
              <a:ln>
                <a:noFill/>
              </a:ln>
              <a:solidFill>
                <a:schemeClr val="tx1">
                  <a:lumMod val="50000"/>
                </a:schemeClr>
              </a:solidFill>
              <a:effectLst/>
              <a:uLnTx/>
              <a:uFillTx/>
              <a:latin typeface="隶书" panose="02010509060101010101" pitchFamily="49" charset="-122"/>
              <a:ea typeface="隶书" panose="02010509060101010101" pitchFamily="49" charset="-122"/>
              <a:sym typeface="+mn-ea"/>
            </a:endParaRPr>
          </a:p>
          <a:p>
            <a:r>
              <a:rPr lang="zh-CN" altLang="en-US" dirty="0">
                <a:latin typeface="隶书" panose="02010509060101010101" pitchFamily="49" charset="-122"/>
                <a:ea typeface="隶书" panose="02010509060101010101" pitchFamily="49" charset="-122"/>
              </a:rPr>
              <a:t>常见的存储方式：</a:t>
            </a:r>
            <a:endParaRPr lang="zh-CN" altLang="en-US" dirty="0">
              <a:latin typeface="隶书" panose="02010509060101010101" pitchFamily="49" charset="-122"/>
              <a:ea typeface="隶书" panose="02010509060101010101" pitchFamily="49" charset="-122"/>
            </a:endParaRPr>
          </a:p>
          <a:p>
            <a:r>
              <a:rPr lang="zh-CN" altLang="en-US" b="1" dirty="0">
                <a:solidFill>
                  <a:srgbClr val="0000FF"/>
                </a:solidFill>
                <a:latin typeface="隶书" panose="02010509060101010101" pitchFamily="49" charset="-122"/>
                <a:ea typeface="隶书" panose="02010509060101010101" pitchFamily="49" charset="-122"/>
              </a:rPr>
              <a:t>顺序</a:t>
            </a:r>
            <a:r>
              <a:rPr lang="zh-CN" altLang="en-US" dirty="0">
                <a:latin typeface="隶书" panose="02010509060101010101" pitchFamily="49" charset="-122"/>
                <a:ea typeface="隶书" panose="02010509060101010101" pitchFamily="49" charset="-122"/>
              </a:rPr>
              <a:t>存储结构（如数组）</a:t>
            </a:r>
            <a:endParaRPr lang="zh-CN" altLang="en-US" dirty="0">
              <a:latin typeface="隶书" panose="02010509060101010101" pitchFamily="49" charset="-122"/>
              <a:ea typeface="隶书" panose="02010509060101010101" pitchFamily="49" charset="-122"/>
            </a:endParaRPr>
          </a:p>
          <a:p>
            <a:r>
              <a:rPr lang="zh-CN" altLang="en-US" dirty="0">
                <a:latin typeface="隶书" panose="02010509060101010101" pitchFamily="49" charset="-122"/>
                <a:ea typeface="隶书" panose="02010509060101010101" pitchFamily="49" charset="-122"/>
              </a:rPr>
              <a:t>  </a:t>
            </a:r>
            <a:r>
              <a:rPr lang="zh-CN" altLang="en-US" sz="2000" dirty="0">
                <a:solidFill>
                  <a:srgbClr val="000000"/>
                </a:solidFill>
                <a:latin typeface="隶书" panose="02010509060101010101" pitchFamily="49" charset="-122"/>
                <a:ea typeface="隶书" panose="02010509060101010101" pitchFamily="49" charset="-122"/>
                <a:sym typeface="+mn-ea"/>
              </a:rPr>
              <a:t>借助元素在存储器中的相对位置来表示数据元素之间的逻辑关系。逻辑上关联的数据元素，物理存储结构中相邻。</a:t>
            </a:r>
            <a:endParaRPr lang="zh-CN" altLang="en-US" sz="2000" dirty="0">
              <a:solidFill>
                <a:srgbClr val="000000"/>
              </a:solidFill>
              <a:latin typeface="隶书" panose="02010509060101010101" pitchFamily="49" charset="-122"/>
              <a:ea typeface="隶书" panose="02010509060101010101" pitchFamily="49" charset="-122"/>
              <a:sym typeface="+mn-ea"/>
            </a:endParaRPr>
          </a:p>
          <a:p>
            <a:endParaRPr lang="zh-CN" altLang="en-US" sz="2000" dirty="0">
              <a:solidFill>
                <a:srgbClr val="000000"/>
              </a:solidFill>
              <a:latin typeface="隶书" panose="02010509060101010101" pitchFamily="49" charset="-122"/>
              <a:ea typeface="隶书" panose="02010509060101010101" pitchFamily="49" charset="-122"/>
              <a:sym typeface="+mn-ea"/>
            </a:endParaRPr>
          </a:p>
          <a:p>
            <a:endParaRPr lang="zh-CN" altLang="en-US" b="1" dirty="0">
              <a:solidFill>
                <a:srgbClr val="0000FF"/>
              </a:solidFill>
              <a:latin typeface="隶书" panose="02010509060101010101" pitchFamily="49" charset="-122"/>
              <a:ea typeface="隶书" panose="02010509060101010101" pitchFamily="49" charset="-122"/>
            </a:endParaRPr>
          </a:p>
          <a:p>
            <a:r>
              <a:rPr lang="zh-CN" altLang="en-US" b="1" dirty="0">
                <a:solidFill>
                  <a:srgbClr val="0000FF"/>
                </a:solidFill>
                <a:latin typeface="隶书" panose="02010509060101010101" pitchFamily="49" charset="-122"/>
                <a:ea typeface="隶书" panose="02010509060101010101" pitchFamily="49" charset="-122"/>
              </a:rPr>
              <a:t>链式</a:t>
            </a:r>
            <a:r>
              <a:rPr lang="zh-CN" altLang="en-US" dirty="0">
                <a:latin typeface="隶书" panose="02010509060101010101" pitchFamily="49" charset="-122"/>
                <a:ea typeface="隶书" panose="02010509060101010101" pitchFamily="49" charset="-122"/>
              </a:rPr>
              <a:t>存储结构（如链表）</a:t>
            </a:r>
            <a:endParaRPr lang="zh-CN" altLang="en-US" dirty="0">
              <a:latin typeface="隶书" panose="02010509060101010101" pitchFamily="49" charset="-122"/>
              <a:ea typeface="隶书" panose="02010509060101010101" pitchFamily="49" charset="-122"/>
            </a:endParaRPr>
          </a:p>
          <a:p>
            <a:r>
              <a:rPr lang="zh-CN" altLang="en-US" sz="2000" dirty="0">
                <a:solidFill>
                  <a:srgbClr val="000000"/>
                </a:solidFill>
                <a:latin typeface="隶书" panose="02010509060101010101" pitchFamily="49" charset="-122"/>
                <a:ea typeface="隶书" panose="02010509060101010101" pitchFamily="49" charset="-122"/>
                <a:sym typeface="+mn-ea"/>
              </a:rPr>
              <a:t>   借助元素存储地址的指针表示数据元素之间的逻辑关系 。逻辑上关联的数据元素，物理存储结构中不一定相邻。</a:t>
            </a:r>
            <a:endParaRPr lang="zh-CN" altLang="en-US" sz="2000" dirty="0">
              <a:solidFill>
                <a:srgbClr val="000000"/>
              </a:solidFill>
              <a:latin typeface="隶书" panose="02010509060101010101" pitchFamily="49" charset="-122"/>
              <a:ea typeface="隶书" panose="02010509060101010101" pitchFamily="49" charset="-122"/>
              <a:sym typeface="+mn-ea"/>
            </a:endParaRPr>
          </a:p>
        </p:txBody>
      </p:sp>
      <p:grpSp>
        <p:nvGrpSpPr>
          <p:cNvPr id="18" name="组合 17"/>
          <p:cNvGrpSpPr/>
          <p:nvPr/>
        </p:nvGrpSpPr>
        <p:grpSpPr>
          <a:xfrm>
            <a:off x="3691255" y="3505835"/>
            <a:ext cx="5746115" cy="406400"/>
            <a:chOff x="2890" y="3248"/>
            <a:chExt cx="10888" cy="1020"/>
          </a:xfrm>
        </p:grpSpPr>
        <p:sp>
          <p:nvSpPr>
            <p:cNvPr id="19" name="矩形 18"/>
            <p:cNvSpPr/>
            <p:nvPr/>
          </p:nvSpPr>
          <p:spPr>
            <a:xfrm>
              <a:off x="2890"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0" name="矩形 19"/>
            <p:cNvSpPr/>
            <p:nvPr/>
          </p:nvSpPr>
          <p:spPr>
            <a:xfrm>
              <a:off x="3798" y="3248"/>
              <a:ext cx="907"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1" name="矩形 20"/>
            <p:cNvSpPr/>
            <p:nvPr/>
          </p:nvSpPr>
          <p:spPr>
            <a:xfrm>
              <a:off x="4705"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2" name="矩形 21"/>
            <p:cNvSpPr/>
            <p:nvPr/>
          </p:nvSpPr>
          <p:spPr>
            <a:xfrm>
              <a:off x="5610"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3" name="矩形 22"/>
            <p:cNvSpPr/>
            <p:nvPr/>
          </p:nvSpPr>
          <p:spPr>
            <a:xfrm>
              <a:off x="6518" y="3248"/>
              <a:ext cx="907"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4" name="矩形 23"/>
            <p:cNvSpPr/>
            <p:nvPr/>
          </p:nvSpPr>
          <p:spPr>
            <a:xfrm>
              <a:off x="7425"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5" name="矩形 24"/>
            <p:cNvSpPr/>
            <p:nvPr/>
          </p:nvSpPr>
          <p:spPr>
            <a:xfrm>
              <a:off x="8333" y="3248"/>
              <a:ext cx="907"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6" name="矩形 25"/>
            <p:cNvSpPr/>
            <p:nvPr/>
          </p:nvSpPr>
          <p:spPr>
            <a:xfrm>
              <a:off x="9240"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7" name="矩形 26"/>
            <p:cNvSpPr/>
            <p:nvPr/>
          </p:nvSpPr>
          <p:spPr>
            <a:xfrm>
              <a:off x="10148" y="3248"/>
              <a:ext cx="907"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8" name="矩形 27"/>
            <p:cNvSpPr/>
            <p:nvPr/>
          </p:nvSpPr>
          <p:spPr>
            <a:xfrm>
              <a:off x="11055"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29" name="矩形 28"/>
            <p:cNvSpPr/>
            <p:nvPr/>
          </p:nvSpPr>
          <p:spPr>
            <a:xfrm>
              <a:off x="11963" y="3248"/>
              <a:ext cx="907"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sp>
          <p:nvSpPr>
            <p:cNvPr id="30" name="矩形 29"/>
            <p:cNvSpPr/>
            <p:nvPr/>
          </p:nvSpPr>
          <p:spPr>
            <a:xfrm>
              <a:off x="12870" y="3248"/>
              <a:ext cx="908" cy="1020"/>
            </a:xfrm>
            <a:prstGeom prst="rect">
              <a:avLst/>
            </a:prstGeom>
            <a:solidFill>
              <a:srgbClr val="CCFFCC"/>
            </a:solidFill>
            <a:ln w="50800" cap="flat" cmpd="sng">
              <a:solidFill>
                <a:srgbClr val="0000FF"/>
              </a:solidFill>
              <a:prstDash val="solid"/>
              <a:miter/>
              <a:headEnd type="none" w="med" len="med"/>
              <a:tailEnd type="none" w="lg" len="lg"/>
            </a:ln>
          </p:spPr>
          <p:txBody>
            <a:bodyPr/>
            <a:p>
              <a:endParaRPr lang="zh-CN" altLang="en-US"/>
            </a:p>
          </p:txBody>
        </p:sp>
      </p:grpSp>
      <p:grpSp>
        <p:nvGrpSpPr>
          <p:cNvPr id="31" name="组合 30"/>
          <p:cNvGrpSpPr/>
          <p:nvPr/>
        </p:nvGrpSpPr>
        <p:grpSpPr>
          <a:xfrm>
            <a:off x="4648835" y="5395595"/>
            <a:ext cx="5064760" cy="973455"/>
            <a:chOff x="3570" y="6308"/>
            <a:chExt cx="9979" cy="2947"/>
          </a:xfrm>
        </p:grpSpPr>
        <p:sp>
          <p:nvSpPr>
            <p:cNvPr id="32" name="矩形 31"/>
            <p:cNvSpPr/>
            <p:nvPr/>
          </p:nvSpPr>
          <p:spPr>
            <a:xfrm>
              <a:off x="3570" y="63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33" name="矩形 32"/>
            <p:cNvSpPr/>
            <p:nvPr/>
          </p:nvSpPr>
          <p:spPr>
            <a:xfrm>
              <a:off x="4478" y="63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34" name="直接连接符 33"/>
            <p:cNvSpPr/>
            <p:nvPr/>
          </p:nvSpPr>
          <p:spPr>
            <a:xfrm>
              <a:off x="4933" y="6760"/>
              <a:ext cx="1360" cy="0"/>
            </a:xfrm>
            <a:prstGeom prst="line">
              <a:avLst/>
            </a:prstGeom>
            <a:ln w="50800" cap="flat" cmpd="sng">
              <a:solidFill>
                <a:srgbClr val="0000FF"/>
              </a:solidFill>
              <a:prstDash val="solid"/>
              <a:headEnd type="oval" w="med" len="med"/>
              <a:tailEnd type="triangle" w="lg" len="lg"/>
            </a:ln>
          </p:spPr>
        </p:sp>
        <p:sp>
          <p:nvSpPr>
            <p:cNvPr id="35" name="矩形 34"/>
            <p:cNvSpPr/>
            <p:nvPr/>
          </p:nvSpPr>
          <p:spPr>
            <a:xfrm>
              <a:off x="6293" y="63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36" name="矩形 35"/>
            <p:cNvSpPr/>
            <p:nvPr/>
          </p:nvSpPr>
          <p:spPr>
            <a:xfrm>
              <a:off x="7200" y="63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37" name="直接连接符 36"/>
            <p:cNvSpPr/>
            <p:nvPr/>
          </p:nvSpPr>
          <p:spPr>
            <a:xfrm>
              <a:off x="7655" y="6760"/>
              <a:ext cx="1360" cy="0"/>
            </a:xfrm>
            <a:prstGeom prst="line">
              <a:avLst/>
            </a:prstGeom>
            <a:ln w="50800" cap="flat" cmpd="sng">
              <a:solidFill>
                <a:srgbClr val="0000FF"/>
              </a:solidFill>
              <a:prstDash val="solid"/>
              <a:headEnd type="oval" w="med" len="med"/>
              <a:tailEnd type="triangle" w="lg" len="lg"/>
            </a:ln>
          </p:spPr>
        </p:sp>
        <p:sp>
          <p:nvSpPr>
            <p:cNvPr id="38" name="矩形 37"/>
            <p:cNvSpPr/>
            <p:nvPr/>
          </p:nvSpPr>
          <p:spPr>
            <a:xfrm>
              <a:off x="9013" y="63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39" name="矩形 38"/>
            <p:cNvSpPr/>
            <p:nvPr/>
          </p:nvSpPr>
          <p:spPr>
            <a:xfrm>
              <a:off x="9920" y="63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0" name="直接连接符 39"/>
            <p:cNvSpPr/>
            <p:nvPr/>
          </p:nvSpPr>
          <p:spPr>
            <a:xfrm>
              <a:off x="10375" y="6760"/>
              <a:ext cx="1360" cy="0"/>
            </a:xfrm>
            <a:prstGeom prst="line">
              <a:avLst/>
            </a:prstGeom>
            <a:ln w="50800" cap="flat" cmpd="sng">
              <a:solidFill>
                <a:srgbClr val="0000FF"/>
              </a:solidFill>
              <a:prstDash val="solid"/>
              <a:headEnd type="oval" w="med" len="med"/>
              <a:tailEnd type="triangle" w="lg" len="lg"/>
            </a:ln>
          </p:spPr>
        </p:sp>
        <p:sp>
          <p:nvSpPr>
            <p:cNvPr id="41" name="矩形 40"/>
            <p:cNvSpPr/>
            <p:nvPr/>
          </p:nvSpPr>
          <p:spPr>
            <a:xfrm>
              <a:off x="11735" y="6308"/>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2" name="矩形 41"/>
            <p:cNvSpPr/>
            <p:nvPr/>
          </p:nvSpPr>
          <p:spPr>
            <a:xfrm>
              <a:off x="12643" y="6308"/>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3" name="任意多边形 42"/>
            <p:cNvSpPr/>
            <p:nvPr/>
          </p:nvSpPr>
          <p:spPr>
            <a:xfrm>
              <a:off x="4023" y="6760"/>
              <a:ext cx="9075" cy="1475"/>
            </a:xfrm>
            <a:custGeom>
              <a:avLst/>
              <a:gdLst/>
              <a:ahLst/>
              <a:cxnLst/>
              <a:pathLst>
                <a:path w="3630" h="590">
                  <a:moveTo>
                    <a:pt x="3630" y="0"/>
                  </a:moveTo>
                  <a:lnTo>
                    <a:pt x="3600" y="237"/>
                  </a:lnTo>
                  <a:cubicBezTo>
                    <a:pt x="3571" y="299"/>
                    <a:pt x="3572" y="341"/>
                    <a:pt x="3458" y="370"/>
                  </a:cubicBezTo>
                  <a:cubicBezTo>
                    <a:pt x="3344" y="399"/>
                    <a:pt x="3368" y="408"/>
                    <a:pt x="2916" y="412"/>
                  </a:cubicBezTo>
                  <a:cubicBezTo>
                    <a:pt x="2464" y="416"/>
                    <a:pt x="1199" y="390"/>
                    <a:pt x="745" y="395"/>
                  </a:cubicBezTo>
                  <a:cubicBezTo>
                    <a:pt x="291" y="400"/>
                    <a:pt x="318" y="413"/>
                    <a:pt x="194" y="445"/>
                  </a:cubicBezTo>
                  <a:cubicBezTo>
                    <a:pt x="70" y="477"/>
                    <a:pt x="40" y="560"/>
                    <a:pt x="0" y="590"/>
                  </a:cubicBezTo>
                </a:path>
              </a:pathLst>
            </a:custGeom>
            <a:noFill/>
            <a:ln w="50800" cap="flat" cmpd="sng">
              <a:solidFill>
                <a:srgbClr val="0000FF">
                  <a:alpha val="100000"/>
                </a:srgbClr>
              </a:solidFill>
              <a:prstDash val="solid"/>
              <a:headEnd type="oval" w="med" len="med"/>
              <a:tailEnd type="triangle" w="lg" len="lg"/>
            </a:ln>
          </p:spPr>
          <p:txBody>
            <a:bodyPr/>
            <a:p>
              <a:endParaRPr lang="zh-CN" altLang="en-US"/>
            </a:p>
          </p:txBody>
        </p:sp>
        <p:sp>
          <p:nvSpPr>
            <p:cNvPr id="44" name="矩形 43"/>
            <p:cNvSpPr/>
            <p:nvPr/>
          </p:nvSpPr>
          <p:spPr>
            <a:xfrm>
              <a:off x="9013" y="8235"/>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5" name="矩形 44"/>
            <p:cNvSpPr/>
            <p:nvPr/>
          </p:nvSpPr>
          <p:spPr>
            <a:xfrm>
              <a:off x="9920" y="8235"/>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6" name="直接连接符 45"/>
            <p:cNvSpPr/>
            <p:nvPr/>
          </p:nvSpPr>
          <p:spPr>
            <a:xfrm>
              <a:off x="10375" y="8688"/>
              <a:ext cx="1360" cy="0"/>
            </a:xfrm>
            <a:prstGeom prst="line">
              <a:avLst/>
            </a:prstGeom>
            <a:ln w="50800" cap="flat" cmpd="sng">
              <a:solidFill>
                <a:srgbClr val="0000FF"/>
              </a:solidFill>
              <a:prstDash val="solid"/>
              <a:headEnd type="oval" w="med" len="med"/>
              <a:tailEnd type="triangle" w="lg" len="lg"/>
            </a:ln>
          </p:spPr>
        </p:sp>
        <p:sp>
          <p:nvSpPr>
            <p:cNvPr id="47" name="矩形 46"/>
            <p:cNvSpPr/>
            <p:nvPr/>
          </p:nvSpPr>
          <p:spPr>
            <a:xfrm>
              <a:off x="6293" y="8235"/>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8" name="矩形 47"/>
            <p:cNvSpPr/>
            <p:nvPr/>
          </p:nvSpPr>
          <p:spPr>
            <a:xfrm>
              <a:off x="7200" y="8235"/>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49" name="直接连接符 48"/>
            <p:cNvSpPr/>
            <p:nvPr/>
          </p:nvSpPr>
          <p:spPr>
            <a:xfrm>
              <a:off x="7655" y="8688"/>
              <a:ext cx="1360" cy="0"/>
            </a:xfrm>
            <a:prstGeom prst="line">
              <a:avLst/>
            </a:prstGeom>
            <a:ln w="50800" cap="flat" cmpd="sng">
              <a:solidFill>
                <a:srgbClr val="0000FF"/>
              </a:solidFill>
              <a:prstDash val="solid"/>
              <a:headEnd type="oval" w="med" len="med"/>
              <a:tailEnd type="triangle" w="lg" len="lg"/>
            </a:ln>
          </p:spPr>
        </p:sp>
        <p:sp>
          <p:nvSpPr>
            <p:cNvPr id="50" name="矩形 49"/>
            <p:cNvSpPr/>
            <p:nvPr/>
          </p:nvSpPr>
          <p:spPr>
            <a:xfrm>
              <a:off x="3570" y="8235"/>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51" name="矩形 50"/>
            <p:cNvSpPr/>
            <p:nvPr/>
          </p:nvSpPr>
          <p:spPr>
            <a:xfrm>
              <a:off x="4478" y="8235"/>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52" name="直接连接符 51"/>
            <p:cNvSpPr/>
            <p:nvPr/>
          </p:nvSpPr>
          <p:spPr>
            <a:xfrm>
              <a:off x="4933" y="8688"/>
              <a:ext cx="1360" cy="0"/>
            </a:xfrm>
            <a:prstGeom prst="line">
              <a:avLst/>
            </a:prstGeom>
            <a:ln w="50800" cap="flat" cmpd="sng">
              <a:solidFill>
                <a:srgbClr val="0000FF"/>
              </a:solidFill>
              <a:prstDash val="solid"/>
              <a:headEnd type="oval" w="med" len="med"/>
              <a:tailEnd type="triangle" w="lg" len="lg"/>
            </a:ln>
          </p:spPr>
        </p:sp>
        <p:sp>
          <p:nvSpPr>
            <p:cNvPr id="53" name="矩形 52"/>
            <p:cNvSpPr/>
            <p:nvPr/>
          </p:nvSpPr>
          <p:spPr>
            <a:xfrm>
              <a:off x="11735" y="8235"/>
              <a:ext cx="908"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54" name="矩形 53"/>
            <p:cNvSpPr/>
            <p:nvPr/>
          </p:nvSpPr>
          <p:spPr>
            <a:xfrm>
              <a:off x="12643" y="8235"/>
              <a:ext cx="907" cy="1020"/>
            </a:xfrm>
            <a:prstGeom prst="rect">
              <a:avLst/>
            </a:prstGeom>
            <a:solidFill>
              <a:srgbClr val="CCFFFF"/>
            </a:solidFill>
            <a:ln w="50800" cap="flat" cmpd="sng">
              <a:solidFill>
                <a:srgbClr val="0000FF"/>
              </a:solidFill>
              <a:prstDash val="solid"/>
              <a:miter/>
              <a:headEnd type="none" w="med" len="med"/>
              <a:tailEnd type="none" w="lg" len="lg"/>
            </a:ln>
          </p:spPr>
          <p:txBody>
            <a:bodyPr/>
            <a:p>
              <a:endParaRPr lang="zh-CN" altLang="en-US"/>
            </a:p>
          </p:txBody>
        </p:sp>
        <p:sp>
          <p:nvSpPr>
            <p:cNvPr id="55" name="任意多边形 54"/>
            <p:cNvSpPr/>
            <p:nvPr/>
          </p:nvSpPr>
          <p:spPr>
            <a:xfrm>
              <a:off x="12868" y="8575"/>
              <a:ext cx="567" cy="455"/>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17402" y="15492"/>
                  </a:moveTo>
                  <a:arcTo wR="8100" hR="8100" stAng="-19475930" swAng="-9648240"/>
                  <a:close/>
                  <a:moveTo>
                    <a:pt x="4197" y="6107"/>
                  </a:moveTo>
                  <a:arcTo wR="8100" hR="8100" stAng="-8675830" swAng="-9648240"/>
                  <a:close/>
                </a:path>
              </a:pathLst>
            </a:custGeom>
            <a:solidFill>
              <a:srgbClr val="CCFFFF"/>
            </a:solidFill>
            <a:ln w="50800" cap="flat" cmpd="sng">
              <a:solidFill>
                <a:srgbClr val="0000FF"/>
              </a:solidFill>
              <a:prstDash val="solid"/>
              <a:miter/>
              <a:headEnd type="none" w="med" len="med"/>
              <a:tailEnd type="none" w="lg" len="lg"/>
            </a:ln>
          </p:spPr>
          <p:txBody>
            <a:bodyPr/>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数据结构主要研究内容</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97283" name="文本占位符 97282"/>
          <p:cNvSpPr>
            <a:spLocks noGrp="1"/>
          </p:cNvSpPr>
          <p:nvPr>
            <p:ph type="body" idx="1"/>
          </p:nvPr>
        </p:nvSpPr>
        <p:spPr/>
        <p:txBody>
          <a:bodyPr/>
          <a:p>
            <a:r>
              <a:rPr lang="zh-CN" altLang="en-US" sz="2000" dirty="0">
                <a:latin typeface="隶书" panose="02010509060101010101" pitchFamily="49" charset="-122"/>
                <a:ea typeface="隶书" panose="02010509060101010101" pitchFamily="49" charset="-122"/>
              </a:rPr>
              <a:t>主要有三个方面的内容：</a:t>
            </a:r>
            <a:endParaRPr lang="zh-CN" altLang="en-US" sz="2000" dirty="0">
              <a:latin typeface="隶书" panose="02010509060101010101" pitchFamily="49" charset="-122"/>
              <a:ea typeface="隶书" panose="02010509060101010101" pitchFamily="49" charset="-122"/>
            </a:endParaRPr>
          </a:p>
          <a:p>
            <a:endParaRPr lang="zh-CN" altLang="en-US" sz="2000" dirty="0">
              <a:latin typeface="隶书" panose="02010509060101010101" pitchFamily="49" charset="-122"/>
              <a:ea typeface="隶书" panose="02010509060101010101" pitchFamily="49" charset="-122"/>
            </a:endParaRPr>
          </a:p>
          <a:p>
            <a:r>
              <a:rPr lang="en-US" altLang="zh-CN" sz="2000" dirty="0">
                <a:latin typeface="隶书" panose="02010509060101010101" pitchFamily="49" charset="-122"/>
                <a:ea typeface="隶书" panose="02010509060101010101" pitchFamily="49" charset="-122"/>
              </a:rPr>
              <a:t>1</a:t>
            </a:r>
            <a:r>
              <a:rPr lang="zh-CN" altLang="en-US" sz="2000" dirty="0">
                <a:latin typeface="隶书" panose="02010509060101010101" pitchFamily="49" charset="-122"/>
                <a:ea typeface="隶书" panose="02010509060101010101" pitchFamily="49" charset="-122"/>
              </a:rPr>
              <a:t>、数据的</a:t>
            </a:r>
            <a:r>
              <a:rPr lang="zh-CN" altLang="en-US" sz="2000" dirty="0">
                <a:solidFill>
                  <a:srgbClr val="FB5CFD"/>
                </a:solidFill>
                <a:latin typeface="隶书" panose="02010509060101010101" pitchFamily="49" charset="-122"/>
                <a:ea typeface="隶书" panose="02010509060101010101" pitchFamily="49" charset="-122"/>
              </a:rPr>
              <a:t>逻辑结构</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a:p>
            <a:r>
              <a:rPr lang="en-US" altLang="zh-CN" sz="2000" dirty="0">
                <a:latin typeface="隶书" panose="02010509060101010101" pitchFamily="49" charset="-122"/>
                <a:ea typeface="隶书" panose="02010509060101010101" pitchFamily="49" charset="-122"/>
              </a:rPr>
              <a:t>2</a:t>
            </a:r>
            <a:r>
              <a:rPr lang="zh-CN" altLang="en-US" sz="2000" dirty="0">
                <a:latin typeface="隶书" panose="02010509060101010101" pitchFamily="49" charset="-122"/>
                <a:ea typeface="隶书" panose="02010509060101010101" pitchFamily="49" charset="-122"/>
              </a:rPr>
              <a:t>、数据的</a:t>
            </a:r>
            <a:r>
              <a:rPr lang="zh-CN" altLang="en-US" sz="2000" dirty="0">
                <a:solidFill>
                  <a:srgbClr val="FB5CFD"/>
                </a:solidFill>
                <a:latin typeface="隶书" panose="02010509060101010101" pitchFamily="49" charset="-122"/>
                <a:ea typeface="隶书" panose="02010509060101010101" pitchFamily="49" charset="-122"/>
              </a:rPr>
              <a:t>物理存储结构</a:t>
            </a:r>
            <a:r>
              <a:rPr lang="zh-CN" altLang="en-US" sz="2000" dirty="0">
                <a:latin typeface="隶书" panose="02010509060101010101" pitchFamily="49" charset="-122"/>
                <a:ea typeface="隶书" panose="02010509060101010101" pitchFamily="49" charset="-122"/>
              </a:rPr>
              <a:t>；</a:t>
            </a:r>
            <a:endParaRPr lang="zh-CN" altLang="en-US" sz="2000" dirty="0">
              <a:latin typeface="隶书" panose="02010509060101010101" pitchFamily="49" charset="-122"/>
              <a:ea typeface="隶书" panose="02010509060101010101" pitchFamily="49" charset="-122"/>
            </a:endParaRPr>
          </a:p>
          <a:p>
            <a:r>
              <a:rPr lang="en-US" altLang="zh-CN" sz="2000" dirty="0">
                <a:latin typeface="隶书" panose="02010509060101010101" pitchFamily="49" charset="-122"/>
                <a:ea typeface="隶书" panose="02010509060101010101" pitchFamily="49" charset="-122"/>
              </a:rPr>
              <a:t>3</a:t>
            </a:r>
            <a:r>
              <a:rPr lang="zh-CN" altLang="en-US" sz="2000" dirty="0">
                <a:latin typeface="隶书" panose="02010509060101010101" pitchFamily="49" charset="-122"/>
                <a:ea typeface="隶书" panose="02010509060101010101" pitchFamily="49" charset="-122"/>
              </a:rPr>
              <a:t>、对数据的</a:t>
            </a:r>
            <a:r>
              <a:rPr lang="zh-CN" altLang="en-US" sz="2000" dirty="0">
                <a:solidFill>
                  <a:srgbClr val="FB5CFD"/>
                </a:solidFill>
                <a:latin typeface="隶书" panose="02010509060101010101" pitchFamily="49" charset="-122"/>
                <a:ea typeface="隶书" panose="02010509060101010101" pitchFamily="49" charset="-122"/>
              </a:rPr>
              <a:t>操作</a:t>
            </a:r>
            <a:r>
              <a:rPr lang="zh-CN" altLang="en-US" sz="2000" dirty="0">
                <a:latin typeface="隶书" panose="02010509060101010101" pitchFamily="49" charset="-122"/>
                <a:ea typeface="隶书" panose="02010509060101010101" pitchFamily="49" charset="-122"/>
              </a:rPr>
              <a:t>（或算法）。</a:t>
            </a:r>
            <a:endParaRPr lang="zh-CN" altLang="en-US" sz="2000" dirty="0">
              <a:latin typeface="隶书" panose="02010509060101010101" pitchFamily="49" charset="-122"/>
              <a:ea typeface="隶书" panose="02010509060101010101" pitchFamily="49" charset="-122"/>
            </a:endParaRPr>
          </a:p>
          <a:p>
            <a:endParaRPr lang="zh-CN" altLang="en-US" sz="2000" dirty="0">
              <a:latin typeface="隶书" panose="02010509060101010101" pitchFamily="49" charset="-122"/>
              <a:ea typeface="隶书" panose="02010509060101010101" pitchFamily="49" charset="-122"/>
            </a:endParaRPr>
          </a:p>
          <a:p>
            <a:r>
              <a:rPr lang="zh-CN" altLang="en-US" sz="2000" b="1" dirty="0">
                <a:solidFill>
                  <a:srgbClr val="0000FF"/>
                </a:solidFill>
                <a:latin typeface="隶书" panose="02010509060101010101" pitchFamily="49" charset="-122"/>
                <a:ea typeface="隶书" panose="02010509060101010101" pitchFamily="49" charset="-122"/>
              </a:rPr>
              <a:t>通常，</a:t>
            </a:r>
            <a:r>
              <a:rPr lang="zh-CN" altLang="en-US" sz="2000" dirty="0">
                <a:latin typeface="隶书" panose="02010509060101010101" pitchFamily="49" charset="-122"/>
                <a:ea typeface="隶书" panose="02010509060101010101" pitchFamily="49" charset="-122"/>
              </a:rPr>
              <a:t>算法的设计取决于数据的逻辑结构，算法的实现取决于数据的物理存储结构。</a:t>
            </a:r>
            <a:endParaRPr lang="zh-CN" altLang="en-US" sz="2000" dirty="0">
              <a:latin typeface="隶书" panose="02010509060101010101" pitchFamily="49" charset="-122"/>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38200" y="1589405"/>
            <a:ext cx="7690485" cy="3505200"/>
          </a:xfrm>
          <a:prstGeom prst="rect">
            <a:avLst/>
          </a:prstGeom>
          <a:noFill/>
        </p:spPr>
        <p:txBody>
          <a:bodyPr wrap="none" rtlCol="0" anchor="t">
            <a:spAutoFit/>
          </a:bodyPr>
          <a:p>
            <a:pPr algn="l" defTabSz="914400"/>
            <a:r>
              <a:rPr lang="zh-CN" altLang="en-US" sz="2800" b="1" dirty="0">
                <a:solidFill>
                  <a:srgbClr val="000000"/>
                </a:solidFill>
                <a:latin typeface="隶书" panose="02010509060101010101" pitchFamily="49" charset="-122"/>
                <a:ea typeface="隶书" panose="02010509060101010101" pitchFamily="49" charset="-122"/>
                <a:sym typeface="+mn-ea"/>
              </a:rPr>
              <a:t>依据限制数据操作方法和要求线性结构可分为：</a:t>
            </a:r>
            <a:endParaRPr lang="zh-CN" altLang="en-US" sz="2800" b="1" dirty="0">
              <a:solidFill>
                <a:srgbClr val="000000"/>
              </a:solidFill>
              <a:latin typeface="隶书" panose="02010509060101010101" pitchFamily="49" charset="-122"/>
              <a:ea typeface="隶书" panose="02010509060101010101" pitchFamily="49" charset="-122"/>
              <a:sym typeface="+mn-ea"/>
            </a:endParaRPr>
          </a:p>
          <a:p>
            <a:pPr algn="l" defTabSz="914400"/>
            <a:endParaRPr lang="zh-CN" altLang="en-US" sz="2800" b="1" dirty="0">
              <a:solidFill>
                <a:srgbClr val="000000"/>
              </a:solidFill>
              <a:latin typeface="隶书" panose="02010509060101010101" pitchFamily="49" charset="-122"/>
              <a:ea typeface="隶书" panose="02010509060101010101" pitchFamily="49" charset="-122"/>
              <a:sym typeface="+mn-ea"/>
            </a:endParaRPr>
          </a:p>
          <a:p>
            <a:pPr algn="l" defTabSz="914400"/>
            <a:r>
              <a:rPr lang="zh-CN" altLang="en-US" sz="2800" b="1" dirty="0">
                <a:solidFill>
                  <a:srgbClr val="000000"/>
                </a:solidFill>
                <a:latin typeface="隶书" panose="02010509060101010101" pitchFamily="49" charset="-122"/>
                <a:ea typeface="隶书" panose="02010509060101010101" pitchFamily="49" charset="-122"/>
                <a:sym typeface="+mn-ea"/>
              </a:rPr>
              <a:t>        </a:t>
            </a:r>
            <a:r>
              <a:rPr lang="zh-CN" altLang="en-US" sz="2800" b="1" dirty="0">
                <a:solidFill>
                  <a:srgbClr val="FB5CFD"/>
                </a:solidFill>
                <a:latin typeface="隶书" panose="02010509060101010101" pitchFamily="49" charset="-122"/>
                <a:ea typeface="隶书" panose="02010509060101010101" pitchFamily="49" charset="-122"/>
                <a:sym typeface="+mn-ea"/>
              </a:rPr>
              <a:t>线性表、栈、队列</a:t>
            </a:r>
            <a:endParaRPr lang="zh-CN" altLang="en-US" sz="2800" b="1" dirty="0">
              <a:solidFill>
                <a:srgbClr val="FB5CFD"/>
              </a:solidFill>
              <a:latin typeface="隶书" panose="02010509060101010101" pitchFamily="49" charset="-122"/>
              <a:ea typeface="隶书" panose="02010509060101010101" pitchFamily="49" charset="-122"/>
              <a:sym typeface="+mn-ea"/>
            </a:endParaRPr>
          </a:p>
          <a:p>
            <a:pPr algn="l" defTabSz="914400"/>
            <a:endParaRPr lang="zh-CN" altLang="en-US" sz="2800" b="1" dirty="0">
              <a:solidFill>
                <a:srgbClr val="000000"/>
              </a:solidFill>
              <a:latin typeface="隶书" panose="02010509060101010101" pitchFamily="49" charset="-122"/>
              <a:ea typeface="隶书" panose="02010509060101010101" pitchFamily="49" charset="-122"/>
              <a:sym typeface="+mn-ea"/>
            </a:endParaRPr>
          </a:p>
          <a:p>
            <a:pPr algn="l" defTabSz="914400"/>
            <a:endParaRPr lang="zh-CN" altLang="en-US" sz="2800" b="1" dirty="0">
              <a:solidFill>
                <a:srgbClr val="000000"/>
              </a:solidFill>
              <a:latin typeface="隶书" panose="02010509060101010101" pitchFamily="49" charset="-122"/>
              <a:ea typeface="隶书" panose="02010509060101010101" pitchFamily="49" charset="-122"/>
              <a:sym typeface="+mn-ea"/>
            </a:endParaRPr>
          </a:p>
          <a:p>
            <a:pPr algn="l" defTabSz="914400"/>
            <a:endParaRPr lang="zh-CN" altLang="en-US" sz="2800" b="1" dirty="0">
              <a:solidFill>
                <a:srgbClr val="000000"/>
              </a:solidFill>
              <a:latin typeface="隶书" panose="02010509060101010101" pitchFamily="49" charset="-122"/>
              <a:ea typeface="隶书" panose="02010509060101010101" pitchFamily="49" charset="-122"/>
              <a:sym typeface="+mn-ea"/>
            </a:endParaRPr>
          </a:p>
          <a:p>
            <a:pPr algn="l" defTabSz="914400"/>
            <a:endParaRPr lang="zh-CN" altLang="en-US" sz="2800" b="1" dirty="0">
              <a:solidFill>
                <a:srgbClr val="000000"/>
              </a:solidFill>
              <a:latin typeface="隶书" panose="02010509060101010101" pitchFamily="49" charset="-122"/>
              <a:ea typeface="隶书" panose="02010509060101010101" pitchFamily="49" charset="-122"/>
              <a:sym typeface="+mn-ea"/>
            </a:endParaRPr>
          </a:p>
          <a:p>
            <a:pPr algn="l" defTabSz="914400"/>
            <a:endParaRPr lang="zh-CN" altLang="en-US" sz="2800" b="1" dirty="0">
              <a:solidFill>
                <a:srgbClr val="000000"/>
              </a:solidFill>
              <a:latin typeface="隶书" panose="02010509060101010101" pitchFamily="49" charset="-122"/>
              <a:ea typeface="隶书" panose="02010509060101010101" pitchFamily="49" charset="-122"/>
              <a:sym typeface="+mn-ea"/>
            </a:endParaRPr>
          </a:p>
        </p:txBody>
      </p:sp>
      <p:sp>
        <p:nvSpPr>
          <p:cNvPr id="97282" name="标题 97281"/>
          <p:cNvSpPr>
            <a:spLocks noGrp="1"/>
          </p:cNvSpPr>
          <p:nvPr>
            <p:ph type="title"/>
          </p:nvPr>
        </p:nvSpPr>
        <p:spPr>
          <a:xfrm>
            <a:off x="838200" y="365125"/>
            <a:ext cx="10515600" cy="771525"/>
          </a:xfrm>
        </p:spPr>
        <p:txBody>
          <a:bodyPr anchor="ctr"/>
          <a:p>
            <a:r>
              <a:rPr lang="zh-CN" altLang="en-US" dirty="0">
                <a:solidFill>
                  <a:srgbClr val="FF0000"/>
                </a:solidFill>
                <a:latin typeface="隶书" panose="02010509060101010101" pitchFamily="49" charset="-122"/>
                <a:ea typeface="隶书" panose="02010509060101010101" pitchFamily="49" charset="-122"/>
              </a:rPr>
              <a:t>数据结构之</a:t>
            </a:r>
            <a:r>
              <a:rPr lang="en-US" altLang="zh-CN" dirty="0">
                <a:solidFill>
                  <a:srgbClr val="FF0000"/>
                </a:solidFill>
                <a:latin typeface="隶书" panose="02010509060101010101" pitchFamily="49" charset="-122"/>
                <a:ea typeface="隶书" panose="02010509060101010101" pitchFamily="49" charset="-122"/>
              </a:rPr>
              <a:t>--</a:t>
            </a:r>
            <a:r>
              <a:rPr lang="zh-CN" altLang="en-US" dirty="0">
                <a:solidFill>
                  <a:srgbClr val="FF0000"/>
                </a:solidFill>
                <a:latin typeface="隶书" panose="02010509060101010101" pitchFamily="49" charset="-122"/>
                <a:ea typeface="隶书" panose="02010509060101010101" pitchFamily="49" charset="-122"/>
              </a:rPr>
              <a:t>线性结构</a:t>
            </a:r>
            <a:endParaRPr lang="zh-CN" altLang="en-US" dirty="0">
              <a:solidFill>
                <a:srgbClr val="FF0000"/>
              </a:solidFill>
              <a:latin typeface="隶书" panose="02010509060101010101" pitchFamily="49" charset="-122"/>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71525"/>
          </a:xfrm>
        </p:spPr>
        <p:txBody>
          <a:bodyPr/>
          <a:p>
            <a:r>
              <a:rPr lang="zh-CN" altLang="en-US">
                <a:solidFill>
                  <a:srgbClr val="FF0000"/>
                </a:solidFill>
                <a:latin typeface="隶书" panose="02010509060101010101" pitchFamily="49" charset="-122"/>
                <a:ea typeface="隶书" panose="02010509060101010101" pitchFamily="49" charset="-122"/>
              </a:rPr>
              <a:t>线性表</a:t>
            </a:r>
            <a:endParaRPr lang="zh-CN" altLang="en-US">
              <a:solidFill>
                <a:srgbClr val="FF0000"/>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p>
            <a:pPr lvl="0">
              <a:lnSpc>
                <a:spcPct val="150000"/>
              </a:lnSpc>
            </a:pPr>
            <a:r>
              <a:rPr lang="zh-CN" altLang="en-US" sz="2000" dirty="0">
                <a:latin typeface="隶书" panose="02010509060101010101" pitchFamily="49" charset="-122"/>
                <a:ea typeface="隶书" panose="02010509060101010101" pitchFamily="49" charset="-122"/>
                <a:sym typeface="+mn-ea"/>
              </a:rPr>
              <a:t>线性表是最简单、最基本、也是最常用的一种线性结构。</a:t>
            </a:r>
            <a:endParaRPr lang="en-US" altLang="zh-CN" sz="2000">
              <a:latin typeface="隶书" panose="02010509060101010101" pitchFamily="49" charset="-122"/>
              <a:ea typeface="隶书" panose="02010509060101010101" pitchFamily="49" charset="-122"/>
            </a:endParaRPr>
          </a:p>
          <a:p>
            <a:pPr lvl="0">
              <a:lnSpc>
                <a:spcPct val="150000"/>
              </a:lnSpc>
            </a:pPr>
            <a:r>
              <a:rPr lang="zh-CN" altLang="en-US" sz="2000" dirty="0">
                <a:latin typeface="隶书" panose="02010509060101010101" pitchFamily="49" charset="-122"/>
                <a:ea typeface="隶书" panose="02010509060101010101" pitchFamily="49" charset="-122"/>
                <a:sym typeface="+mn-ea"/>
              </a:rPr>
              <a:t>线性表是具有</a:t>
            </a:r>
            <a:r>
              <a:rPr lang="zh-CN" altLang="en-US" sz="2000" dirty="0">
                <a:solidFill>
                  <a:srgbClr val="FB5CFD"/>
                </a:solidFill>
                <a:latin typeface="隶书" panose="02010509060101010101" pitchFamily="49" charset="-122"/>
                <a:ea typeface="隶书" panose="02010509060101010101" pitchFamily="49" charset="-122"/>
                <a:sym typeface="+mn-ea"/>
              </a:rPr>
              <a:t>相同数据类型</a:t>
            </a:r>
            <a:r>
              <a:rPr lang="zh-CN" altLang="en-US" sz="2000" dirty="0">
                <a:latin typeface="隶书" panose="02010509060101010101" pitchFamily="49" charset="-122"/>
                <a:ea typeface="隶书" panose="02010509060101010101" pitchFamily="49" charset="-122"/>
                <a:sym typeface="+mn-ea"/>
              </a:rPr>
              <a:t>的</a:t>
            </a:r>
            <a:r>
              <a:rPr lang="en-US" altLang="zh-CN" sz="2000" err="1">
                <a:latin typeface="隶书" panose="02010509060101010101" pitchFamily="49" charset="-122"/>
                <a:ea typeface="隶书" panose="02010509060101010101" pitchFamily="49" charset="-122"/>
                <a:sym typeface="+mn-ea"/>
              </a:rPr>
              <a:t>n(n</a:t>
            </a:r>
            <a:r>
              <a:rPr lang="en-US" altLang="zh-CN" sz="2000">
                <a:latin typeface="隶书" panose="02010509060101010101" pitchFamily="49" charset="-122"/>
                <a:ea typeface="隶书" panose="02010509060101010101" pitchFamily="49" charset="-122"/>
                <a:sym typeface="+mn-ea"/>
              </a:rPr>
              <a:t>&gt;=0)</a:t>
            </a:r>
            <a:r>
              <a:rPr lang="zh-CN" altLang="en-US" sz="2000" dirty="0">
                <a:latin typeface="隶书" panose="02010509060101010101" pitchFamily="49" charset="-122"/>
                <a:ea typeface="隶书" panose="02010509060101010101" pitchFamily="49" charset="-122"/>
                <a:sym typeface="+mn-ea"/>
              </a:rPr>
              <a:t>个数据元素的</a:t>
            </a:r>
            <a:r>
              <a:rPr lang="zh-CN" altLang="en-US" sz="2000" dirty="0">
                <a:solidFill>
                  <a:srgbClr val="FB5CFD"/>
                </a:solidFill>
                <a:latin typeface="隶书" panose="02010509060101010101" pitchFamily="49" charset="-122"/>
                <a:ea typeface="隶书" panose="02010509060101010101" pitchFamily="49" charset="-122"/>
                <a:sym typeface="+mn-ea"/>
              </a:rPr>
              <a:t>有限序列</a:t>
            </a:r>
            <a:r>
              <a:rPr lang="zh-CN" altLang="en-US" sz="2000" dirty="0">
                <a:latin typeface="隶书" panose="02010509060101010101" pitchFamily="49" charset="-122"/>
                <a:ea typeface="隶书" panose="02010509060101010101" pitchFamily="49" charset="-122"/>
                <a:sym typeface="+mn-ea"/>
              </a:rPr>
              <a:t>，通常记为： </a:t>
            </a:r>
            <a:endParaRPr lang="zh-CN" altLang="en-US" sz="2000" dirty="0">
              <a:latin typeface="隶书" panose="02010509060101010101" pitchFamily="49" charset="-122"/>
              <a:ea typeface="隶书" panose="02010509060101010101" pitchFamily="49" charset="-122"/>
            </a:endParaRPr>
          </a:p>
          <a:p>
            <a:pPr lvl="0">
              <a:lnSpc>
                <a:spcPct val="150000"/>
              </a:lnSpc>
            </a:pPr>
            <a:r>
              <a:rPr lang="zh-CN" altLang="en-US" sz="2000" dirty="0">
                <a:latin typeface="隶书" panose="02010509060101010101" pitchFamily="49" charset="-122"/>
                <a:ea typeface="隶书" panose="02010509060101010101" pitchFamily="49" charset="-122"/>
                <a:sym typeface="+mn-ea"/>
              </a:rPr>
              <a:t>　</a:t>
            </a:r>
            <a:r>
              <a:rPr lang="en-US" altLang="zh-CN" sz="2000">
                <a:latin typeface="隶书" panose="02010509060101010101" pitchFamily="49" charset="-122"/>
                <a:ea typeface="隶书" panose="02010509060101010101" pitchFamily="49" charset="-122"/>
                <a:sym typeface="+mn-ea"/>
              </a:rPr>
              <a:t>(a1</a:t>
            </a:r>
            <a:r>
              <a:rPr lang="zh-CN" altLang="en-US" sz="2000" dirty="0">
                <a:latin typeface="隶书" panose="02010509060101010101" pitchFamily="49" charset="-122"/>
                <a:ea typeface="隶书" panose="02010509060101010101" pitchFamily="49" charset="-122"/>
                <a:sym typeface="+mn-ea"/>
              </a:rPr>
              <a:t>，</a:t>
            </a:r>
            <a:r>
              <a:rPr lang="en-US" altLang="zh-CN" sz="2000">
                <a:latin typeface="隶书" panose="02010509060101010101" pitchFamily="49" charset="-122"/>
                <a:ea typeface="隶书" panose="02010509060101010101" pitchFamily="49" charset="-122"/>
                <a:sym typeface="+mn-ea"/>
              </a:rPr>
              <a:t>a2</a:t>
            </a:r>
            <a:r>
              <a:rPr lang="zh-CN" altLang="en-US" sz="2000" dirty="0">
                <a:latin typeface="隶书" panose="02010509060101010101" pitchFamily="49" charset="-122"/>
                <a:ea typeface="隶书" panose="02010509060101010101" pitchFamily="49" charset="-122"/>
                <a:sym typeface="+mn-ea"/>
              </a:rPr>
              <a:t>，</a:t>
            </a:r>
            <a:r>
              <a:rPr lang="en-US" altLang="zh-CN" sz="2000">
                <a:latin typeface="隶书" panose="02010509060101010101" pitchFamily="49" charset="-122"/>
                <a:ea typeface="隶书" panose="02010509060101010101" pitchFamily="49" charset="-122"/>
                <a:sym typeface="+mn-ea"/>
              </a:rPr>
              <a:t>… ai-1</a:t>
            </a:r>
            <a:r>
              <a:rPr lang="zh-CN" altLang="en-US" sz="2000" dirty="0">
                <a:latin typeface="隶书" panose="02010509060101010101" pitchFamily="49" charset="-122"/>
                <a:ea typeface="隶书" panose="02010509060101010101" pitchFamily="49" charset="-122"/>
                <a:sym typeface="+mn-ea"/>
              </a:rPr>
              <a:t>，</a:t>
            </a:r>
            <a:r>
              <a:rPr lang="en-US" altLang="zh-CN" sz="2000" err="1">
                <a:latin typeface="隶书" panose="02010509060101010101" pitchFamily="49" charset="-122"/>
                <a:ea typeface="隶书" panose="02010509060101010101" pitchFamily="49" charset="-122"/>
                <a:sym typeface="+mn-ea"/>
              </a:rPr>
              <a:t>ai</a:t>
            </a:r>
            <a:r>
              <a:rPr lang="zh-CN" altLang="en-US" sz="2000" dirty="0">
                <a:latin typeface="隶书" panose="02010509060101010101" pitchFamily="49" charset="-122"/>
                <a:ea typeface="隶书" panose="02010509060101010101" pitchFamily="49" charset="-122"/>
                <a:sym typeface="+mn-ea"/>
              </a:rPr>
              <a:t>，</a:t>
            </a:r>
            <a:r>
              <a:rPr lang="en-US" altLang="zh-CN" sz="2000">
                <a:latin typeface="隶书" panose="02010509060101010101" pitchFamily="49" charset="-122"/>
                <a:ea typeface="隶书" panose="02010509060101010101" pitchFamily="49" charset="-122"/>
                <a:sym typeface="+mn-ea"/>
              </a:rPr>
              <a:t>ai+1</a:t>
            </a:r>
            <a:r>
              <a:rPr lang="zh-CN" altLang="en-US" sz="2000" dirty="0">
                <a:latin typeface="隶书" panose="02010509060101010101" pitchFamily="49" charset="-122"/>
                <a:ea typeface="隶书" panose="02010509060101010101" pitchFamily="49" charset="-122"/>
                <a:sym typeface="+mn-ea"/>
              </a:rPr>
              <a:t>，</a:t>
            </a:r>
            <a:r>
              <a:rPr lang="en-US" altLang="zh-CN" sz="2000">
                <a:latin typeface="隶书" panose="02010509060101010101" pitchFamily="49" charset="-122"/>
                <a:ea typeface="隶书" panose="02010509060101010101" pitchFamily="49" charset="-122"/>
                <a:sym typeface="+mn-ea"/>
              </a:rPr>
              <a:t>…an) </a:t>
            </a:r>
            <a:endParaRPr lang="en-US" altLang="zh-CN" sz="2000">
              <a:latin typeface="隶书" panose="02010509060101010101" pitchFamily="49" charset="-122"/>
              <a:ea typeface="隶书" panose="02010509060101010101" pitchFamily="49" charset="-122"/>
            </a:endParaRPr>
          </a:p>
          <a:p>
            <a:pPr lvl="0">
              <a:lnSpc>
                <a:spcPct val="150000"/>
              </a:lnSpc>
            </a:pPr>
            <a:r>
              <a:rPr lang="zh-CN" altLang="en-US" sz="2000" dirty="0">
                <a:latin typeface="隶书" panose="02010509060101010101" pitchFamily="49" charset="-122"/>
                <a:ea typeface="隶书" panose="02010509060101010101" pitchFamily="49" charset="-122"/>
                <a:sym typeface="+mn-ea"/>
              </a:rPr>
              <a:t>　其中</a:t>
            </a:r>
            <a:r>
              <a:rPr lang="en-US" altLang="zh-CN" sz="2000">
                <a:latin typeface="隶书" panose="02010509060101010101" pitchFamily="49" charset="-122"/>
                <a:ea typeface="隶书" panose="02010509060101010101" pitchFamily="49" charset="-122"/>
                <a:sym typeface="+mn-ea"/>
              </a:rPr>
              <a:t>n</a:t>
            </a:r>
            <a:r>
              <a:rPr lang="zh-CN" altLang="en-US" sz="2000" dirty="0">
                <a:latin typeface="隶书" panose="02010509060101010101" pitchFamily="49" charset="-122"/>
                <a:ea typeface="隶书" panose="02010509060101010101" pitchFamily="49" charset="-122"/>
                <a:sym typeface="+mn-ea"/>
              </a:rPr>
              <a:t>为表长， </a:t>
            </a:r>
            <a:r>
              <a:rPr lang="en-US" altLang="zh-CN" sz="2000">
                <a:latin typeface="隶书" panose="02010509060101010101" pitchFamily="49" charset="-122"/>
                <a:ea typeface="隶书" panose="02010509060101010101" pitchFamily="49" charset="-122"/>
                <a:sym typeface="+mn-ea"/>
              </a:rPr>
              <a:t>n=0 </a:t>
            </a:r>
            <a:r>
              <a:rPr lang="zh-CN" altLang="en-US" sz="2000" dirty="0">
                <a:latin typeface="隶书" panose="02010509060101010101" pitchFamily="49" charset="-122"/>
                <a:ea typeface="隶书" panose="02010509060101010101" pitchFamily="49" charset="-122"/>
                <a:sym typeface="+mn-ea"/>
              </a:rPr>
              <a:t>时称为空表。 它有两种存储方法：</a:t>
            </a:r>
            <a:r>
              <a:rPr lang="zh-CN" altLang="en-US" sz="2000" dirty="0">
                <a:solidFill>
                  <a:srgbClr val="FB5CFD"/>
                </a:solidFill>
                <a:latin typeface="隶书" panose="02010509060101010101" pitchFamily="49" charset="-122"/>
                <a:ea typeface="隶书" panose="02010509060101010101" pitchFamily="49" charset="-122"/>
                <a:sym typeface="+mn-ea"/>
              </a:rPr>
              <a:t>顺序存储和链式存储</a:t>
            </a:r>
            <a:r>
              <a:rPr lang="zh-CN" altLang="en-US" sz="2000" dirty="0">
                <a:latin typeface="隶书" panose="02010509060101010101" pitchFamily="49" charset="-122"/>
                <a:ea typeface="隶书" panose="02010509060101010101" pitchFamily="49" charset="-122"/>
                <a:sym typeface="+mn-ea"/>
              </a:rPr>
              <a:t>，它的主要基本操作是</a:t>
            </a:r>
            <a:r>
              <a:rPr lang="zh-CN" altLang="en-US" sz="2000" dirty="0">
                <a:solidFill>
                  <a:srgbClr val="FB5CFD"/>
                </a:solidFill>
                <a:latin typeface="隶书" panose="02010509060101010101" pitchFamily="49" charset="-122"/>
                <a:ea typeface="隶书" panose="02010509060101010101" pitchFamily="49" charset="-122"/>
                <a:sym typeface="+mn-ea"/>
              </a:rPr>
              <a:t>插入、删除和检索</a:t>
            </a:r>
            <a:r>
              <a:rPr lang="zh-CN" altLang="en-US" sz="2000" dirty="0">
                <a:latin typeface="隶书" panose="02010509060101010101" pitchFamily="49" charset="-122"/>
                <a:ea typeface="隶书" panose="02010509060101010101" pitchFamily="49" charset="-122"/>
                <a:sym typeface="+mn-ea"/>
              </a:rPr>
              <a:t>等。 </a:t>
            </a:r>
            <a:endParaRPr lang="zh-CN" altLang="en-US" sz="2000" dirty="0">
              <a:latin typeface="隶书" panose="02010509060101010101" pitchFamily="49" charset="-122"/>
              <a:ea typeface="隶书" panose="02010509060101010101" pitchFamily="49" charset="-122"/>
            </a:endParaRPr>
          </a:p>
          <a:p>
            <a:pPr marL="0" lvl="0" indent="0">
              <a:lnSpc>
                <a:spcPct val="150000"/>
              </a:lnSpc>
              <a:buFont typeface="Wingdings" panose="05000000000000000000" pitchFamily="2" charset="2"/>
              <a:buNone/>
            </a:pPr>
            <a:r>
              <a:rPr lang="zh-CN" altLang="en-US" sz="2000" dirty="0">
                <a:latin typeface="隶书" panose="02010509060101010101" pitchFamily="49" charset="-122"/>
                <a:ea typeface="隶书" panose="02010509060101010101" pitchFamily="49" charset="-122"/>
                <a:sym typeface="+mn-ea"/>
              </a:rPr>
              <a:t>  </a:t>
            </a:r>
            <a:r>
              <a:rPr lang="zh-CN" altLang="en-US" sz="2000" dirty="0">
                <a:solidFill>
                  <a:srgbClr val="FB5CFD"/>
                </a:solidFill>
                <a:latin typeface="隶书" panose="02010509060101010101" pitchFamily="49" charset="-122"/>
                <a:ea typeface="隶书" panose="02010509060101010101" pitchFamily="49" charset="-122"/>
                <a:sym typeface="+mn-ea"/>
              </a:rPr>
              <a:t>除了首尾</a:t>
            </a:r>
            <a:r>
              <a:rPr lang="zh-CN" altLang="en-US" sz="2000" dirty="0">
                <a:latin typeface="隶书" panose="02010509060101010101" pitchFamily="49" charset="-122"/>
                <a:ea typeface="隶书" panose="02010509060101010101" pitchFamily="49" charset="-122"/>
                <a:sym typeface="+mn-ea"/>
              </a:rPr>
              <a:t>结点，所有的结点</a:t>
            </a:r>
            <a:r>
              <a:rPr lang="zh-CN" altLang="en-US" sz="2000" dirty="0">
                <a:solidFill>
                  <a:srgbClr val="FB5CFD"/>
                </a:solidFill>
                <a:latin typeface="隶书" panose="02010509060101010101" pitchFamily="49" charset="-122"/>
                <a:ea typeface="隶书" panose="02010509060101010101" pitchFamily="49" charset="-122"/>
                <a:sym typeface="+mn-ea"/>
              </a:rPr>
              <a:t>都有前驱和后继</a:t>
            </a:r>
            <a:r>
              <a:rPr lang="zh-CN" altLang="en-US" sz="2000" dirty="0">
                <a:latin typeface="隶书" panose="02010509060101010101" pitchFamily="49" charset="-122"/>
                <a:ea typeface="隶书" panose="02010509060101010101" pitchFamily="49" charset="-122"/>
                <a:sym typeface="+mn-ea"/>
              </a:rPr>
              <a:t>；</a:t>
            </a:r>
            <a:endParaRPr lang="zh-CN" altLang="en-US" sz="2000" dirty="0">
              <a:latin typeface="隶书" panose="02010509060101010101" pitchFamily="49" charset="-122"/>
              <a:ea typeface="隶书" panose="02010509060101010101" pitchFamily="49" charset="-122"/>
            </a:endParaRPr>
          </a:p>
          <a:p>
            <a:pPr marL="0" lvl="0" indent="0">
              <a:lnSpc>
                <a:spcPct val="150000"/>
              </a:lnSpc>
              <a:buFont typeface="Wingdings" panose="05000000000000000000" pitchFamily="2" charset="2"/>
              <a:buNone/>
            </a:pPr>
            <a:r>
              <a:rPr lang="zh-CN" altLang="en-US" sz="2000" dirty="0">
                <a:latin typeface="隶书" panose="02010509060101010101" pitchFamily="49" charset="-122"/>
                <a:ea typeface="隶书" panose="02010509060101010101" pitchFamily="49" charset="-122"/>
                <a:sym typeface="+mn-ea"/>
              </a:rPr>
              <a:t>  </a:t>
            </a:r>
            <a:r>
              <a:rPr lang="zh-CN" altLang="en-US" sz="2000" dirty="0">
                <a:solidFill>
                  <a:srgbClr val="FB5CFD"/>
                </a:solidFill>
                <a:latin typeface="隶书" panose="02010509060101010101" pitchFamily="49" charset="-122"/>
                <a:ea typeface="隶书" panose="02010509060101010101" pitchFamily="49" charset="-122"/>
                <a:sym typeface="+mn-ea"/>
              </a:rPr>
              <a:t>首</a:t>
            </a:r>
            <a:r>
              <a:rPr lang="zh-CN" altLang="en-US" sz="2000" dirty="0">
                <a:latin typeface="隶书" panose="02010509060101010101" pitchFamily="49" charset="-122"/>
                <a:ea typeface="隶书" panose="02010509060101010101" pitchFamily="49" charset="-122"/>
                <a:sym typeface="+mn-ea"/>
              </a:rPr>
              <a:t>结点只有后继</a:t>
            </a:r>
            <a:r>
              <a:rPr lang="zh-CN" altLang="en-US" sz="2000" dirty="0">
                <a:solidFill>
                  <a:srgbClr val="FB5CFD"/>
                </a:solidFill>
                <a:latin typeface="隶书" panose="02010509060101010101" pitchFamily="49" charset="-122"/>
                <a:ea typeface="隶书" panose="02010509060101010101" pitchFamily="49" charset="-122"/>
                <a:sym typeface="+mn-ea"/>
              </a:rPr>
              <a:t>没有前驱</a:t>
            </a:r>
            <a:r>
              <a:rPr lang="zh-CN" altLang="en-US" sz="2000" dirty="0">
                <a:latin typeface="隶书" panose="02010509060101010101" pitchFamily="49" charset="-122"/>
                <a:ea typeface="隶书" panose="02010509060101010101" pitchFamily="49" charset="-122"/>
                <a:sym typeface="+mn-ea"/>
              </a:rPr>
              <a:t>，</a:t>
            </a:r>
            <a:r>
              <a:rPr lang="zh-CN" altLang="en-US" sz="2000" dirty="0">
                <a:solidFill>
                  <a:srgbClr val="FB5CFD"/>
                </a:solidFill>
                <a:latin typeface="隶书" panose="02010509060101010101" pitchFamily="49" charset="-122"/>
                <a:ea typeface="隶书" panose="02010509060101010101" pitchFamily="49" charset="-122"/>
                <a:sym typeface="+mn-ea"/>
              </a:rPr>
              <a:t>尾</a:t>
            </a:r>
            <a:r>
              <a:rPr lang="zh-CN" altLang="en-US" sz="2000" dirty="0">
                <a:latin typeface="隶书" panose="02010509060101010101" pitchFamily="49" charset="-122"/>
                <a:ea typeface="隶书" panose="02010509060101010101" pitchFamily="49" charset="-122"/>
                <a:sym typeface="+mn-ea"/>
              </a:rPr>
              <a:t>结点只有前驱</a:t>
            </a:r>
            <a:r>
              <a:rPr lang="zh-CN" altLang="en-US" sz="2000" dirty="0">
                <a:solidFill>
                  <a:srgbClr val="FB5CFD"/>
                </a:solidFill>
                <a:latin typeface="隶书" panose="02010509060101010101" pitchFamily="49" charset="-122"/>
                <a:ea typeface="隶书" panose="02010509060101010101" pitchFamily="49" charset="-122"/>
                <a:sym typeface="+mn-ea"/>
              </a:rPr>
              <a:t>没有后继</a:t>
            </a:r>
            <a:r>
              <a:rPr lang="zh-CN" altLang="en-US" sz="2000" dirty="0">
                <a:latin typeface="隶书" panose="02010509060101010101" pitchFamily="49" charset="-122"/>
                <a:ea typeface="隶书" panose="02010509060101010101" pitchFamily="49" charset="-122"/>
                <a:sym typeface="+mn-ea"/>
              </a:rPr>
              <a:t>；</a:t>
            </a:r>
            <a:endParaRPr lang="zh-CN" altLang="en-US" sz="2000" dirty="0">
              <a:latin typeface="隶书" panose="02010509060101010101" pitchFamily="49" charset="-122"/>
              <a:ea typeface="隶书" panose="02010509060101010101" pitchFamily="49" charset="-122"/>
            </a:endParaRPr>
          </a:p>
          <a:p>
            <a:pPr marL="0" lvl="0" indent="0">
              <a:lnSpc>
                <a:spcPct val="150000"/>
              </a:lnSpc>
              <a:buFont typeface="Wingdings" panose="05000000000000000000" pitchFamily="2" charset="2"/>
              <a:buNone/>
            </a:pPr>
            <a:r>
              <a:rPr lang="zh-CN" altLang="en-US" sz="2000" dirty="0">
                <a:latin typeface="隶书" panose="02010509060101010101" pitchFamily="49" charset="-122"/>
                <a:ea typeface="隶书" panose="02010509060101010101" pitchFamily="49" charset="-122"/>
                <a:sym typeface="+mn-ea"/>
              </a:rPr>
              <a:t>  线性表的任何位置都可以进行插入删除等操作。</a:t>
            </a:r>
            <a:endParaRPr lang="en-US" altLang="zh-CN" sz="2000">
              <a:latin typeface="隶书" panose="02010509060101010101" pitchFamily="49" charset="-122"/>
              <a:ea typeface="隶书" panose="02010509060101010101" pitchFamily="49" charset="-122"/>
            </a:endParaRPr>
          </a:p>
          <a:p>
            <a:pPr marL="0" lvl="0" indent="0">
              <a:lnSpc>
                <a:spcPct val="150000"/>
              </a:lnSpc>
              <a:buFont typeface="Wingdings" panose="05000000000000000000" pitchFamily="2" charset="2"/>
              <a:buNone/>
            </a:pPr>
            <a:r>
              <a:rPr lang="zh-CN" altLang="en-US" sz="2000" dirty="0">
                <a:latin typeface="隶书" panose="02010509060101010101" pitchFamily="49" charset="-122"/>
                <a:ea typeface="隶书" panose="02010509060101010101" pitchFamily="49" charset="-122"/>
                <a:sym typeface="+mn-ea"/>
              </a:rPr>
              <a:t>  两个特殊的线性表：</a:t>
            </a:r>
            <a:r>
              <a:rPr lang="zh-CN" altLang="en-US" sz="2000" dirty="0">
                <a:solidFill>
                  <a:srgbClr val="FB5CFD"/>
                </a:solidFill>
                <a:latin typeface="隶书" panose="02010509060101010101" pitchFamily="49" charset="-122"/>
                <a:ea typeface="隶书" panose="02010509060101010101" pitchFamily="49" charset="-122"/>
                <a:sym typeface="+mn-ea"/>
              </a:rPr>
              <a:t>栈、队列</a:t>
            </a:r>
            <a:endParaRPr lang="zh-CN" altLang="en-US" sz="2000" dirty="0">
              <a:solidFill>
                <a:srgbClr val="FB5CFD"/>
              </a:solidFill>
              <a:latin typeface="隶书" panose="02010509060101010101" pitchFamily="49" charset="-122"/>
              <a:ea typeface="隶书" panose="02010509060101010101" pitchFamily="49" charset="-122"/>
              <a:sym typeface="+mn-ea"/>
            </a:endParaRPr>
          </a:p>
          <a:p>
            <a:endParaRPr lang="zh-CN" altLang="en-US" sz="2000" dirty="0">
              <a:solidFill>
                <a:srgbClr val="FB5CFD"/>
              </a:solidFill>
              <a:latin typeface="隶书" panose="02010509060101010101" pitchFamily="49" charset="-122"/>
              <a:ea typeface="隶书" panose="02010509060101010101" pitchFamily="49" charset="-122"/>
              <a:sym typeface="+mn-ea"/>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278*i*0"/>
  <p:tag name="KSO_WM_TEMPLATE_CATEGORY" val="custom"/>
  <p:tag name="KSO_WM_TEMPLATE_INDEX" val="160"/>
</p:tagLst>
</file>

<file path=ppt/tags/tag10.xml><?xml version="1.0" encoding="utf-8"?>
<p:tagLst xmlns:p="http://schemas.openxmlformats.org/presentationml/2006/main">
  <p:tag name="KSO_WM_TAG_VERSION" val="1.0"/>
  <p:tag name="KSO_WM_BEAUTIFY_FLAG" val="#wm#"/>
  <p:tag name="KSO_WM_UNIT_TYPE" val="i"/>
  <p:tag name="KSO_WM_UNIT_ID" val="278*i*9"/>
  <p:tag name="KSO_WM_TEMPLATE_CATEGORY" val="custom"/>
  <p:tag name="KSO_WM_TEMPLATE_INDEX" val="160"/>
</p:tagLst>
</file>

<file path=ppt/tags/tag11.xml><?xml version="1.0" encoding="utf-8"?>
<p:tagLst xmlns:p="http://schemas.openxmlformats.org/presentationml/2006/main">
  <p:tag name="KSO_WM_TAG_VERSION" val="1.0"/>
  <p:tag name="KSO_WM_BEAUTIFY_FLAG" val="#wm#"/>
  <p:tag name="KSO_WM_UNIT_TYPE" val="i"/>
  <p:tag name="KSO_WM_UNIT_ID" val="278*i*10"/>
  <p:tag name="KSO_WM_TEMPLATE_CATEGORY" val="custom"/>
  <p:tag name="KSO_WM_TEMPLATE_INDEX" val="160"/>
</p:tagLst>
</file>

<file path=ppt/tags/tag12.xml><?xml version="1.0" encoding="utf-8"?>
<p:tagLst xmlns:p="http://schemas.openxmlformats.org/presentationml/2006/main">
  <p:tag name="KSO_WM_TAG_VERSION" val="1.0"/>
  <p:tag name="KSO_WM_BEAUTIFY_FLAG" val="#wm#"/>
  <p:tag name="KSO_WM_UNIT_TYPE" val="i"/>
  <p:tag name="KSO_WM_UNIT_ID" val="278*i*11"/>
  <p:tag name="KSO_WM_TEMPLATE_CATEGORY" val="custom"/>
  <p:tag name="KSO_WM_TEMPLATE_INDEX" val="160"/>
</p:tagLst>
</file>

<file path=ppt/tags/tag13.xml><?xml version="1.0" encoding="utf-8"?>
<p:tagLst xmlns:p="http://schemas.openxmlformats.org/presentationml/2006/main">
  <p:tag name="KSO_WM_TAG_VERSION" val="1.0"/>
  <p:tag name="KSO_WM_BEAUTIFY_FLAG" val="#wm#"/>
  <p:tag name="KSO_WM_UNIT_TYPE" val="i"/>
  <p:tag name="KSO_WM_UNIT_ID" val="278*i*12"/>
  <p:tag name="KSO_WM_TEMPLATE_CATEGORY" val="custom"/>
  <p:tag name="KSO_WM_TEMPLATE_INDEX" val="160"/>
</p:tagLst>
</file>

<file path=ppt/tags/tag14.xml><?xml version="1.0" encoding="utf-8"?>
<p:tagLst xmlns:p="http://schemas.openxmlformats.org/presentationml/2006/main">
  <p:tag name="KSO_WM_TAG_VERSION" val="1.0"/>
  <p:tag name="KSO_WM_BEAUTIFY_FLAG" val="#wm#"/>
  <p:tag name="KSO_WM_UNIT_TYPE" val="i"/>
  <p:tag name="KSO_WM_UNIT_ID" val="278*i*13"/>
  <p:tag name="KSO_WM_TEMPLATE_CATEGORY" val="custom"/>
  <p:tag name="KSO_WM_TEMPLATE_INDEX" val="160"/>
</p:tagLst>
</file>

<file path=ppt/tags/tag15.xml><?xml version="1.0" encoding="utf-8"?>
<p:tagLst xmlns:p="http://schemas.openxmlformats.org/presentationml/2006/main">
  <p:tag name="KSO_WM_TAG_VERSION" val="1.0"/>
  <p:tag name="KSO_WM_BEAUTIFY_FLAG" val="#wm#"/>
  <p:tag name="KSO_WM_UNIT_TYPE" val="i"/>
  <p:tag name="KSO_WM_UNIT_ID" val="278*i*14"/>
  <p:tag name="KSO_WM_TEMPLATE_CATEGORY" val="custom"/>
  <p:tag name="KSO_WM_TEMPLATE_INDEX" val="160"/>
</p:tagLst>
</file>

<file path=ppt/tags/tag16.xml><?xml version="1.0" encoding="utf-8"?>
<p:tagLst xmlns:p="http://schemas.openxmlformats.org/presentationml/2006/main">
  <p:tag name="KSO_WM_TAG_VERSION" val="1.0"/>
  <p:tag name="KSO_WM_TEMPLATE_CATEGORY" val="custom"/>
  <p:tag name="KSO_WM_TEMPLATE_INDEX" val="160"/>
  <p:tag name="KSO_WM_UNIT_TYPE" val="a"/>
  <p:tag name="KSO_WM_UNIT_INDEX" val="1"/>
  <p:tag name="KSO_WM_UNIT_ID" val="278*a*1"/>
  <p:tag name="KSO_WM_UNIT_CLEAR" val="1"/>
  <p:tag name="KSO_WM_UNIT_LAYERLEVEL" val="1"/>
  <p:tag name="KSO_WM_UNIT_VALUE" val="6"/>
  <p:tag name="KSO_WM_UNIT_ISCONTENTSTITLE" val="0"/>
  <p:tag name="KSO_WM_UNIT_HIGHLIGHT" val="0"/>
  <p:tag name="KSO_WM_UNIT_COMPATIBLE" val="0"/>
  <p:tag name="KSO_WM_BEAUTIFY_FLAG" val="#wm#"/>
  <p:tag name="KSO_WM_UNIT_PRESET_TEXT" val="THANKS"/>
</p:tagLst>
</file>

<file path=ppt/tags/tag17.xml><?xml version="1.0" encoding="utf-8"?>
<p:tagLst xmlns:p="http://schemas.openxmlformats.org/presentationml/2006/main">
  <p:tag name="KSO_WM_TAG_VERSION" val="1.0"/>
  <p:tag name="KSO_WM_BEAUTIFY_FLAG" val="#wm#"/>
  <p:tag name="KSO_WM_UNIT_TYPE" val="i"/>
  <p:tag name="KSO_WM_UNIT_ID" val="278*i*16"/>
  <p:tag name="KSO_WM_TEMPLATE_CATEGORY" val="custom"/>
  <p:tag name="KSO_WM_TEMPLATE_INDEX" val="160"/>
</p:tagLst>
</file>

<file path=ppt/tags/tag18.xml><?xml version="1.0" encoding="utf-8"?>
<p:tagLst xmlns:p="http://schemas.openxmlformats.org/presentationml/2006/main">
  <p:tag name="KSO_WM_TAG_VERSION" val="1.0"/>
  <p:tag name="KSO_WM_BEAUTIFY_FLAG" val="#wm#"/>
  <p:tag name="KSO_WM_UNIT_TYPE" val="i"/>
  <p:tag name="KSO_WM_UNIT_ID" val="278*i*17"/>
  <p:tag name="KSO_WM_TEMPLATE_CATEGORY" val="custom"/>
  <p:tag name="KSO_WM_TEMPLATE_INDEX" val="160"/>
</p:tagLst>
</file>

<file path=ppt/tags/tag19.xml><?xml version="1.0" encoding="utf-8"?>
<p:tagLst xmlns:p="http://schemas.openxmlformats.org/presentationml/2006/main">
  <p:tag name="KSO_WM_TAG_VERSION" val="1.0"/>
  <p:tag name="KSO_WM_TEMPLATE_CATEGORY" val="custom"/>
  <p:tag name="KSO_WM_TEMPLATE_INDEX" val="160444"/>
</p:tagLst>
</file>

<file path=ppt/tags/tag2.xml><?xml version="1.0" encoding="utf-8"?>
<p:tagLst xmlns:p="http://schemas.openxmlformats.org/presentationml/2006/main">
  <p:tag name="KSO_WM_TAG_VERSION" val="1.0"/>
  <p:tag name="KSO_WM_BEAUTIFY_FLAG" val="#wm#"/>
  <p:tag name="KSO_WM_UNIT_TYPE" val="i"/>
  <p:tag name="KSO_WM_UNIT_ID" val="278*i*1"/>
  <p:tag name="KSO_WM_TEMPLATE_CATEGORY" val="custom"/>
  <p:tag name="KSO_WM_TEMPLATE_INDEX" val="160"/>
</p:tagLst>
</file>

<file path=ppt/tags/tag20.xml><?xml version="1.0" encoding="utf-8"?>
<p:tagLst xmlns:p="http://schemas.openxmlformats.org/presentationml/2006/main">
  <p:tag name="KSO_WM_TAG_VERSION" val="1.0"/>
  <p:tag name="KSO_WM_TEMPLATE_CATEGORY" val="custom"/>
  <p:tag name="KSO_WM_TEMPLATE_INDEX" val="160444"/>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44"/>
  <p:tag name="KSO_WM_UNIT_TYPE" val="a"/>
  <p:tag name="KSO_WM_UNIT_INDEX" val="1"/>
  <p:tag name="KSO_WM_UNIT_ID" val="custom160444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44"/>
  <p:tag name="KSO_WM_UNIT_TYPE" val="b"/>
  <p:tag name="KSO_WM_UNIT_INDEX" val="1"/>
  <p:tag name="KSO_WM_UNIT_ID" val="custom160444_1*b*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EMPLATE_THUMBS_INDEX" val="1、10、12、15、20、24、29、31、32"/>
  <p:tag name="KSO_WM_TEMPLATE_CATEGORY" val="custom"/>
  <p:tag name="KSO_WM_TEMPLATE_INDEX" val="160444"/>
  <p:tag name="KSO_WM_SLIDE_ID" val="custom160444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3.xml><?xml version="1.0" encoding="utf-8"?>
<p:tagLst xmlns:p="http://schemas.openxmlformats.org/presentationml/2006/main">
  <p:tag name="KSO_WM_TAG_VERSION" val="1.0"/>
  <p:tag name="KSO_WM_BEAUTIFY_FLAG" val="#wm#"/>
  <p:tag name="KSO_WM_UNIT_TYPE" val="i"/>
  <p:tag name="KSO_WM_UNIT_ID" val="278*i*2"/>
  <p:tag name="KSO_WM_TEMPLATE_CATEGORY" val="custom"/>
  <p:tag name="KSO_WM_TEMPLATE_INDEX" val="160"/>
</p:tagLst>
</file>

<file path=ppt/tags/tag4.xml><?xml version="1.0" encoding="utf-8"?>
<p:tagLst xmlns:p="http://schemas.openxmlformats.org/presentationml/2006/main">
  <p:tag name="KSO_WM_TAG_VERSION" val="1.0"/>
  <p:tag name="KSO_WM_BEAUTIFY_FLAG" val="#wm#"/>
  <p:tag name="KSO_WM_UNIT_TYPE" val="i"/>
  <p:tag name="KSO_WM_UNIT_ID" val="278*i*3"/>
  <p:tag name="KSO_WM_TEMPLATE_CATEGORY" val="custom"/>
  <p:tag name="KSO_WM_TEMPLATE_INDEX" val="160"/>
</p:tagLst>
</file>

<file path=ppt/tags/tag5.xml><?xml version="1.0" encoding="utf-8"?>
<p:tagLst xmlns:p="http://schemas.openxmlformats.org/presentationml/2006/main">
  <p:tag name="KSO_WM_TAG_VERSION" val="1.0"/>
  <p:tag name="KSO_WM_BEAUTIFY_FLAG" val="#wm#"/>
  <p:tag name="KSO_WM_UNIT_TYPE" val="i"/>
  <p:tag name="KSO_WM_UNIT_ID" val="278*i*4"/>
  <p:tag name="KSO_WM_TEMPLATE_CATEGORY" val="custom"/>
  <p:tag name="KSO_WM_TEMPLATE_INDEX" val="160"/>
</p:tagLst>
</file>

<file path=ppt/tags/tag6.xml><?xml version="1.0" encoding="utf-8"?>
<p:tagLst xmlns:p="http://schemas.openxmlformats.org/presentationml/2006/main">
  <p:tag name="KSO_WM_TAG_VERSION" val="1.0"/>
  <p:tag name="KSO_WM_BEAUTIFY_FLAG" val="#wm#"/>
  <p:tag name="KSO_WM_UNIT_TYPE" val="i"/>
  <p:tag name="KSO_WM_UNIT_ID" val="278*i*5"/>
  <p:tag name="KSO_WM_TEMPLATE_CATEGORY" val="custom"/>
  <p:tag name="KSO_WM_TEMPLATE_INDEX" val="160"/>
</p:tagLst>
</file>

<file path=ppt/tags/tag7.xml><?xml version="1.0" encoding="utf-8"?>
<p:tagLst xmlns:p="http://schemas.openxmlformats.org/presentationml/2006/main">
  <p:tag name="KSO_WM_TAG_VERSION" val="1.0"/>
  <p:tag name="KSO_WM_BEAUTIFY_FLAG" val="#wm#"/>
  <p:tag name="KSO_WM_UNIT_TYPE" val="i"/>
  <p:tag name="KSO_WM_UNIT_ID" val="278*i*6"/>
  <p:tag name="KSO_WM_TEMPLATE_CATEGORY" val="custom"/>
  <p:tag name="KSO_WM_TEMPLATE_INDEX" val="160"/>
</p:tagLst>
</file>

<file path=ppt/tags/tag8.xml><?xml version="1.0" encoding="utf-8"?>
<p:tagLst xmlns:p="http://schemas.openxmlformats.org/presentationml/2006/main">
  <p:tag name="KSO_WM_TAG_VERSION" val="1.0"/>
  <p:tag name="KSO_WM_BEAUTIFY_FLAG" val="#wm#"/>
  <p:tag name="KSO_WM_UNIT_TYPE" val="i"/>
  <p:tag name="KSO_WM_UNIT_ID" val="278*i*7"/>
  <p:tag name="KSO_WM_TEMPLATE_CATEGORY" val="custom"/>
  <p:tag name="KSO_WM_TEMPLATE_INDEX" val="160"/>
</p:tagLst>
</file>

<file path=ppt/tags/tag9.xml><?xml version="1.0" encoding="utf-8"?>
<p:tagLst xmlns:p="http://schemas.openxmlformats.org/presentationml/2006/main">
  <p:tag name="KSO_WM_TAG_VERSION" val="1.0"/>
  <p:tag name="KSO_WM_BEAUTIFY_FLAG" val="#wm#"/>
  <p:tag name="KSO_WM_UNIT_TYPE" val="i"/>
  <p:tag name="KSO_WM_UNIT_ID" val="278*i*8"/>
  <p:tag name="KSO_WM_TEMPLATE_CATEGORY" val="custom"/>
  <p:tag name="KSO_WM_TEMPLATE_INDEX" val="160"/>
</p:tagLst>
</file>

<file path=ppt/theme/theme1.xml><?xml version="1.0" encoding="utf-8"?>
<a:theme xmlns:a="http://schemas.openxmlformats.org/drawingml/2006/main" name="1_A000120140530A70PPBG">
  <a:themeElements>
    <a:clrScheme name="160160.160">
      <a:dk1>
        <a:srgbClr val="3F3F3F"/>
      </a:dk1>
      <a:lt1>
        <a:sysClr val="window" lastClr="FFFFFF"/>
      </a:lt1>
      <a:dk2>
        <a:srgbClr val="3F3F3F"/>
      </a:dk2>
      <a:lt2>
        <a:srgbClr val="FFFFFF"/>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7108</Words>
  <Application>WPS 演示</Application>
  <PresentationFormat>自定义</PresentationFormat>
  <Paragraphs>686</Paragraphs>
  <Slides>36</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36</vt:i4>
      </vt:variant>
    </vt:vector>
  </HeadingPairs>
  <TitlesOfParts>
    <vt:vector size="50" baseType="lpstr">
      <vt:lpstr>Arial</vt:lpstr>
      <vt:lpstr>宋体</vt:lpstr>
      <vt:lpstr>Wingdings</vt:lpstr>
      <vt:lpstr>黑体</vt:lpstr>
      <vt:lpstr>微软雅黑</vt:lpstr>
      <vt:lpstr>Calibri</vt:lpstr>
      <vt:lpstr>隶书</vt:lpstr>
      <vt:lpstr>Monotype Corsiva</vt:lpstr>
      <vt:lpstr>Wingdings 2</vt:lpstr>
      <vt:lpstr>Constantia</vt:lpstr>
      <vt:lpstr>Times New Roman</vt:lpstr>
      <vt:lpstr>华文楷体</vt:lpstr>
      <vt:lpstr>Courier New</vt:lpstr>
      <vt:lpstr>1_A000120140530A70PPBG</vt:lpstr>
      <vt:lpstr>PowerPoint 演示文稿</vt:lpstr>
      <vt:lpstr>PowerPoint 演示文稿</vt:lpstr>
      <vt:lpstr>算法</vt:lpstr>
      <vt:lpstr>数据结构</vt:lpstr>
      <vt:lpstr>数据(逻辑)结构</vt:lpstr>
      <vt:lpstr>数据(物理)结构</vt:lpstr>
      <vt:lpstr>数据结构主要研究内容</vt:lpstr>
      <vt:lpstr>数据结构之--线性结构</vt:lpstr>
      <vt:lpstr>线性表</vt:lpstr>
      <vt:lpstr>线性表的实现</vt:lpstr>
      <vt:lpstr>PowerPoint 演示文稿</vt:lpstr>
      <vt:lpstr>PowerPoint 演示文稿</vt:lpstr>
      <vt:lpstr>PowerPoint 演示文稿</vt:lpstr>
      <vt:lpstr>PowerPoint 演示文稿</vt:lpstr>
      <vt:lpstr>PowerPoint 演示文稿</vt:lpstr>
      <vt:lpstr>线性表的基本操作</vt:lpstr>
      <vt:lpstr>PowerPoint 演示文稿</vt:lpstr>
      <vt:lpstr>PowerPoint 演示文稿</vt:lpstr>
      <vt:lpstr>线性表的基本操作</vt:lpstr>
      <vt:lpstr>线性表的基本操作（查找）数组实现</vt:lpstr>
      <vt:lpstr>线性表的基本操作（查找）数组实现</vt:lpstr>
      <vt:lpstr>线性表的基本操作（插入）数组实现</vt:lpstr>
      <vt:lpstr>线性表的基本操作（插入）数组实现</vt:lpstr>
      <vt:lpstr>线性表的基本操作（删除）数组实现</vt:lpstr>
      <vt:lpstr>线性表的基本操作（删除）数组实现</vt:lpstr>
      <vt:lpstr>线性表的基本操作（查找）链表实现</vt:lpstr>
      <vt:lpstr>线性表的基本操作（插入）链表实现</vt:lpstr>
      <vt:lpstr>线性表的基本操作（删除）链表实现</vt:lpstr>
      <vt:lpstr>线性表的应用</vt:lpstr>
      <vt:lpstr>线性表的应用</vt:lpstr>
      <vt:lpstr>线性表的应用</vt:lpstr>
      <vt:lpstr>线性表的应用</vt:lpstr>
      <vt:lpstr>线性表的应用</vt:lpstr>
      <vt:lpstr>二路归并排序算法</vt:lpstr>
      <vt:lpstr>二路归并排序算法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s1</cp:lastModifiedBy>
  <cp:revision>554</cp:revision>
  <dcterms:created xsi:type="dcterms:W3CDTF">2016-08-31T11:05:00Z</dcterms:created>
  <dcterms:modified xsi:type="dcterms:W3CDTF">2017-02-03T07:53:22Z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