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CAA"/>
    <a:srgbClr val="4472C4"/>
    <a:srgbClr val="FFBAAF"/>
    <a:srgbClr val="799AD5"/>
    <a:srgbClr val="7199D9"/>
    <a:srgbClr val="C3D4EF"/>
    <a:srgbClr val="7A9FDC"/>
    <a:srgbClr val="FF8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3F4BD-0123-46CD-A12C-81BA1FD28550}" v="25" dt="2022-05-25T23:38:47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ingleton" userId="24af44f53efd22b4" providerId="LiveId" clId="{BF93F4BD-0123-46CD-A12C-81BA1FD28550}"/>
    <pc:docChg chg="undo redo custSel addSld delSld modSld sldOrd">
      <pc:chgData name="Matthew Singleton" userId="24af44f53efd22b4" providerId="LiveId" clId="{BF93F4BD-0123-46CD-A12C-81BA1FD28550}" dt="2022-05-26T12:36:33.987" v="6601" actId="120"/>
      <pc:docMkLst>
        <pc:docMk/>
      </pc:docMkLst>
      <pc:sldChg chg="addSp delSp modSp mod setBg">
        <pc:chgData name="Matthew Singleton" userId="24af44f53efd22b4" providerId="LiveId" clId="{BF93F4BD-0123-46CD-A12C-81BA1FD28550}" dt="2022-05-25T23:39:03.754" v="6255"/>
        <pc:sldMkLst>
          <pc:docMk/>
          <pc:sldMk cId="3578065789" sldId="256"/>
        </pc:sldMkLst>
        <pc:spChg chg="add mod ord">
          <ac:chgData name="Matthew Singleton" userId="24af44f53efd22b4" providerId="LiveId" clId="{BF93F4BD-0123-46CD-A12C-81BA1FD28550}" dt="2022-05-25T23:39:03.754" v="6255"/>
          <ac:spMkLst>
            <pc:docMk/>
            <pc:sldMk cId="3578065789" sldId="256"/>
            <ac:spMk id="5" creationId="{0579DF39-906B-F2D3-E84A-0BFC1CA6C2DF}"/>
          </ac:spMkLst>
        </pc:spChg>
        <pc:spChg chg="del mod">
          <ac:chgData name="Matthew Singleton" userId="24af44f53efd22b4" providerId="LiveId" clId="{BF93F4BD-0123-46CD-A12C-81BA1FD28550}" dt="2022-05-25T23:39:00.435" v="6254" actId="478"/>
          <ac:spMkLst>
            <pc:docMk/>
            <pc:sldMk cId="3578065789" sldId="256"/>
            <ac:spMk id="6" creationId="{5F9BCBBC-2AF5-8A90-8E00-E6059E8A45D8}"/>
          </ac:spMkLst>
        </pc:spChg>
        <pc:spChg chg="del">
          <ac:chgData name="Matthew Singleton" userId="24af44f53efd22b4" providerId="LiveId" clId="{BF93F4BD-0123-46CD-A12C-81BA1FD28550}" dt="2022-05-25T23:21:07.420" v="5137" actId="478"/>
          <ac:spMkLst>
            <pc:docMk/>
            <pc:sldMk cId="3578065789" sldId="256"/>
            <ac:spMk id="9" creationId="{4709C149-5D00-ED3B-23F8-4BE5D64F71F2}"/>
          </ac:spMkLst>
        </pc:spChg>
      </pc:sldChg>
      <pc:sldChg chg="modSp mod setBg">
        <pc:chgData name="Matthew Singleton" userId="24af44f53efd22b4" providerId="LiveId" clId="{BF93F4BD-0123-46CD-A12C-81BA1FD28550}" dt="2022-05-26T12:35:16.151" v="6590" actId="20577"/>
        <pc:sldMkLst>
          <pc:docMk/>
          <pc:sldMk cId="2048851868" sldId="257"/>
        </pc:sldMkLst>
        <pc:spChg chg="mod">
          <ac:chgData name="Matthew Singleton" userId="24af44f53efd22b4" providerId="LiveId" clId="{BF93F4BD-0123-46CD-A12C-81BA1FD28550}" dt="2022-05-26T12:35:16.151" v="6590" actId="20577"/>
          <ac:spMkLst>
            <pc:docMk/>
            <pc:sldMk cId="2048851868" sldId="257"/>
            <ac:spMk id="3" creationId="{EEA2D860-DEE8-5211-DC0C-EC72F6F7BA76}"/>
          </ac:spMkLst>
        </pc:spChg>
        <pc:spChg chg="mod">
          <ac:chgData name="Matthew Singleton" userId="24af44f53efd22b4" providerId="LiveId" clId="{BF93F4BD-0123-46CD-A12C-81BA1FD28550}" dt="2022-05-25T23:37:47.857" v="6233" actId="108"/>
          <ac:spMkLst>
            <pc:docMk/>
            <pc:sldMk cId="2048851868" sldId="257"/>
            <ac:spMk id="9" creationId="{4709C149-5D00-ED3B-23F8-4BE5D64F71F2}"/>
          </ac:spMkLst>
        </pc:spChg>
      </pc:sldChg>
      <pc:sldChg chg="addSp delSp modSp mod setBg">
        <pc:chgData name="Matthew Singleton" userId="24af44f53efd22b4" providerId="LiveId" clId="{BF93F4BD-0123-46CD-A12C-81BA1FD28550}" dt="2022-05-26T00:03:03.530" v="6568" actId="20577"/>
        <pc:sldMkLst>
          <pc:docMk/>
          <pc:sldMk cId="1375430489" sldId="258"/>
        </pc:sldMkLst>
        <pc:spChg chg="mod">
          <ac:chgData name="Matthew Singleton" userId="24af44f53efd22b4" providerId="LiveId" clId="{BF93F4BD-0123-46CD-A12C-81BA1FD28550}" dt="2022-05-26T00:03:03.530" v="6568" actId="20577"/>
          <ac:spMkLst>
            <pc:docMk/>
            <pc:sldMk cId="1375430489" sldId="258"/>
            <ac:spMk id="3" creationId="{EEA2D860-DEE8-5211-DC0C-EC72F6F7BA76}"/>
          </ac:spMkLst>
        </pc:spChg>
        <pc:spChg chg="mod">
          <ac:chgData name="Matthew Singleton" userId="24af44f53efd22b4" providerId="LiveId" clId="{BF93F4BD-0123-46CD-A12C-81BA1FD28550}" dt="2022-05-25T23:37:51.162" v="6234" actId="108"/>
          <ac:spMkLst>
            <pc:docMk/>
            <pc:sldMk cId="1375430489" sldId="258"/>
            <ac:spMk id="9" creationId="{4709C149-5D00-ED3B-23F8-4BE5D64F71F2}"/>
          </ac:spMkLst>
        </pc:spChg>
        <pc:picChg chg="del">
          <ac:chgData name="Matthew Singleton" userId="24af44f53efd22b4" providerId="LiveId" clId="{BF93F4BD-0123-46CD-A12C-81BA1FD28550}" dt="2022-05-24T21:13:27.865" v="0" actId="478"/>
          <ac:picMkLst>
            <pc:docMk/>
            <pc:sldMk cId="1375430489" sldId="258"/>
            <ac:picMk id="4" creationId="{C7265470-8479-25D2-D8C7-2CE55BEA2057}"/>
          </ac:picMkLst>
        </pc:picChg>
        <pc:picChg chg="add mod">
          <ac:chgData name="Matthew Singleton" userId="24af44f53efd22b4" providerId="LiveId" clId="{BF93F4BD-0123-46CD-A12C-81BA1FD28550}" dt="2022-05-24T22:35:38.190" v="1691" actId="1076"/>
          <ac:picMkLst>
            <pc:docMk/>
            <pc:sldMk cId="1375430489" sldId="258"/>
            <ac:picMk id="5" creationId="{91C84C69-0980-8DF3-057C-43F8B3607788}"/>
          </ac:picMkLst>
        </pc:picChg>
      </pc:sldChg>
      <pc:sldChg chg="addSp delSp modSp mod setBg">
        <pc:chgData name="Matthew Singleton" userId="24af44f53efd22b4" providerId="LiveId" clId="{BF93F4BD-0123-46CD-A12C-81BA1FD28550}" dt="2022-05-26T12:36:33.987" v="6601" actId="120"/>
        <pc:sldMkLst>
          <pc:docMk/>
          <pc:sldMk cId="1083080814" sldId="259"/>
        </pc:sldMkLst>
        <pc:spChg chg="mod">
          <ac:chgData name="Matthew Singleton" userId="24af44f53efd22b4" providerId="LiveId" clId="{BF93F4BD-0123-46CD-A12C-81BA1FD28550}" dt="2022-05-26T00:03:09.783" v="6584" actId="20577"/>
          <ac:spMkLst>
            <pc:docMk/>
            <pc:sldMk cId="1083080814" sldId="259"/>
            <ac:spMk id="3" creationId="{EEA2D860-DEE8-5211-DC0C-EC72F6F7BA76}"/>
          </ac:spMkLst>
        </pc:spChg>
        <pc:spChg chg="add del mod">
          <ac:chgData name="Matthew Singleton" userId="24af44f53efd22b4" providerId="LiveId" clId="{BF93F4BD-0123-46CD-A12C-81BA1FD28550}" dt="2022-05-24T21:56:01.862" v="1207" actId="1076"/>
          <ac:spMkLst>
            <pc:docMk/>
            <pc:sldMk cId="1083080814" sldId="259"/>
            <ac:spMk id="5" creationId="{3D211B3B-E563-4FD4-6BE4-67BAE087B841}"/>
          </ac:spMkLst>
        </pc:spChg>
        <pc:spChg chg="mod">
          <ac:chgData name="Matthew Singleton" userId="24af44f53efd22b4" providerId="LiveId" clId="{BF93F4BD-0123-46CD-A12C-81BA1FD28550}" dt="2022-05-26T12:36:33.987" v="6601" actId="120"/>
          <ac:spMkLst>
            <pc:docMk/>
            <pc:sldMk cId="1083080814" sldId="259"/>
            <ac:spMk id="9" creationId="{4709C149-5D00-ED3B-23F8-4BE5D64F71F2}"/>
          </ac:spMkLst>
        </pc:spChg>
        <pc:picChg chg="add mod">
          <ac:chgData name="Matthew Singleton" userId="24af44f53efd22b4" providerId="LiveId" clId="{BF93F4BD-0123-46CD-A12C-81BA1FD28550}" dt="2022-05-25T23:21:44.706" v="5146" actId="1076"/>
          <ac:picMkLst>
            <pc:docMk/>
            <pc:sldMk cId="1083080814" sldId="259"/>
            <ac:picMk id="2" creationId="{7B2268C7-49D4-10A3-00C6-BF73348EAC91}"/>
          </ac:picMkLst>
        </pc:picChg>
        <pc:picChg chg="add del mod">
          <ac:chgData name="Matthew Singleton" userId="24af44f53efd22b4" providerId="LiveId" clId="{BF93F4BD-0123-46CD-A12C-81BA1FD28550}" dt="2022-05-24T22:07:11.071" v="1547" actId="21"/>
          <ac:picMkLst>
            <pc:docMk/>
            <pc:sldMk cId="1083080814" sldId="259"/>
            <ac:picMk id="6" creationId="{CA83A0E3-6FD8-656E-BBAF-36742C796D81}"/>
          </ac:picMkLst>
        </pc:picChg>
      </pc:sldChg>
      <pc:sldChg chg="addSp delSp modSp add del mod ord setBg">
        <pc:chgData name="Matthew Singleton" userId="24af44f53efd22b4" providerId="LiveId" clId="{BF93F4BD-0123-46CD-A12C-81BA1FD28550}" dt="2022-05-25T23:30:38.003" v="5381" actId="47"/>
        <pc:sldMkLst>
          <pc:docMk/>
          <pc:sldMk cId="398218465" sldId="260"/>
        </pc:sldMkLst>
        <pc:spChg chg="del mod ord">
          <ac:chgData name="Matthew Singleton" userId="24af44f53efd22b4" providerId="LiveId" clId="{BF93F4BD-0123-46CD-A12C-81BA1FD28550}" dt="2022-05-25T23:28:00.856" v="5227" actId="21"/>
          <ac:spMkLst>
            <pc:docMk/>
            <pc:sldMk cId="398218465" sldId="260"/>
            <ac:spMk id="3" creationId="{EEA2D860-DEE8-5211-DC0C-EC72F6F7BA76}"/>
          </ac:spMkLst>
        </pc:spChg>
        <pc:spChg chg="del mod">
          <ac:chgData name="Matthew Singleton" userId="24af44f53efd22b4" providerId="LiveId" clId="{BF93F4BD-0123-46CD-A12C-81BA1FD28550}" dt="2022-05-25T23:28:00.856" v="5227" actId="21"/>
          <ac:spMkLst>
            <pc:docMk/>
            <pc:sldMk cId="398218465" sldId="260"/>
            <ac:spMk id="9" creationId="{4709C149-5D00-ED3B-23F8-4BE5D64F71F2}"/>
          </ac:spMkLst>
        </pc:spChg>
        <pc:spChg chg="add del mod">
          <ac:chgData name="Matthew Singleton" userId="24af44f53efd22b4" providerId="LiveId" clId="{BF93F4BD-0123-46CD-A12C-81BA1FD28550}" dt="2022-05-25T23:28:33.642" v="5235" actId="478"/>
          <ac:spMkLst>
            <pc:docMk/>
            <pc:sldMk cId="398218465" sldId="260"/>
            <ac:spMk id="10" creationId="{9694CA8F-3492-814A-0428-A7D89B480338}"/>
          </ac:spMkLst>
        </pc:spChg>
        <pc:spChg chg="add">
          <ac:chgData name="Matthew Singleton" userId="24af44f53efd22b4" providerId="LiveId" clId="{BF93F4BD-0123-46CD-A12C-81BA1FD28550}" dt="2022-05-25T20:36:06.869" v="2811" actId="26606"/>
          <ac:spMkLst>
            <pc:docMk/>
            <pc:sldMk cId="398218465" sldId="260"/>
            <ac:spMk id="14" creationId="{385E1BDC-A9B0-4A87-82E3-F3187F69A802}"/>
          </ac:spMkLst>
        </pc:spChg>
        <pc:spChg chg="add">
          <ac:chgData name="Matthew Singleton" userId="24af44f53efd22b4" providerId="LiveId" clId="{BF93F4BD-0123-46CD-A12C-81BA1FD28550}" dt="2022-05-25T20:36:06.869" v="2811" actId="26606"/>
          <ac:spMkLst>
            <pc:docMk/>
            <pc:sldMk cId="398218465" sldId="260"/>
            <ac:spMk id="16" creationId="{0990C621-3B8B-4820-8328-D47EF7CE823C}"/>
          </ac:spMkLst>
        </pc:spChg>
        <pc:spChg chg="add">
          <ac:chgData name="Matthew Singleton" userId="24af44f53efd22b4" providerId="LiveId" clId="{BF93F4BD-0123-46CD-A12C-81BA1FD28550}" dt="2022-05-25T20:36:06.869" v="2811" actId="26606"/>
          <ac:spMkLst>
            <pc:docMk/>
            <pc:sldMk cId="398218465" sldId="260"/>
            <ac:spMk id="18" creationId="{C1A2385B-1D2A-4E17-84FA-6CB7F0AAE473}"/>
          </ac:spMkLst>
        </pc:spChg>
        <pc:spChg chg="add">
          <ac:chgData name="Matthew Singleton" userId="24af44f53efd22b4" providerId="LiveId" clId="{BF93F4BD-0123-46CD-A12C-81BA1FD28550}" dt="2022-05-25T20:36:06.869" v="2811" actId="26606"/>
          <ac:spMkLst>
            <pc:docMk/>
            <pc:sldMk cId="398218465" sldId="260"/>
            <ac:spMk id="20" creationId="{5E791F2F-79DB-4CC0-9FA1-001E3E91E8B7}"/>
          </ac:spMkLst>
        </pc:spChg>
        <pc:picChg chg="add del">
          <ac:chgData name="Matthew Singleton" userId="24af44f53efd22b4" providerId="LiveId" clId="{BF93F4BD-0123-46CD-A12C-81BA1FD28550}" dt="2022-05-24T21:55:59.870" v="1197" actId="478"/>
          <ac:picMkLst>
            <pc:docMk/>
            <pc:sldMk cId="398218465" sldId="260"/>
            <ac:picMk id="2" creationId="{7B2268C7-49D4-10A3-00C6-BF73348EAC91}"/>
          </ac:picMkLst>
        </pc:picChg>
        <pc:picChg chg="add del mod">
          <ac:chgData name="Matthew Singleton" userId="24af44f53efd22b4" providerId="LiveId" clId="{BF93F4BD-0123-46CD-A12C-81BA1FD28550}" dt="2022-05-25T23:28:35.310" v="5236" actId="21"/>
          <ac:picMkLst>
            <pc:docMk/>
            <pc:sldMk cId="398218465" sldId="260"/>
            <ac:picMk id="4" creationId="{20F7870F-F69F-03E4-646B-3F527B597AD4}"/>
          </ac:picMkLst>
        </pc:picChg>
        <pc:picChg chg="add del">
          <ac:chgData name="Matthew Singleton" userId="24af44f53efd22b4" providerId="LiveId" clId="{BF93F4BD-0123-46CD-A12C-81BA1FD28550}" dt="2022-05-24T22:07:02.980" v="1543" actId="21"/>
          <ac:picMkLst>
            <pc:docMk/>
            <pc:sldMk cId="398218465" sldId="260"/>
            <ac:picMk id="5" creationId="{BF46B64D-B921-5AD7-28FA-F32BAE98BFFC}"/>
          </ac:picMkLst>
        </pc:picChg>
        <pc:picChg chg="add del mod">
          <ac:chgData name="Matthew Singleton" userId="24af44f53efd22b4" providerId="LiveId" clId="{BF93F4BD-0123-46CD-A12C-81BA1FD28550}" dt="2022-05-25T23:28:35.310" v="5236" actId="21"/>
          <ac:picMkLst>
            <pc:docMk/>
            <pc:sldMk cId="398218465" sldId="260"/>
            <ac:picMk id="6" creationId="{2735A77E-7AAF-4777-88C8-D46484C186D4}"/>
          </ac:picMkLst>
        </pc:picChg>
        <pc:picChg chg="add del mod">
          <ac:chgData name="Matthew Singleton" userId="24af44f53efd22b4" providerId="LiveId" clId="{BF93F4BD-0123-46CD-A12C-81BA1FD28550}" dt="2022-05-25T20:34:35.984" v="2796" actId="478"/>
          <ac:picMkLst>
            <pc:docMk/>
            <pc:sldMk cId="398218465" sldId="260"/>
            <ac:picMk id="7" creationId="{A0A46121-CAF8-3456-3FED-212F81B75777}"/>
          </ac:picMkLst>
        </pc:picChg>
      </pc:sldChg>
      <pc:sldChg chg="add del setBg">
        <pc:chgData name="Matthew Singleton" userId="24af44f53efd22b4" providerId="LiveId" clId="{BF93F4BD-0123-46CD-A12C-81BA1FD28550}" dt="2022-05-24T21:50:37.372" v="830"/>
        <pc:sldMkLst>
          <pc:docMk/>
          <pc:sldMk cId="3732864376" sldId="260"/>
        </pc:sldMkLst>
      </pc:sldChg>
      <pc:sldChg chg="modSp add del mod">
        <pc:chgData name="Matthew Singleton" userId="24af44f53efd22b4" providerId="LiveId" clId="{BF93F4BD-0123-46CD-A12C-81BA1FD28550}" dt="2022-05-25T22:54:00.773" v="3902" actId="47"/>
        <pc:sldMkLst>
          <pc:docMk/>
          <pc:sldMk cId="1768347879" sldId="261"/>
        </pc:sldMkLst>
        <pc:spChg chg="mod">
          <ac:chgData name="Matthew Singleton" userId="24af44f53efd22b4" providerId="LiveId" clId="{BF93F4BD-0123-46CD-A12C-81BA1FD28550}" dt="2022-05-25T22:53:53.098" v="3896" actId="21"/>
          <ac:spMkLst>
            <pc:docMk/>
            <pc:sldMk cId="1768347879" sldId="261"/>
            <ac:spMk id="3" creationId="{EEA2D860-DEE8-5211-DC0C-EC72F6F7BA76}"/>
          </ac:spMkLst>
        </pc:spChg>
        <pc:spChg chg="mod">
          <ac:chgData name="Matthew Singleton" userId="24af44f53efd22b4" providerId="LiveId" clId="{BF93F4BD-0123-46CD-A12C-81BA1FD28550}" dt="2022-05-24T22:04:51.990" v="1380" actId="20577"/>
          <ac:spMkLst>
            <pc:docMk/>
            <pc:sldMk cId="1768347879" sldId="261"/>
            <ac:spMk id="9" creationId="{4709C149-5D00-ED3B-23F8-4BE5D64F71F2}"/>
          </ac:spMkLst>
        </pc:spChg>
      </pc:sldChg>
      <pc:sldChg chg="add del setBg">
        <pc:chgData name="Matthew Singleton" userId="24af44f53efd22b4" providerId="LiveId" clId="{BF93F4BD-0123-46CD-A12C-81BA1FD28550}" dt="2022-05-24T21:52:19.911" v="966"/>
        <pc:sldMkLst>
          <pc:docMk/>
          <pc:sldMk cId="2403363994" sldId="262"/>
        </pc:sldMkLst>
      </pc:sldChg>
      <pc:sldChg chg="addSp delSp modSp add mod ord setBg">
        <pc:chgData name="Matthew Singleton" userId="24af44f53efd22b4" providerId="LiveId" clId="{BF93F4BD-0123-46CD-A12C-81BA1FD28550}" dt="2022-05-26T00:02:09.334" v="6498" actId="20577"/>
        <pc:sldMkLst>
          <pc:docMk/>
          <pc:sldMk cId="3493881698" sldId="262"/>
        </pc:sldMkLst>
        <pc:spChg chg="mod">
          <ac:chgData name="Matthew Singleton" userId="24af44f53efd22b4" providerId="LiveId" clId="{BF93F4BD-0123-46CD-A12C-81BA1FD28550}" dt="2022-05-26T00:01:48.428" v="6479" actId="313"/>
          <ac:spMkLst>
            <pc:docMk/>
            <pc:sldMk cId="3493881698" sldId="262"/>
            <ac:spMk id="3" creationId="{EEA2D860-DEE8-5211-DC0C-EC72F6F7BA76}"/>
          </ac:spMkLst>
        </pc:spChg>
        <pc:spChg chg="mod">
          <ac:chgData name="Matthew Singleton" userId="24af44f53efd22b4" providerId="LiveId" clId="{BF93F4BD-0123-46CD-A12C-81BA1FD28550}" dt="2022-05-26T00:02:09.334" v="6498" actId="20577"/>
          <ac:spMkLst>
            <pc:docMk/>
            <pc:sldMk cId="3493881698" sldId="262"/>
            <ac:spMk id="9" creationId="{4709C149-5D00-ED3B-23F8-4BE5D64F71F2}"/>
          </ac:spMkLst>
        </pc:spChg>
        <pc:picChg chg="add del mod">
          <ac:chgData name="Matthew Singleton" userId="24af44f53efd22b4" providerId="LiveId" clId="{BF93F4BD-0123-46CD-A12C-81BA1FD28550}" dt="2022-05-25T23:11:33.787" v="4581" actId="478"/>
          <ac:picMkLst>
            <pc:docMk/>
            <pc:sldMk cId="3493881698" sldId="262"/>
            <ac:picMk id="4" creationId="{ED049270-8352-A95C-33D3-90113867AC3B}"/>
          </ac:picMkLst>
        </pc:picChg>
        <pc:picChg chg="add mod">
          <ac:chgData name="Matthew Singleton" userId="24af44f53efd22b4" providerId="LiveId" clId="{BF93F4BD-0123-46CD-A12C-81BA1FD28550}" dt="2022-05-25T23:12:09.164" v="4589" actId="1076"/>
          <ac:picMkLst>
            <pc:docMk/>
            <pc:sldMk cId="3493881698" sldId="262"/>
            <ac:picMk id="6" creationId="{671BFA82-9E9C-6A18-7CBA-90AED59BB065}"/>
          </ac:picMkLst>
        </pc:picChg>
        <pc:picChg chg="add mod">
          <ac:chgData name="Matthew Singleton" userId="24af44f53efd22b4" providerId="LiveId" clId="{BF93F4BD-0123-46CD-A12C-81BA1FD28550}" dt="2022-05-25T23:12:09.164" v="4589" actId="1076"/>
          <ac:picMkLst>
            <pc:docMk/>
            <pc:sldMk cId="3493881698" sldId="262"/>
            <ac:picMk id="8" creationId="{5F3C88E2-738F-8B2D-DD15-B3BB352CC76E}"/>
          </ac:picMkLst>
        </pc:picChg>
      </pc:sldChg>
      <pc:sldChg chg="modSp add mod setBg">
        <pc:chgData name="Matthew Singleton" userId="24af44f53efd22b4" providerId="LiveId" clId="{BF93F4BD-0123-46CD-A12C-81BA1FD28550}" dt="2022-05-26T00:02:22.932" v="6514" actId="20577"/>
        <pc:sldMkLst>
          <pc:docMk/>
          <pc:sldMk cId="865456867" sldId="263"/>
        </pc:sldMkLst>
        <pc:spChg chg="mod">
          <ac:chgData name="Matthew Singleton" userId="24af44f53efd22b4" providerId="LiveId" clId="{BF93F4BD-0123-46CD-A12C-81BA1FD28550}" dt="2022-05-26T00:02:22.932" v="6514" actId="20577"/>
          <ac:spMkLst>
            <pc:docMk/>
            <pc:sldMk cId="865456867" sldId="263"/>
            <ac:spMk id="3" creationId="{EEA2D860-DEE8-5211-DC0C-EC72F6F7BA76}"/>
          </ac:spMkLst>
        </pc:spChg>
        <pc:spChg chg="mod">
          <ac:chgData name="Matthew Singleton" userId="24af44f53efd22b4" providerId="LiveId" clId="{BF93F4BD-0123-46CD-A12C-81BA1FD28550}" dt="2022-05-25T23:38:12.744" v="6244" actId="108"/>
          <ac:spMkLst>
            <pc:docMk/>
            <pc:sldMk cId="865456867" sldId="263"/>
            <ac:spMk id="9" creationId="{4709C149-5D00-ED3B-23F8-4BE5D64F71F2}"/>
          </ac:spMkLst>
        </pc:spChg>
      </pc:sldChg>
      <pc:sldChg chg="add del setBg">
        <pc:chgData name="Matthew Singleton" userId="24af44f53efd22b4" providerId="LiveId" clId="{BF93F4BD-0123-46CD-A12C-81BA1FD28550}" dt="2022-05-24T22:04:39.997" v="1355"/>
        <pc:sldMkLst>
          <pc:docMk/>
          <pc:sldMk cId="1157374342" sldId="263"/>
        </pc:sldMkLst>
      </pc:sldChg>
      <pc:sldChg chg="addSp delSp modSp add mod">
        <pc:chgData name="Matthew Singleton" userId="24af44f53efd22b4" providerId="LiveId" clId="{BF93F4BD-0123-46CD-A12C-81BA1FD28550}" dt="2022-05-26T00:01:35.167" v="6478" actId="20577"/>
        <pc:sldMkLst>
          <pc:docMk/>
          <pc:sldMk cId="4085365435" sldId="264"/>
        </pc:sldMkLst>
        <pc:spChg chg="del">
          <ac:chgData name="Matthew Singleton" userId="24af44f53efd22b4" providerId="LiveId" clId="{BF93F4BD-0123-46CD-A12C-81BA1FD28550}" dt="2022-05-25T23:28:38.752" v="5237" actId="478"/>
          <ac:spMkLst>
            <pc:docMk/>
            <pc:sldMk cId="4085365435" sldId="264"/>
            <ac:spMk id="3" creationId="{EEA2D860-DEE8-5211-DC0C-EC72F6F7BA76}"/>
          </ac:spMkLst>
        </pc:spChg>
        <pc:spChg chg="del">
          <ac:chgData name="Matthew Singleton" userId="24af44f53efd22b4" providerId="LiveId" clId="{BF93F4BD-0123-46CD-A12C-81BA1FD28550}" dt="2022-05-25T23:28:38.752" v="5237" actId="478"/>
          <ac:spMkLst>
            <pc:docMk/>
            <pc:sldMk cId="4085365435" sldId="264"/>
            <ac:spMk id="5" creationId="{3D211B3B-E563-4FD4-6BE4-67BAE087B841}"/>
          </ac:spMkLst>
        </pc:spChg>
        <pc:spChg chg="add mod">
          <ac:chgData name="Matthew Singleton" userId="24af44f53efd22b4" providerId="LiveId" clId="{BF93F4BD-0123-46CD-A12C-81BA1FD28550}" dt="2022-05-26T00:01:35.167" v="6478" actId="20577"/>
          <ac:spMkLst>
            <pc:docMk/>
            <pc:sldMk cId="4085365435" sldId="264"/>
            <ac:spMk id="6" creationId="{182CA114-7C5B-D040-D668-79C0869A08DF}"/>
          </ac:spMkLst>
        </pc:spChg>
        <pc:spChg chg="add mod">
          <ac:chgData name="Matthew Singleton" userId="24af44f53efd22b4" providerId="LiveId" clId="{BF93F4BD-0123-46CD-A12C-81BA1FD28550}" dt="2022-05-26T00:01:28.564" v="6477" actId="313"/>
          <ac:spMkLst>
            <pc:docMk/>
            <pc:sldMk cId="4085365435" sldId="264"/>
            <ac:spMk id="7" creationId="{88F694D9-AA7C-D137-81BE-DFC4BBBC4B60}"/>
          </ac:spMkLst>
        </pc:spChg>
        <pc:spChg chg="add del mod">
          <ac:chgData name="Matthew Singleton" userId="24af44f53efd22b4" providerId="LiveId" clId="{BF93F4BD-0123-46CD-A12C-81BA1FD28550}" dt="2022-05-25T23:28:42.834" v="5239" actId="478"/>
          <ac:spMkLst>
            <pc:docMk/>
            <pc:sldMk cId="4085365435" sldId="264"/>
            <ac:spMk id="8" creationId="{3940832E-0A81-C38D-42D0-2EA58B96DD70}"/>
          </ac:spMkLst>
        </pc:spChg>
        <pc:spChg chg="del">
          <ac:chgData name="Matthew Singleton" userId="24af44f53efd22b4" providerId="LiveId" clId="{BF93F4BD-0123-46CD-A12C-81BA1FD28550}" dt="2022-05-25T23:28:21.749" v="5234" actId="478"/>
          <ac:spMkLst>
            <pc:docMk/>
            <pc:sldMk cId="4085365435" sldId="264"/>
            <ac:spMk id="9" creationId="{4709C149-5D00-ED3B-23F8-4BE5D64F71F2}"/>
          </ac:spMkLst>
        </pc:spChg>
        <pc:picChg chg="del">
          <ac:chgData name="Matthew Singleton" userId="24af44f53efd22b4" providerId="LiveId" clId="{BF93F4BD-0123-46CD-A12C-81BA1FD28550}" dt="2022-05-25T23:28:38.752" v="5237" actId="478"/>
          <ac:picMkLst>
            <pc:docMk/>
            <pc:sldMk cId="4085365435" sldId="264"/>
            <ac:picMk id="2" creationId="{7B2268C7-49D4-10A3-00C6-BF73348EAC91}"/>
          </ac:picMkLst>
        </pc:picChg>
        <pc:picChg chg="add mod">
          <ac:chgData name="Matthew Singleton" userId="24af44f53efd22b4" providerId="LiveId" clId="{BF93F4BD-0123-46CD-A12C-81BA1FD28550}" dt="2022-05-25T23:31:25.021" v="5423" actId="1076"/>
          <ac:picMkLst>
            <pc:docMk/>
            <pc:sldMk cId="4085365435" sldId="264"/>
            <ac:picMk id="10" creationId="{2230F541-3646-1DE1-99BF-D25504A8A17E}"/>
          </ac:picMkLst>
        </pc:picChg>
        <pc:picChg chg="add mod">
          <ac:chgData name="Matthew Singleton" userId="24af44f53efd22b4" providerId="LiveId" clId="{BF93F4BD-0123-46CD-A12C-81BA1FD28550}" dt="2022-05-25T23:31:25.021" v="5423" actId="1076"/>
          <ac:picMkLst>
            <pc:docMk/>
            <pc:sldMk cId="4085365435" sldId="264"/>
            <ac:picMk id="11" creationId="{54F15E41-18A0-9AC4-0474-94961A66259E}"/>
          </ac:picMkLst>
        </pc:picChg>
      </pc:sldChg>
      <pc:sldChg chg="addSp delSp modSp add mod setBg">
        <pc:chgData name="Matthew Singleton" userId="24af44f53efd22b4" providerId="LiveId" clId="{BF93F4BD-0123-46CD-A12C-81BA1FD28550}" dt="2022-05-26T12:36:08.260" v="6600" actId="20577"/>
        <pc:sldMkLst>
          <pc:docMk/>
          <pc:sldMk cId="2791989352" sldId="265"/>
        </pc:sldMkLst>
        <pc:spChg chg="add del mod">
          <ac:chgData name="Matthew Singleton" userId="24af44f53efd22b4" providerId="LiveId" clId="{BF93F4BD-0123-46CD-A12C-81BA1FD28550}" dt="2022-05-26T12:36:08.260" v="6600" actId="20577"/>
          <ac:spMkLst>
            <pc:docMk/>
            <pc:sldMk cId="2791989352" sldId="265"/>
            <ac:spMk id="3" creationId="{EEA2D860-DEE8-5211-DC0C-EC72F6F7BA76}"/>
          </ac:spMkLst>
        </pc:spChg>
        <pc:spChg chg="add del mod">
          <ac:chgData name="Matthew Singleton" userId="24af44f53efd22b4" providerId="LiveId" clId="{BF93F4BD-0123-46CD-A12C-81BA1FD28550}" dt="2022-05-25T23:41:28.365" v="6293" actId="478"/>
          <ac:spMkLst>
            <pc:docMk/>
            <pc:sldMk cId="2791989352" sldId="265"/>
            <ac:spMk id="4" creationId="{2167C029-8781-B93A-8C24-9E7428C1E60D}"/>
          </ac:spMkLst>
        </pc:spChg>
        <pc:spChg chg="mod">
          <ac:chgData name="Matthew Singleton" userId="24af44f53efd22b4" providerId="LiveId" clId="{BF93F4BD-0123-46CD-A12C-81BA1FD28550}" dt="2022-05-25T23:41:50.653" v="6297" actId="14100"/>
          <ac:spMkLst>
            <pc:docMk/>
            <pc:sldMk cId="2791989352" sldId="265"/>
            <ac:spMk id="9" creationId="{4709C149-5D00-ED3B-23F8-4BE5D64F71F2}"/>
          </ac:spMkLst>
        </pc:spChg>
        <pc:picChg chg="del">
          <ac:chgData name="Matthew Singleton" userId="24af44f53efd22b4" providerId="LiveId" clId="{BF93F4BD-0123-46CD-A12C-81BA1FD28550}" dt="2022-05-25T23:37:38.185" v="6230" actId="478"/>
          <ac:picMkLst>
            <pc:docMk/>
            <pc:sldMk cId="2791989352" sldId="265"/>
            <ac:picMk id="5" creationId="{91C84C69-0980-8DF3-057C-43F8B36077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864-B501-BC24-8F51-D8FEF829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58F0-70C9-7BC5-CAE9-C120D4D1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B927-7BBE-2F33-B943-A72427B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FA77-2A58-9544-C9EC-AB7213DB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54D3-F012-ABF6-C41B-4D0CB008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4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4828-55A4-058D-D150-78CDBB04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D32AC-AA39-66B9-01A2-BF149BA4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9BB7-A78A-9018-3107-7A471F85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16E7-EE12-0EBF-CCBF-5112BC30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7EFD-30E8-E55F-6D91-42BCDC05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53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72A8E-EFAC-5813-8232-9723E0682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F0B0-98C8-A8A3-C7FD-49547115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18F3-475C-665D-0172-5079E7FC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638B-4B19-E1AE-ABDC-4F76CA00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FB36-C4C5-B16D-5124-CEC44A2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210-3906-F8E9-2A2A-9CC19D3F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53CC-9275-CF2E-A22D-5E28BE58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9D9B-652E-5557-5E79-70F26951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EEC3-0E1C-D4B2-95F5-F4D0D1E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ADE0-6B3C-C7A5-5376-DA153390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1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4055-4D10-6267-6FA8-7BF10FEE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5B44-3EE2-E50D-5736-EF124FEA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654D-E3F3-2C7D-10CA-DDC0C21F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2EE6-3A0F-DEA1-10EE-780E334A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407C-1BC5-EC9E-B3EA-96D609AF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9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F2A9-954F-4FFC-C4CE-A8B1924E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4C82-16A4-B4EA-ED5F-9E9BDC6C6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9626-CE2B-DCA2-6D9C-8F38C2E1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C202-B684-8719-D3A1-91101B96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B6F4-B04C-8660-E537-DF34D125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C0EA-CB6A-9B74-2E8F-6D2F55F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7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E41-8923-93D9-B746-6BD5B79E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2474-AC7B-7BFA-3D17-C133202C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679A8-4C07-2C89-6DC7-5023D031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017D4-D2B6-DB7F-BC1E-6545EC07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41E3C-3056-F9BB-C8D1-D46422E3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435EB-3926-668A-8891-0370E19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EA2DD-59B3-6C67-715D-5AF29FF7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30AA-7A4D-F6EE-9920-4E131B6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3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CE8-33C3-F110-73D3-45900598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4C139-9F0C-362E-F6C7-B36E434B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1AF39-C75F-C785-5F60-184A8FE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4F9F-B4AA-937A-F2DC-483E38FC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0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DAD99-A7C0-AA71-2DCD-1B51F28C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29148-A8AE-AF4C-78E9-CFE59884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709D6-003D-5EE4-1A6F-179EAC8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37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35D-EC94-7DD2-1313-6614D947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3B34-5F7A-20B1-3792-332F3FAE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BB85-A594-0F14-2F84-0FFD66E2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D4E0B-7602-E0FE-171B-398443ED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FBF3-12F7-918F-8F97-58C1430D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6E43E-8710-21F1-975F-B3571AA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4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7809-28CF-9C4E-27B6-49A598B7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C3B26-B76A-E2AC-D7BC-6AEBC7B4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5A3AD-A94A-AB06-862F-38442886C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5606-B0FE-9848-9294-5DFC5CF7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47A9-63AF-E313-851C-BD9BBFE7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524C-84B1-51DC-D2CB-34453EF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4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80497-35CA-9663-780C-B8A41B2E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15B0-237D-312D-EE46-1E7C74A2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F70D-54DE-F5DD-60CF-286C2FE84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8B8E-00A5-4A14-91CA-E39461279197}" type="datetimeFigureOut">
              <a:rPr lang="en-CA" smtClean="0"/>
              <a:t>2022-05-26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7BD0-D8FE-1B41-9A99-0BFC4527D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0D16-E9C3-C1C1-B966-DC2F13A6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0D3B-3367-4390-B698-E45189B30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1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579DF39-906B-F2D3-E84A-0BFC1CA6C2DF}"/>
              </a:ext>
            </a:extLst>
          </p:cNvPr>
          <p:cNvSpPr/>
          <p:nvPr/>
        </p:nvSpPr>
        <p:spPr>
          <a:xfrm>
            <a:off x="1524000" y="1122362"/>
            <a:ext cx="9144000" cy="2387599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2">
                    <a:lumMod val="25000"/>
                  </a:schemeClr>
                </a:solidFill>
              </a:rPr>
              <a:t>Citibike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 Ridership Stats &amp; Revenue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2D6BDD-8275-032A-3E3C-B01D6893E7BD}"/>
              </a:ext>
            </a:extLst>
          </p:cNvPr>
          <p:cNvSpPr/>
          <p:nvPr/>
        </p:nvSpPr>
        <p:spPr>
          <a:xfrm>
            <a:off x="2709862" y="3779835"/>
            <a:ext cx="6524622" cy="1300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2016 and 2017 data</a:t>
            </a:r>
          </a:p>
        </p:txBody>
      </p:sp>
    </p:spTree>
    <p:extLst>
      <p:ext uri="{BB962C8B-B14F-4D97-AF65-F5344CB8AC3E}">
        <p14:creationId xmlns:p14="http://schemas.microsoft.com/office/powerpoint/2010/main" val="35780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4472C4"/>
          </a:solidFill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 analysis of the trip data for NYC’s bikeshare program looking at the year’s 2016 and 2017 with the goal of finding new revenue sources after a drop in sponsorship revenue</a:t>
            </a:r>
          </a:p>
          <a:p>
            <a:r>
              <a:rPr lang="en-CA" dirty="0">
                <a:solidFill>
                  <a:schemeClr val="bg1"/>
                </a:solidFill>
              </a:rPr>
              <a:t>Assumptions made about the data: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There are 136,702 Subscribers, as stated in the Dec 2017 system report. I am assuming this number is true for 2016 as well and that each Subscriber paid in full at the beginning of the year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current pricing structure is being used for this data. Subscribers pay $185/year; Non-Subscribers pay $3.99/ride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usertype</a:t>
            </a:r>
            <a:r>
              <a:rPr lang="en-CA" dirty="0">
                <a:solidFill>
                  <a:schemeClr val="bg1"/>
                </a:solidFill>
              </a:rPr>
              <a:t> “Customer” is users who are not subscribed. They are described as both “Customer” or “Non-Subscriber” in this deck.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10515600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chemeClr val="bg2">
                    <a:lumMod val="25000"/>
                  </a:schemeClr>
                </a:solidFill>
              </a:rPr>
              <a:t>Context &amp; Assumptions</a:t>
            </a:r>
          </a:p>
        </p:txBody>
      </p:sp>
    </p:spTree>
    <p:extLst>
      <p:ext uri="{BB962C8B-B14F-4D97-AF65-F5344CB8AC3E}">
        <p14:creationId xmlns:p14="http://schemas.microsoft.com/office/powerpoint/2010/main" val="204885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459"/>
          </a:xfrm>
          <a:solidFill>
            <a:srgbClr val="4472C4"/>
          </a:solidFill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Loss of sponsorship revenue requires alternative revenue sources to make up the deficit</a:t>
            </a:r>
          </a:p>
          <a:p>
            <a:r>
              <a:rPr lang="en-CA" dirty="0">
                <a:solidFill>
                  <a:schemeClr val="bg1"/>
                </a:solidFill>
              </a:rPr>
              <a:t>Bicycle rental is highly seasonal and the system is underutilized in winter and spring. Encouraging off-season riding could make up some revenue shortfall</a:t>
            </a:r>
          </a:p>
          <a:p>
            <a:r>
              <a:rPr lang="en-CA" dirty="0">
                <a:solidFill>
                  <a:schemeClr val="bg1"/>
                </a:solidFill>
              </a:rPr>
              <a:t>Increasing the overtime fees by 2 cents per minute could net an additional </a:t>
            </a:r>
            <a:r>
              <a:rPr lang="en-CA" dirty="0">
                <a:solidFill>
                  <a:srgbClr val="00B050"/>
                </a:solidFill>
              </a:rPr>
              <a:t>$1.9 million </a:t>
            </a:r>
            <a:r>
              <a:rPr lang="en-CA" dirty="0">
                <a:solidFill>
                  <a:schemeClr val="bg1"/>
                </a:solidFill>
              </a:rPr>
              <a:t>over the course of two years if 2016/2017 ridership levels and habits are maintained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10515600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chemeClr val="bg2">
                    <a:lumMod val="25000"/>
                  </a:schemeClr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79198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04383" cy="4826459"/>
          </a:xfrm>
          <a:solidFill>
            <a:srgbClr val="4472C4"/>
          </a:solidFill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2016 there were 13,845,655 trips averaging 16 minutes per trip</a:t>
            </a:r>
          </a:p>
          <a:p>
            <a:r>
              <a:rPr lang="en-CA" dirty="0">
                <a:solidFill>
                  <a:schemeClr val="bg1"/>
                </a:solidFill>
              </a:rPr>
              <a:t>In 2017 there were 16,364,657 trips averaging 17 minutes</a:t>
            </a:r>
          </a:p>
          <a:p>
            <a:r>
              <a:rPr lang="en-CA" dirty="0">
                <a:solidFill>
                  <a:schemeClr val="bg1"/>
                </a:solidFill>
              </a:rPr>
              <a:t>Subscribers are responsible for 89% of all trips in both 2016 and 2017</a:t>
            </a:r>
          </a:p>
          <a:p>
            <a:r>
              <a:rPr lang="en-CA" dirty="0">
                <a:solidFill>
                  <a:schemeClr val="bg1"/>
                </a:solidFill>
              </a:rPr>
              <a:t>Excluding overtime fees Subscribers generated $50.6 million in revenue and Non-Subscribers generated $13.1 million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10515600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chemeClr val="bg2">
                    <a:lumMod val="25000"/>
                  </a:schemeClr>
                </a:solidFill>
              </a:rPr>
              <a:t>Quick 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84C69-0980-8DF3-057C-43F8B360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29" y="1620205"/>
            <a:ext cx="2925511" cy="50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083" cy="3295802"/>
          </a:xfrm>
          <a:solidFill>
            <a:srgbClr val="4472C4"/>
          </a:solidFill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Variation by season is dependent on the type of user</a:t>
            </a:r>
          </a:p>
          <a:p>
            <a:r>
              <a:rPr lang="en-CA" dirty="0">
                <a:solidFill>
                  <a:schemeClr val="bg1"/>
                </a:solidFill>
              </a:rPr>
              <a:t>Subscribers show a much greater variety in the times of year that they are using the bicycle network. 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During winter months in 2016 there were as few as 50,000 trips while in peak months it went as high as 1.4 million trips in a month</a:t>
            </a:r>
          </a:p>
          <a:p>
            <a:r>
              <a:rPr lang="en-CA" dirty="0">
                <a:solidFill>
                  <a:schemeClr val="bg1"/>
                </a:solidFill>
              </a:rPr>
              <a:t>Among Non-Subscribers there was less variation overall, but it still followed the same pattern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10515600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400" b="1" dirty="0">
                <a:solidFill>
                  <a:schemeClr val="bg2">
                    <a:lumMod val="25000"/>
                  </a:schemeClr>
                </a:solidFill>
              </a:rPr>
              <a:t>Increasing off-season riding could generate additional revenue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268C7-49D4-10A3-00C6-BF73348E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3" y="2191091"/>
            <a:ext cx="5054082" cy="2475817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D211B3B-E563-4FD4-6BE4-67BAE087B841}"/>
              </a:ext>
            </a:extLst>
          </p:cNvPr>
          <p:cNvSpPr/>
          <p:nvPr/>
        </p:nvSpPr>
        <p:spPr>
          <a:xfrm>
            <a:off x="838200" y="5332564"/>
            <a:ext cx="10515600" cy="132556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/>
              <a:t>There is capacity in the system to handle higher traffic volumes in spring and winter if there were a way to incentivize riders</a:t>
            </a:r>
          </a:p>
        </p:txBody>
      </p:sp>
    </p:spTree>
    <p:extLst>
      <p:ext uri="{BB962C8B-B14F-4D97-AF65-F5344CB8AC3E}">
        <p14:creationId xmlns:p14="http://schemas.microsoft.com/office/powerpoint/2010/main" val="10830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82CA114-7C5B-D040-D668-79C0869A08DF}"/>
              </a:ext>
            </a:extLst>
          </p:cNvPr>
          <p:cNvSpPr/>
          <p:nvPr/>
        </p:nvSpPr>
        <p:spPr>
          <a:xfrm>
            <a:off x="641760" y="288925"/>
            <a:ext cx="11164080" cy="1357618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Non-Subscriber’s rides last much longer than Subscribers. 72% of Non-Subscriber trips are 16 minutes or longer, compared to 38% for Subscribers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F694D9-AA7C-D137-81BE-DFC4BBBC4B60}"/>
              </a:ext>
            </a:extLst>
          </p:cNvPr>
          <p:cNvSpPr txBox="1">
            <a:spLocks/>
          </p:cNvSpPr>
          <p:nvPr/>
        </p:nvSpPr>
        <p:spPr>
          <a:xfrm>
            <a:off x="641759" y="1756093"/>
            <a:ext cx="11164080" cy="763172"/>
          </a:xfrm>
          <a:prstGeom prst="rect">
            <a:avLst/>
          </a:prstGeom>
          <a:solidFill>
            <a:srgbClr val="4472C4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Subscribers are using the bikes for quick trips whereas Non-Subscribers are using them for longer, dedicated trips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Since Non-Subscribers pay per-ride faster turnover of bikes by Non-Subscribers could net more revenue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0F541-3646-1DE1-99BF-D25504A8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9" y="2766327"/>
            <a:ext cx="5710718" cy="3540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15E41-18A0-9AC4-0474-94961A66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17" y="2827176"/>
            <a:ext cx="5754029" cy="34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083" cy="4858432"/>
          </a:xfrm>
          <a:solidFill>
            <a:srgbClr val="4472C4"/>
          </a:solidFill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Subscribers pay a flat fee of $185 per year. Extra revenue comes from the $0.15/minute fee if they keep the bike beyond the allocated 45 minutes per trip</a:t>
            </a:r>
          </a:p>
          <a:p>
            <a:r>
              <a:rPr lang="en-CA" dirty="0">
                <a:solidFill>
                  <a:schemeClr val="bg1"/>
                </a:solidFill>
              </a:rPr>
              <a:t>Customers pay $3.99 per trip. If they keep the bike for more than 30 minutes they are paying an extra $0.23/minute fee </a:t>
            </a:r>
          </a:p>
          <a:p>
            <a:r>
              <a:rPr lang="en-US" dirty="0">
                <a:solidFill>
                  <a:schemeClr val="bg1"/>
                </a:solidFill>
              </a:rPr>
              <a:t>Fewer than 1% of rides in 2016 and 2017 resulted in overage fees for Subscribers; 22% for Non-Subscribers</a:t>
            </a:r>
          </a:p>
          <a:p>
            <a:r>
              <a:rPr lang="en-CA" dirty="0">
                <a:solidFill>
                  <a:schemeClr val="bg1"/>
                </a:solidFill>
              </a:rPr>
              <a:t>Since so few Subscribers encounter overtime fees this fee increase is unlikely to have a significant negative impact on subscription numbers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5940083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If the overtime fees for both groups are raised by $0.02 it would raise an extra </a:t>
            </a:r>
            <a:r>
              <a:rPr lang="en-CA" sz="2000" dirty="0">
                <a:solidFill>
                  <a:srgbClr val="00B050"/>
                </a:solidFill>
              </a:rPr>
              <a:t>$1.2 million </a:t>
            </a:r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over two years from Non-Subscribers and </a:t>
            </a:r>
            <a:r>
              <a:rPr lang="en-CA" sz="2000" dirty="0">
                <a:solidFill>
                  <a:srgbClr val="00B050"/>
                </a:solidFill>
              </a:rPr>
              <a:t>$717 thousand </a:t>
            </a:r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from Subscribers.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BFA82-9E9C-6A18-7CBA-90AED59B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413" y="232907"/>
            <a:ext cx="4648603" cy="318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C88E2-738F-8B2D-DD15-B3BB352CC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32" y="3487964"/>
            <a:ext cx="4733364" cy="31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860-DEE8-5211-DC0C-EC72F6F7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rgbClr val="4472C4"/>
          </a:solidFill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Run a test to see if changing the overtime fee could impact the durations of rides that Non-Subscribers are taking as well as if it has any impact on ridership</a:t>
            </a:r>
          </a:p>
          <a:p>
            <a:r>
              <a:rPr lang="en-CA" dirty="0">
                <a:solidFill>
                  <a:schemeClr val="bg1"/>
                </a:solidFill>
              </a:rPr>
              <a:t>Segmenting the customer base beyond Subscriber/Non-Subscriber could help find other avenues to increase ridership and revenue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User retention: when were accounts created, when did they become Subscribers, what is the rate of conversion from Customer to Subscriber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Usage by different customer segments: find out if the same Non-Subscribers are using bikes frequently</a:t>
            </a:r>
          </a:p>
          <a:p>
            <a:r>
              <a:rPr lang="en-CA" dirty="0">
                <a:solidFill>
                  <a:schemeClr val="bg1"/>
                </a:solidFill>
              </a:rPr>
              <a:t>Examine the usage of stations and see if there can be any adjustments made to coverage of the city without compromising user experience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If there are several infrequently used stations in close proximity see if one can be removed while keeping the distance to stations reasonable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709C149-5D00-ED3B-23F8-4BE5D64F71F2}"/>
              </a:ext>
            </a:extLst>
          </p:cNvPr>
          <p:cNvSpPr/>
          <p:nvPr/>
        </p:nvSpPr>
        <p:spPr>
          <a:xfrm>
            <a:off x="838200" y="288925"/>
            <a:ext cx="10515600" cy="1325563"/>
          </a:xfrm>
          <a:prstGeom prst="round2DiagRect">
            <a:avLst/>
          </a:prstGeom>
          <a:solidFill>
            <a:srgbClr val="FFBA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chemeClr val="bg2">
                    <a:lumMod val="25000"/>
                  </a:schemeClr>
                </a:solidFill>
              </a:rPr>
              <a:t>Recommendations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86545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691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Singleton</dc:creator>
  <cp:lastModifiedBy>Matthew Singleton</cp:lastModifiedBy>
  <cp:revision>3</cp:revision>
  <dcterms:created xsi:type="dcterms:W3CDTF">2022-05-23T20:20:21Z</dcterms:created>
  <dcterms:modified xsi:type="dcterms:W3CDTF">2022-05-26T12:39:37Z</dcterms:modified>
</cp:coreProperties>
</file>