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1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6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9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C5A5-570C-42BC-9AFC-AEF4277AB779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2CA1-F833-460E-AEE3-26F7BA80A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sends latest data to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Let me know latest + required </a:t>
            </a:r>
            <a:r>
              <a:rPr lang="en-US" altLang="ko-KR" dirty="0" smtClean="0"/>
              <a:t>latest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send you + registered </a:t>
            </a:r>
            <a:r>
              <a:rPr lang="en-US" altLang="ko-KR" dirty="0" smtClean="0"/>
              <a:t>latest info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 flipV="1">
            <a:off x="1043608" y="2694111"/>
            <a:ext cx="69847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send you unit data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Remaining data count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1" y="181745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Case: Bot server gets added data from a dashboard client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81" y="764704"/>
            <a:ext cx="2335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Dashboard client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764704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81" y="1599183"/>
            <a:ext cx="8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15991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25453" y="1239143"/>
            <a:ext cx="8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Status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1"/>
            <a:endCxn id="8" idx="3"/>
          </p:cNvCxnSpPr>
          <p:nvPr/>
        </p:nvCxnSpPr>
        <p:spPr>
          <a:xfrm flipH="1">
            <a:off x="971600" y="1737683"/>
            <a:ext cx="7056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5856" y="1405535"/>
            <a:ext cx="284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May I help you?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581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5" idx="3"/>
            <a:endCxn id="25" idx="1"/>
          </p:cNvCxnSpPr>
          <p:nvPr/>
        </p:nvCxnSpPr>
        <p:spPr>
          <a:xfrm>
            <a:off x="1043608" y="2118048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181520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have something new + registered new info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365" y="1887215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for respond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6581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>
            <a:stCxn id="25" idx="1"/>
          </p:cNvCxnSpPr>
          <p:nvPr/>
        </p:nvCxnSpPr>
        <p:spPr>
          <a:xfrm flipH="1">
            <a:off x="971601" y="2118048"/>
            <a:ext cx="71717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3365" y="2463279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23728" y="22048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 will wait for you</a:t>
            </a:r>
          </a:p>
        </p:txBody>
      </p:sp>
      <p:cxnSp>
        <p:nvCxnSpPr>
          <p:cNvPr id="37" name="직선 화살표 연결선 36"/>
          <p:cNvCxnSpPr>
            <a:stCxn id="26" idx="3"/>
          </p:cNvCxnSpPr>
          <p:nvPr/>
        </p:nvCxnSpPr>
        <p:spPr>
          <a:xfrm>
            <a:off x="1043608" y="2694112"/>
            <a:ext cx="69847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728" y="262762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581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143365" y="3586497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42" idx="1"/>
            <a:endCxn id="41" idx="3"/>
          </p:cNvCxnSpPr>
          <p:nvPr/>
        </p:nvCxnSpPr>
        <p:spPr>
          <a:xfrm flipH="1">
            <a:off x="1043608" y="3817330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34720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Give me new data + remaining data count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123728" y="38634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data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581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give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143365" y="3976154"/>
            <a:ext cx="96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Ready to take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>
          <a:xfrm>
            <a:off x="1043608" y="4206987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중괄호 53"/>
          <p:cNvSpPr/>
          <p:nvPr/>
        </p:nvSpPr>
        <p:spPr>
          <a:xfrm>
            <a:off x="6948264" y="3586497"/>
            <a:ext cx="144016" cy="749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12768" y="3776679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581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43365" y="4448145"/>
            <a:ext cx="96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Deny all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1043608" y="4586645"/>
            <a:ext cx="70997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426347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5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165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woosangkim</dc:creator>
  <cp:lastModifiedBy>woosangkim</cp:lastModifiedBy>
  <cp:revision>5</cp:revision>
  <dcterms:created xsi:type="dcterms:W3CDTF">2018-08-11T10:50:10Z</dcterms:created>
  <dcterms:modified xsi:type="dcterms:W3CDTF">2018-08-11T11:33:39Z</dcterms:modified>
</cp:coreProperties>
</file>