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1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1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9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C5A5-570C-42BC-9AFC-AEF4277AB77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1" y="18174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sends latest data to a dashboard 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Let me know latest + required latest info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send you + registered latest info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 flipV="1">
            <a:off x="1043608" y="2694111"/>
            <a:ext cx="69847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 </a:t>
            </a:r>
            <a:r>
              <a:rPr lang="en-US" altLang="ko-KR" dirty="0" smtClean="0"/>
              <a:t>latest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More</a:t>
            </a:r>
            <a:r>
              <a:rPr lang="ko-KR" altLang="en-US" dirty="0" smtClean="0"/>
              <a:t> </a:t>
            </a:r>
            <a:r>
              <a:rPr lang="en-US" altLang="ko-KR" smtClean="0"/>
              <a:t>to go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1" y="18174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gets added data from a dashboard 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have something new + registered new info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>
            <a:off x="1043608" y="2694112"/>
            <a:ext cx="6984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Give me new data + remaining data count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data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5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163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woosangkim</dc:creator>
  <cp:lastModifiedBy>woosangkim</cp:lastModifiedBy>
  <cp:revision>7</cp:revision>
  <dcterms:created xsi:type="dcterms:W3CDTF">2018-08-11T10:50:10Z</dcterms:created>
  <dcterms:modified xsi:type="dcterms:W3CDTF">2018-08-14T07:10:33Z</dcterms:modified>
</cp:coreProperties>
</file>