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51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1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1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9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9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C5A5-570C-42BC-9AFC-AEF4277AB779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8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0" y="181745"/>
            <a:ext cx="845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Case1: </a:t>
            </a:r>
            <a:r>
              <a:rPr lang="en-US" altLang="ko-KR" dirty="0"/>
              <a:t>bot server ask new documents and comments list since last sync date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81" y="764704"/>
            <a:ext cx="2335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SV XE web service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764704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1" y="1599183"/>
            <a:ext cx="8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15991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25453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Status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1"/>
            <a:endCxn id="8" idx="3"/>
          </p:cNvCxnSpPr>
          <p:nvPr/>
        </p:nvCxnSpPr>
        <p:spPr>
          <a:xfrm flipH="1">
            <a:off x="971600" y="173768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1405535"/>
            <a:ext cx="284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Hello?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1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5" idx="3"/>
            <a:endCxn id="25" idx="1"/>
          </p:cNvCxnSpPr>
          <p:nvPr/>
        </p:nvCxnSpPr>
        <p:spPr>
          <a:xfrm>
            <a:off x="1043608" y="2118048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181520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May I help you?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365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581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send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25" idx="1"/>
          </p:cNvCxnSpPr>
          <p:nvPr/>
        </p:nvCxnSpPr>
        <p:spPr>
          <a:xfrm flipH="1">
            <a:off x="971601" y="2118048"/>
            <a:ext cx="71717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3365" y="2463279"/>
            <a:ext cx="967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ask body of docs and comments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3728" y="22048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let me know latest data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26" idx="3"/>
          </p:cNvCxnSpPr>
          <p:nvPr/>
        </p:nvCxnSpPr>
        <p:spPr>
          <a:xfrm>
            <a:off x="1043608" y="2694112"/>
            <a:ext cx="6984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728" y="26276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dirty="0"/>
              <a:t>add latest data </a:t>
            </a:r>
            <a:r>
              <a:rPr lang="pt-BR" altLang="ko-KR" dirty="0" smtClean="0"/>
              <a:t>+ doc_srls &amp; com_srls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581" y="3759423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send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143365" y="3759423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receive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2" idx="1"/>
            <a:endCxn id="41" idx="3"/>
          </p:cNvCxnSpPr>
          <p:nvPr/>
        </p:nvCxnSpPr>
        <p:spPr>
          <a:xfrm flipH="1">
            <a:off x="1043608" y="3990256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3728" y="364502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give me document list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doc_srls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581" y="4912258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send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143365" y="4912258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receive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8" idx="3"/>
            <a:endCxn id="49" idx="1"/>
          </p:cNvCxnSpPr>
          <p:nvPr/>
        </p:nvCxnSpPr>
        <p:spPr>
          <a:xfrm>
            <a:off x="1043608" y="5143091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중괄호 53"/>
          <p:cNvSpPr/>
          <p:nvPr/>
        </p:nvSpPr>
        <p:spPr>
          <a:xfrm>
            <a:off x="6948264" y="3759423"/>
            <a:ext cx="144016" cy="749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12768" y="3949605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581" y="6104329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43365" y="6104329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56" idx="3"/>
            <a:endCxn id="57" idx="1"/>
          </p:cNvCxnSpPr>
          <p:nvPr/>
        </p:nvCxnSpPr>
        <p:spPr>
          <a:xfrm>
            <a:off x="1043608" y="6242829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3728" y="591966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23728" y="472514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give me </a:t>
            </a:r>
            <a:r>
              <a:rPr lang="en-US" altLang="ko-KR" dirty="0" smtClean="0"/>
              <a:t>comment </a:t>
            </a:r>
            <a:r>
              <a:rPr lang="en-US" altLang="ko-KR" dirty="0"/>
              <a:t>list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com_srls</a:t>
            </a:r>
            <a:endParaRPr lang="ko-KR" altLang="en-US" dirty="0"/>
          </a:p>
        </p:txBody>
      </p:sp>
      <p:sp>
        <p:nvSpPr>
          <p:cNvPr id="38" name="오른쪽 중괄호 37"/>
          <p:cNvSpPr/>
          <p:nvPr/>
        </p:nvSpPr>
        <p:spPr>
          <a:xfrm>
            <a:off x="6948264" y="4895002"/>
            <a:ext cx="144016" cy="749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912768" y="5085184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41" idx="3"/>
            <a:endCxn id="46" idx="1"/>
          </p:cNvCxnSpPr>
          <p:nvPr/>
        </p:nvCxnSpPr>
        <p:spPr>
          <a:xfrm>
            <a:off x="1043608" y="3990256"/>
            <a:ext cx="7099757" cy="42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43365" y="4278287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receive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419872" y="4005064"/>
            <a:ext cx="2600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here you are </a:t>
            </a:r>
            <a:r>
              <a:rPr lang="en-US" altLang="ko-KR" dirty="0" smtClean="0"/>
              <a:t>+ </a:t>
            </a:r>
            <a:r>
              <a:rPr lang="en-US" altLang="ko-KR" dirty="0"/>
              <a:t>text list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143365" y="5625950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receive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>
            <a:stCxn id="48" idx="3"/>
            <a:endCxn id="51" idx="1"/>
          </p:cNvCxnSpPr>
          <p:nvPr/>
        </p:nvCxnSpPr>
        <p:spPr>
          <a:xfrm>
            <a:off x="1043608" y="5143091"/>
            <a:ext cx="7099757" cy="621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419872" y="5277986"/>
            <a:ext cx="2600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here you are </a:t>
            </a:r>
            <a:r>
              <a:rPr lang="en-US" altLang="ko-KR" dirty="0" smtClean="0"/>
              <a:t>+ </a:t>
            </a:r>
            <a:r>
              <a:rPr lang="en-US" altLang="ko-KR" dirty="0"/>
              <a:t>text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4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0" y="116632"/>
            <a:ext cx="8671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Case2: </a:t>
            </a:r>
            <a:r>
              <a:rPr lang="en-US" altLang="ko-KR" sz="1600" dirty="0"/>
              <a:t>Bot Server </a:t>
            </a:r>
            <a:r>
              <a:rPr lang="en-US" altLang="ko-KR" sz="1600" dirty="0" smtClean="0"/>
              <a:t>sends manipulated dictionary and word count to a dashboard server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6581" y="764704"/>
            <a:ext cx="15430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Bot server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764704"/>
            <a:ext cx="216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dashboard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1" y="1599183"/>
            <a:ext cx="8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15991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25453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Status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1"/>
            <a:endCxn id="8" idx="3"/>
          </p:cNvCxnSpPr>
          <p:nvPr/>
        </p:nvCxnSpPr>
        <p:spPr>
          <a:xfrm flipH="1">
            <a:off x="971600" y="1737683"/>
            <a:ext cx="705678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0755" y="1405535"/>
            <a:ext cx="284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May I help you?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1" y="234132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</a:t>
            </a:r>
            <a:r>
              <a:rPr lang="en-US" altLang="ko-KR" sz="1200" dirty="0"/>
              <a:t>send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9" idx="1"/>
            <a:endCxn id="15" idx="3"/>
          </p:cNvCxnSpPr>
          <p:nvPr/>
        </p:nvCxnSpPr>
        <p:spPr>
          <a:xfrm flipH="1">
            <a:off x="1043608" y="1737683"/>
            <a:ext cx="6984776" cy="83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198884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let me know latest </a:t>
            </a:r>
            <a:r>
              <a:rPr lang="en-US" altLang="ko-KR" dirty="0" smtClean="0"/>
              <a:t>data + since date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365" y="234132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15" idx="3"/>
            <a:endCxn id="25" idx="1"/>
          </p:cNvCxnSpPr>
          <p:nvPr/>
        </p:nvCxnSpPr>
        <p:spPr>
          <a:xfrm>
            <a:off x="1043608" y="2572162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23728" y="2534061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here you are + </a:t>
            </a:r>
            <a:r>
              <a:rPr lang="en-US" altLang="ko-KR" dirty="0" smtClean="0"/>
              <a:t>dictionary </a:t>
            </a:r>
            <a:r>
              <a:rPr lang="en-US" altLang="ko-KR" dirty="0" smtClean="0"/>
              <a:t>&amp; word 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581" y="3152001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43365" y="3152001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56" idx="3"/>
            <a:endCxn id="57" idx="1"/>
          </p:cNvCxnSpPr>
          <p:nvPr/>
        </p:nvCxnSpPr>
        <p:spPr>
          <a:xfrm>
            <a:off x="1043608" y="3290501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3728" y="296733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645296" y="793468"/>
            <a:ext cx="437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Only Bot </a:t>
            </a:r>
            <a:r>
              <a:rPr lang="en-US" altLang="ko-KR" sz="1600" dirty="0"/>
              <a:t>Server </a:t>
            </a:r>
            <a:r>
              <a:rPr lang="en-US" altLang="ko-KR" sz="1600" dirty="0" smtClean="0"/>
              <a:t>knows when data is ready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80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174</Words>
  <Application>Microsoft Office PowerPoint</Application>
  <PresentationFormat>화면 슬라이드 쇼(4:3)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woosangkim</dc:creator>
  <cp:lastModifiedBy>w9721066</cp:lastModifiedBy>
  <cp:revision>18</cp:revision>
  <dcterms:created xsi:type="dcterms:W3CDTF">2018-08-11T10:50:10Z</dcterms:created>
  <dcterms:modified xsi:type="dcterms:W3CDTF">2021-07-16T09:05:29Z</dcterms:modified>
</cp:coreProperties>
</file>