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1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1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9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C5A5-570C-42BC-9AFC-AEF4277AB779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1" y="18174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sends latest data to a dashboard 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Let me know latest + required latest info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send you + registered latest info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 flipV="1">
            <a:off x="1043608" y="2694111"/>
            <a:ext cx="69847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 </a:t>
            </a:r>
            <a:r>
              <a:rPr lang="en-US" altLang="ko-KR" dirty="0" smtClean="0"/>
              <a:t>latest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More</a:t>
            </a:r>
            <a:r>
              <a:rPr lang="ko-KR" altLang="en-US" dirty="0" smtClean="0"/>
              <a:t> </a:t>
            </a:r>
            <a:r>
              <a:rPr lang="en-US" altLang="ko-KR" smtClean="0"/>
              <a:t>to go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0" y="181745"/>
            <a:ext cx="87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</a:t>
            </a:r>
            <a:r>
              <a:rPr lang="en-US" altLang="ko-KR" dirty="0" smtClean="0"/>
              <a:t>ask</a:t>
            </a:r>
            <a:r>
              <a:rPr lang="en-US" altLang="ko-KR" dirty="0" smtClean="0"/>
              <a:t> to </a:t>
            </a:r>
            <a:r>
              <a:rPr lang="en-US" altLang="ko-KR" dirty="0" smtClean="0"/>
              <a:t>a dashboard </a:t>
            </a:r>
            <a:r>
              <a:rPr lang="en-US" altLang="ko-KR" dirty="0" smtClean="0"/>
              <a:t>client to update certain period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1880" y="1405535"/>
            <a:ext cx="219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Plz</a:t>
            </a:r>
            <a:r>
              <a:rPr lang="en-US" altLang="ko-KR" dirty="0" smtClean="0"/>
              <a:t> Update Period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</a:t>
            </a:r>
            <a:r>
              <a:rPr lang="en-US" altLang="ko-KR" sz="1200" dirty="0" smtClean="0"/>
              <a:t>to delete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Let me know </a:t>
            </a:r>
            <a:r>
              <a:rPr lang="en-US" altLang="ko-KR" dirty="0" smtClean="0"/>
              <a:t>Period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Will let you know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period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  <a:endCxn id="26" idx="3"/>
          </p:cNvCxnSpPr>
          <p:nvPr/>
        </p:nvCxnSpPr>
        <p:spPr>
          <a:xfrm flipH="1">
            <a:off x="1043608" y="2118048"/>
            <a:ext cx="709975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will Let you know </a:t>
            </a:r>
            <a:r>
              <a:rPr lang="en-US" altLang="ko-KR" dirty="0"/>
              <a:t>+ </a:t>
            </a:r>
            <a:r>
              <a:rPr lang="en-US" altLang="ko-KR" dirty="0" smtClean="0"/>
              <a:t>Period </a:t>
            </a:r>
            <a:r>
              <a:rPr lang="en-US" altLang="ko-KR" dirty="0" smtClean="0"/>
              <a:t>info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26" idx="3"/>
            <a:endCxn id="69" idx="1"/>
          </p:cNvCxnSpPr>
          <p:nvPr/>
        </p:nvCxnSpPr>
        <p:spPr>
          <a:xfrm>
            <a:off x="1043608" y="2694112"/>
            <a:ext cx="709975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>
            <a:stCxn id="46" idx="1"/>
            <a:endCxn id="45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 </a:t>
            </a:r>
            <a:r>
              <a:rPr lang="en-US" altLang="ko-KR" dirty="0" smtClean="0"/>
              <a:t>Period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More</a:t>
            </a:r>
            <a:r>
              <a:rPr lang="ko-KR" altLang="en-US" dirty="0" smtClean="0"/>
              <a:t> </a:t>
            </a:r>
            <a:r>
              <a:rPr lang="en-US" altLang="ko-KR" smtClean="0"/>
              <a:t>to go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0" idx="3"/>
            <a:endCxn id="61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오른쪽 중괄호 62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67" name="직선 화살표 연결선 66"/>
          <p:cNvCxnSpPr>
            <a:stCxn id="65" idx="3"/>
            <a:endCxn id="66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43365" y="260729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46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1" y="18174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gets added data from a dashboard 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have something new + registered new info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>
            <a:off x="1043608" y="2694112"/>
            <a:ext cx="6984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Give me new data + remaining data count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data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5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241</Words>
  <Application>Microsoft Office PowerPoint</Application>
  <PresentationFormat>화면 슬라이드 쇼(4:3)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woosangkim</dc:creator>
  <cp:lastModifiedBy>woosangkim</cp:lastModifiedBy>
  <cp:revision>11</cp:revision>
  <dcterms:created xsi:type="dcterms:W3CDTF">2018-08-11T10:50:10Z</dcterms:created>
  <dcterms:modified xsi:type="dcterms:W3CDTF">2018-12-04T06:59:50Z</dcterms:modified>
</cp:coreProperties>
</file>