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9E4-E4E1-4F3B-9FBE-75643731424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426-6068-4A22-ACAB-CA21AC36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3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9E4-E4E1-4F3B-9FBE-75643731424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426-6068-4A22-ACAB-CA21AC36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4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9E4-E4E1-4F3B-9FBE-75643731424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426-6068-4A22-ACAB-CA21AC36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5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9E4-E4E1-4F3B-9FBE-75643731424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426-6068-4A22-ACAB-CA21AC36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9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9E4-E4E1-4F3B-9FBE-75643731424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426-6068-4A22-ACAB-CA21AC36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2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9E4-E4E1-4F3B-9FBE-75643731424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426-6068-4A22-ACAB-CA21AC36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97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9E4-E4E1-4F3B-9FBE-75643731424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426-6068-4A22-ACAB-CA21AC36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9E4-E4E1-4F3B-9FBE-75643731424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426-6068-4A22-ACAB-CA21AC36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88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9E4-E4E1-4F3B-9FBE-75643731424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426-6068-4A22-ACAB-CA21AC36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9E4-E4E1-4F3B-9FBE-75643731424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426-6068-4A22-ACAB-CA21AC36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4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9E4-E4E1-4F3B-9FBE-75643731424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426-6068-4A22-ACAB-CA21AC36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1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E29E4-E4E1-4F3B-9FBE-75643731424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A426-6068-4A22-ACAB-CA21AC36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2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mail/?p=InvalidSecondFacto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Gmail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비번 설정방법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628800"/>
            <a:ext cx="8496944" cy="46805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 smtClean="0"/>
              <a:t>생성 후에는 </a:t>
            </a:r>
            <a:r>
              <a:rPr lang="ko-KR" altLang="en-US" dirty="0" err="1" smtClean="0"/>
              <a:t>밸런스온</a:t>
            </a:r>
            <a:r>
              <a:rPr lang="ko-KR" altLang="en-US" dirty="0" smtClean="0"/>
              <a:t> 모듈에서 </a:t>
            </a:r>
            <a:r>
              <a:rPr lang="ko-KR" altLang="en-US" dirty="0" err="1" smtClean="0"/>
              <a:t>지메일에</a:t>
            </a:r>
            <a:r>
              <a:rPr lang="ko-KR" altLang="en-US" dirty="0" smtClean="0"/>
              <a:t> 접근할 수 있게 허용하는 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보안 절차를 수행하셔야 합니다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 smtClean="0"/>
          </a:p>
          <a:p>
            <a:pPr algn="l"/>
            <a:r>
              <a:rPr lang="ko-KR" altLang="en-US" dirty="0" smtClean="0"/>
              <a:t>이에 관한 자세한 방법은 </a:t>
            </a:r>
            <a:r>
              <a:rPr lang="en-US" altLang="ko-KR" dirty="0" smtClean="0">
                <a:hlinkClick r:id="rId2"/>
              </a:rPr>
              <a:t>https://support.google.com/mail/?p=InvalidSecondFactor</a:t>
            </a:r>
            <a:r>
              <a:rPr lang="en-US" altLang="ko-KR" dirty="0" smtClean="0"/>
              <a:t>  </a:t>
            </a:r>
          </a:p>
          <a:p>
            <a:pPr algn="l"/>
            <a:r>
              <a:rPr lang="ko-KR" altLang="en-US" dirty="0" err="1" smtClean="0"/>
              <a:t>를</a:t>
            </a:r>
            <a:r>
              <a:rPr lang="ko-KR" altLang="en-US" dirty="0" smtClean="0"/>
              <a:t> 참고해 주세요</a:t>
            </a:r>
            <a:r>
              <a:rPr lang="en-US" altLang="ko-KR" dirty="0" smtClean="0"/>
              <a:t>.</a:t>
            </a:r>
          </a:p>
          <a:p>
            <a:pPr algn="l"/>
            <a:r>
              <a:rPr lang="ko-KR" altLang="en-US" dirty="0" err="1" smtClean="0"/>
              <a:t>지메일</a:t>
            </a:r>
            <a:r>
              <a:rPr lang="ko-KR" altLang="en-US" dirty="0" smtClean="0"/>
              <a:t> 측에서 발행한 특수한 비번을 공유해 주셔야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17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2" y="692696"/>
            <a:ext cx="8906253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79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61925"/>
            <a:ext cx="6543675" cy="653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90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128713"/>
            <a:ext cx="64293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691680" y="4653136"/>
            <a:ext cx="244827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561307" y="5202536"/>
            <a:ext cx="122413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5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490538"/>
            <a:ext cx="6153150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60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Office PowerPoint</Application>
  <PresentationFormat>화면 슬라이드 쇼(4:3)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Gmail 앱 비번 설정방법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Gmail 앱 비번 설정방법</dc:title>
  <dc:creator>woosangkim</dc:creator>
  <cp:lastModifiedBy>woosangkim</cp:lastModifiedBy>
  <cp:revision>1</cp:revision>
  <dcterms:created xsi:type="dcterms:W3CDTF">2019-12-10T05:45:53Z</dcterms:created>
  <dcterms:modified xsi:type="dcterms:W3CDTF">2019-12-10T05:54:47Z</dcterms:modified>
</cp:coreProperties>
</file>