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5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8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3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5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5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1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709D-7BB4-4496-8702-C0C7821193F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4623-6B2F-4F45-927A-2826D92CC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0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179348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판촉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품목 레코드에 기록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1537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주문 레코드에 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286571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쿠폰</a:t>
            </a:r>
            <a:endParaRPr lang="en-US" altLang="ko-KR" dirty="0" smtClean="0"/>
          </a:p>
          <a:p>
            <a:r>
              <a:rPr lang="ko-KR" altLang="en-US" dirty="0" smtClean="0"/>
              <a:t>할인 </a:t>
            </a:r>
            <a:r>
              <a:rPr lang="en-US" altLang="ko-KR" dirty="0"/>
              <a:t>-</a:t>
            </a:r>
            <a:r>
              <a:rPr lang="ko-KR" altLang="en-US" dirty="0" smtClean="0"/>
              <a:t> 전체 수량</a:t>
            </a:r>
            <a:endParaRPr lang="en-US" altLang="ko-KR" dirty="0" smtClean="0"/>
          </a:p>
          <a:p>
            <a:r>
              <a:rPr lang="ko-KR" altLang="en-US" dirty="0"/>
              <a:t>할인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119675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r>
              <a:rPr lang="ko-KR" altLang="en-US" dirty="0"/>
              <a:t>할인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r>
              <a:rPr lang="ko-KR" altLang="en-US" dirty="0" smtClean="0"/>
              <a:t>할인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수량</a:t>
            </a:r>
            <a:endParaRPr lang="en-US" altLang="ko-KR" dirty="0" smtClean="0"/>
          </a:p>
          <a:p>
            <a:r>
              <a:rPr lang="ko-KR" altLang="en-US" dirty="0" smtClean="0"/>
              <a:t>할인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20515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할인 </a:t>
            </a:r>
            <a:r>
              <a:rPr lang="en-US" altLang="ko-KR" dirty="0" smtClean="0"/>
              <a:t>- FB Like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6517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담을 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73872" y="6517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결제할 때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411760" y="1124744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2708920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04048" y="651716"/>
            <a:ext cx="0" cy="313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woosangkim</dc:creator>
  <cp:lastModifiedBy>woosangkim</cp:lastModifiedBy>
  <cp:revision>4</cp:revision>
  <dcterms:created xsi:type="dcterms:W3CDTF">2019-12-25T19:31:53Z</dcterms:created>
  <dcterms:modified xsi:type="dcterms:W3CDTF">2019-12-27T20:34:54Z</dcterms:modified>
</cp:coreProperties>
</file>