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3D05AC8E-301D-4B98-98F8-454520C24D6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hyperlink" Target="https://pubmed.ncbi.nlm.nih.gov/18347175/" TargetMode="External"/><Relationship Id="rId3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471600" y="1482120"/>
            <a:ext cx="8744760" cy="3771720"/>
          </a:xfrm>
          <a:prstGeom prst="rect">
            <a:avLst/>
          </a:prstGeom>
          <a:ln>
            <a:noFill/>
          </a:ln>
        </p:spPr>
      </p:pic>
      <p:sp>
        <p:nvSpPr>
          <p:cNvPr id="42" name="TextShape 1"/>
          <p:cNvSpPr txBox="1"/>
          <p:nvPr/>
        </p:nvSpPr>
        <p:spPr>
          <a:xfrm>
            <a:off x="529560" y="274320"/>
            <a:ext cx="9071640" cy="1365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r>
              <a:rPr b="0" lang="en-US" sz="1200" spc="-1" strike="noStrike">
                <a:latin typeface="Arial"/>
                <a:ea typeface="Noto Sans CJK SC"/>
              </a:rPr>
              <a:t>GSE9893 is a transcriptomic microarray data set from a study* of 132 </a:t>
            </a:r>
            <a:r>
              <a:rPr b="0" lang="en-US" sz="1200" spc="-1" strike="noStrike">
                <a:latin typeface="Arial"/>
              </a:rPr>
              <a:t>breast cancer tumor samples from patients receiving tamoxifen adjuvent therapy after radiation and surgical treatment.  Relapse free survival (RFS) was established after minimum 5 years follow-up.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  <a:ea typeface="Noto Sans CJK SC"/>
              </a:rPr>
              <a:t>Tamoxifen  is a selective estrogen receptor modulator used for the treatment of both early and advanced estrogen receptor-positive (ER-positive or ER+) breast cancer.  The spectral biplots below show samples labeled with PAM50 subtypes on the left and subtypes from </a:t>
            </a:r>
            <a:r>
              <a:rPr b="0" lang="en-US" sz="1200" spc="-1" strike="noStrike">
                <a:latin typeface="Arial"/>
              </a:rPr>
              <a:t>PAM clusters (partition around medoids, k = 5) of of the 48 dimensional reduced vectors generated using infoGAN on a dataset combining GSE9893 and 14 other studies (n = 2237, expression levels for 8832 genes). </a:t>
            </a:r>
            <a:endParaRPr b="0" lang="en-US" sz="1200" spc="-1" strike="noStrike">
              <a:latin typeface="Arial"/>
            </a:endParaRPr>
          </a:p>
          <a:p>
            <a:endParaRPr b="0" lang="en-US" sz="1200" spc="-1" strike="noStrike">
              <a:latin typeface="Arial"/>
            </a:endParaRPr>
          </a:p>
          <a:p>
            <a:endParaRPr b="0" lang="en-US" sz="1200" spc="-1" strike="noStrike"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182880" y="512064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*Chanrion M, Negre V, et al. A gene expression signature that can predict the recurrence of tamoxifen-treated primary breast cancer. Clin Cancer Res. 2008 Mar 15;14(6):1744-52. doi: 10.1158/1078-0432.CCR-07-1833. PMID: </a:t>
            </a:r>
            <a:r>
              <a:rPr b="0" lang="en-US" sz="1200" spc="-1" strike="noStrike">
                <a:latin typeface="Arial"/>
                <a:hlinkClick r:id="rId2"/>
              </a:rPr>
              <a:t>18347175</a:t>
            </a:r>
            <a:r>
              <a:rPr b="0" lang="en-US" sz="1200" spc="-1" strike="noStrike">
                <a:latin typeface="Arial"/>
              </a:rPr>
              <a:t>; PMCID: PMC2912334.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2020-11-10T23:14:42Z</dcterms:created>
  <dc:creator/>
  <dc:description/>
  <dc:language>en-US</dc:language>
  <cp:lastModifiedBy/>
  <dcterms:modified xsi:type="dcterms:W3CDTF">2020-11-11T00:14:48Z</dcterms:modified>
  <cp:revision>2</cp:revision>
  <dc:subject/>
  <dc:title/>
</cp:coreProperties>
</file>