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C418FB-1F16-4AF4-ABC8-20FEA4756B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singnet/cancer/tree/master/ml" TargetMode="External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600" spc="-1" strike="noStrike">
                <a:latin typeface="Arial"/>
              </a:rPr>
              <a:t>InfoGAN for tumor molecular subtyping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076040"/>
            <a:ext cx="3245040" cy="316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Early success in precision medicine used ML to learn cancer subtypes from transcriptome expression levels to personalize breast cancer treatment options.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Current work using public curated microarray data from breast cancer patients improves prediction of relapse free survival over PAM50 subtyping procedure used by Progenta gene signature assay.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602960" y="1189080"/>
            <a:ext cx="4723920" cy="182844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3931920" y="3200400"/>
            <a:ext cx="6035040" cy="2347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Inputs/outputs descriptions: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 - categorical variable, one-hot vector (for learned sub-types)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S - continuous variable, sampled from normal distribution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Z - continuous variable, sampled from normal distribution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X - gene expression vectors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X’ - gene expression vectors generated from &lt;C, S, Z&gt; (and g)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h - hidden representation generated by discriminator network (d)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C’ - reconstructed C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S’ - reconstructed 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T/F - discriminator’s output for adversarial loss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TextShape 4"/>
          <p:cNvSpPr txBox="1"/>
          <p:nvPr/>
        </p:nvSpPr>
        <p:spPr>
          <a:xfrm>
            <a:off x="249120" y="4389120"/>
            <a:ext cx="3134160" cy="94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Link to research repository: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https://github.com/singnet/cancer/tree/master/ml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2020-08-12T18:14:39Z</dcterms:created>
  <dc:creator/>
  <dc:description/>
  <dc:language>en-US</dc:language>
  <cp:lastModifiedBy/>
  <dcterms:modified xsi:type="dcterms:W3CDTF">2020-08-12T18:59:54Z</dcterms:modified>
  <cp:revision>1</cp:revision>
  <dc:subject/>
  <dc:title/>
</cp:coreProperties>
</file>