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4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3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3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3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302965" y="7781352"/>
            <a:ext cx="1524996" cy="128571"/>
            <a:chOff x="8302965" y="7781352"/>
            <a:chExt cx="1524996" cy="12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8302965" y="7781352"/>
              <a:ext cx="1524996" cy="12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28855" y="7145974"/>
            <a:ext cx="516186" cy="777986"/>
            <a:chOff x="16528855" y="7145974"/>
            <a:chExt cx="516186" cy="7779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140000">
              <a:off x="16528855" y="7145974"/>
              <a:ext cx="516186" cy="7779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00623" y="8751452"/>
            <a:ext cx="4498545" cy="11182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0974" y="3205298"/>
            <a:ext cx="15747076" cy="3890255"/>
            <a:chOff x="1210974" y="3205298"/>
            <a:chExt cx="15747076" cy="389025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0974" y="3205298"/>
              <a:ext cx="15747076" cy="389025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93567" y="3437719"/>
            <a:ext cx="15068637" cy="34464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38612" y="1028602"/>
            <a:ext cx="7119919" cy="2085363"/>
            <a:chOff x="1438612" y="1028602"/>
            <a:chExt cx="7119919" cy="20853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38612" y="1028602"/>
              <a:ext cx="7119919" cy="20853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39457" y="6906848"/>
            <a:ext cx="7650054" cy="28571"/>
            <a:chOff x="4639457" y="6906848"/>
            <a:chExt cx="7650054" cy="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4639457" y="6906848"/>
              <a:ext cx="7650054" cy="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521345" y="3003726"/>
            <a:ext cx="10111641" cy="28571"/>
            <a:chOff x="8521345" y="3003726"/>
            <a:chExt cx="10111641" cy="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21345" y="3003726"/>
              <a:ext cx="10111641" cy="28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73668" y="1125650"/>
            <a:ext cx="1660802" cy="28571"/>
            <a:chOff x="-173668" y="1125650"/>
            <a:chExt cx="1660802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173668" y="1125650"/>
              <a:ext cx="1660802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859737" y="1604518"/>
            <a:ext cx="566240" cy="933529"/>
            <a:chOff x="8859737" y="1604518"/>
            <a:chExt cx="566240" cy="9335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">
              <a:off x="8859737" y="1604518"/>
              <a:ext cx="566240" cy="93352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243335" y="4114344"/>
            <a:ext cx="812823" cy="367580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65905" y="1210178"/>
            <a:ext cx="6112042" cy="1668261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22763" y="4114344"/>
            <a:ext cx="3443623" cy="36948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478873" y="5805201"/>
            <a:ext cx="4864809" cy="1218491"/>
            <a:chOff x="4478873" y="5805201"/>
            <a:chExt cx="4864809" cy="121849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873" y="5805201"/>
              <a:ext cx="4864809" cy="121849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478873" y="2003581"/>
            <a:ext cx="4864809" cy="1218491"/>
            <a:chOff x="4478873" y="2003581"/>
            <a:chExt cx="4864809" cy="12184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8873" y="2003581"/>
              <a:ext cx="4864809" cy="12184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221868" y="3823195"/>
            <a:ext cx="3814012" cy="150000"/>
            <a:chOff x="-1221868" y="3823195"/>
            <a:chExt cx="3814012" cy="1500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1221868" y="3823195"/>
              <a:ext cx="3814012" cy="1500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09598" y="3146285"/>
            <a:ext cx="9072561" cy="28571"/>
            <a:chOff x="9309598" y="3146285"/>
            <a:chExt cx="9072561" cy="2857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09598" y="3146285"/>
              <a:ext cx="9072561" cy="2857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221908" y="6952264"/>
            <a:ext cx="4734114" cy="28571"/>
            <a:chOff x="-221908" y="6952264"/>
            <a:chExt cx="4734114" cy="28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-221908" y="6952264"/>
              <a:ext cx="4734114" cy="285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90935" y="2183278"/>
            <a:ext cx="3233783" cy="88162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464592" y="3472430"/>
            <a:ext cx="10596414" cy="1725890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444916" y="5969269"/>
            <a:ext cx="2541716" cy="88162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31255" y="7418932"/>
            <a:ext cx="6970348" cy="16877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6629" y="1821420"/>
            <a:ext cx="2209063" cy="4121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82698" y="2784790"/>
            <a:ext cx="12201346" cy="4716135"/>
            <a:chOff x="4682698" y="2784790"/>
            <a:chExt cx="12201346" cy="47161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82698" y="2784790"/>
              <a:ext cx="12201346" cy="471613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16303" y="4128761"/>
            <a:ext cx="3202881" cy="150000"/>
            <a:chOff x="-916303" y="4128761"/>
            <a:chExt cx="3202881" cy="15000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-916303" y="4128761"/>
              <a:ext cx="3202881" cy="15000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798174" y="3883993"/>
            <a:ext cx="11963886" cy="28571"/>
            <a:chOff x="4798174" y="3883993"/>
            <a:chExt cx="11963886" cy="28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8174" y="3883993"/>
              <a:ext cx="11963886" cy="2857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60627" y="8051464"/>
            <a:ext cx="446833" cy="736669"/>
            <a:chOff x="16660627" y="8051464"/>
            <a:chExt cx="446833" cy="7366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">
              <a:off x="16660627" y="8051464"/>
              <a:ext cx="446833" cy="73666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823145" y="2994316"/>
            <a:ext cx="3992545" cy="88162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241344" y="4467725"/>
            <a:ext cx="9119881" cy="213709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6153" y="1821420"/>
            <a:ext cx="2189987" cy="419684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387995" y="2310189"/>
            <a:ext cx="609524" cy="50000"/>
            <a:chOff x="387995" y="2310189"/>
            <a:chExt cx="609524" cy="500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387995" y="2310189"/>
              <a:ext cx="609524" cy="5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933917" y="1584367"/>
            <a:ext cx="11868470" cy="1263966"/>
            <a:chOff x="4933917" y="1584367"/>
            <a:chExt cx="11868470" cy="12639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3917" y="1584367"/>
              <a:ext cx="11868470" cy="12639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52965" y="3184347"/>
            <a:ext cx="5848876" cy="6332088"/>
            <a:chOff x="4952965" y="3184347"/>
            <a:chExt cx="5848876" cy="633208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965" y="3184347"/>
              <a:ext cx="5848876" cy="633208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01133" y="3251014"/>
            <a:ext cx="5737994" cy="831835"/>
            <a:chOff x="5001133" y="3251014"/>
            <a:chExt cx="5737994" cy="83183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1133" y="3251014"/>
              <a:ext cx="5737994" cy="8318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317853" y="4727211"/>
            <a:ext cx="2005981" cy="150000"/>
            <a:chOff x="-317853" y="4727211"/>
            <a:chExt cx="2005981" cy="15000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-317853" y="4727211"/>
              <a:ext cx="2005981" cy="15000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989358" y="5325172"/>
            <a:ext cx="5737994" cy="831835"/>
            <a:chOff x="4989358" y="5325172"/>
            <a:chExt cx="5737994" cy="83183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9358" y="5325172"/>
              <a:ext cx="5737994" cy="83183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991060" y="7342143"/>
            <a:ext cx="5737994" cy="831835"/>
            <a:chOff x="4991060" y="7342143"/>
            <a:chExt cx="5737994" cy="83183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1060" y="7342143"/>
              <a:ext cx="5737994" cy="83183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054793" y="3184347"/>
            <a:ext cx="5848876" cy="6332088"/>
            <a:chOff x="11054793" y="3184347"/>
            <a:chExt cx="5848876" cy="6332088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4793" y="3184347"/>
              <a:ext cx="5848876" cy="633208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1102962" y="3251014"/>
            <a:ext cx="5737994" cy="831835"/>
            <a:chOff x="11102962" y="3251014"/>
            <a:chExt cx="5737994" cy="83183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02962" y="3251014"/>
              <a:ext cx="5737994" cy="83183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091187" y="5325172"/>
            <a:ext cx="5737994" cy="831835"/>
            <a:chOff x="11091187" y="5325172"/>
            <a:chExt cx="5737994" cy="83183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1187" y="5325172"/>
              <a:ext cx="5737994" cy="83183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092889" y="7342143"/>
            <a:ext cx="5737994" cy="831835"/>
            <a:chOff x="11092889" y="7342143"/>
            <a:chExt cx="5737994" cy="83183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2889" y="7342143"/>
              <a:ext cx="5737994" cy="831835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05821" y="1775611"/>
            <a:ext cx="5388507" cy="881622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96153" y="1821420"/>
            <a:ext cx="2191015" cy="420053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43433" y="3350754"/>
            <a:ext cx="1864099" cy="663594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19411" y="4211734"/>
            <a:ext cx="5283291" cy="99426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37547" y="5434440"/>
            <a:ext cx="1903080" cy="66360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07630" y="6266849"/>
            <a:ext cx="5276386" cy="994262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97226" y="7451411"/>
            <a:ext cx="3542928" cy="66360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08144" y="8312392"/>
            <a:ext cx="5358720" cy="994262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522868" y="3344117"/>
            <a:ext cx="2780737" cy="66359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397430" y="4211734"/>
            <a:ext cx="5108262" cy="994262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517011" y="5429026"/>
            <a:ext cx="2831337" cy="663604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309430" y="6476372"/>
            <a:ext cx="4526310" cy="549824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493986" y="7443777"/>
            <a:ext cx="2824632" cy="66360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1311144" y="8322715"/>
            <a:ext cx="5321339" cy="99426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-207243" y="2880068"/>
            <a:ext cx="1800000" cy="50000"/>
            <a:chOff x="-207243" y="2880068"/>
            <a:chExt cx="1800000" cy="5000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-207243" y="2880068"/>
              <a:ext cx="1800000" cy="5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887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44653" y="1620938"/>
            <a:ext cx="12201346" cy="2077061"/>
            <a:chOff x="4844653" y="1620938"/>
            <a:chExt cx="12201346" cy="20770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44653" y="1620938"/>
              <a:ext cx="12201346" cy="20770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830367" y="4957264"/>
            <a:ext cx="2572487" cy="4200691"/>
            <a:chOff x="4830367" y="4957264"/>
            <a:chExt cx="2572487" cy="420069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0367" y="4957264"/>
              <a:ext cx="2572487" cy="420069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042267" y="4957264"/>
            <a:ext cx="2572487" cy="4200691"/>
            <a:chOff x="8042267" y="4957264"/>
            <a:chExt cx="2572487" cy="42006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2267" y="4957264"/>
              <a:ext cx="2572487" cy="42006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254167" y="4957264"/>
            <a:ext cx="2572487" cy="4200691"/>
            <a:chOff x="11254167" y="4957264"/>
            <a:chExt cx="2572487" cy="420069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54167" y="4957264"/>
              <a:ext cx="2572487" cy="420069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466067" y="4957264"/>
            <a:ext cx="2572487" cy="4200691"/>
            <a:chOff x="14466067" y="4957264"/>
            <a:chExt cx="2572487" cy="42006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6067" y="4957264"/>
              <a:ext cx="2572487" cy="42006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5432" y="5039632"/>
            <a:ext cx="1381139" cy="150000"/>
            <a:chOff x="-5432" y="5039632"/>
            <a:chExt cx="1381139" cy="15000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-5432" y="5039632"/>
              <a:ext cx="1381139" cy="15000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49007" y="2701399"/>
            <a:ext cx="11795261" cy="28571"/>
            <a:chOff x="5049007" y="2701399"/>
            <a:chExt cx="11795261" cy="28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9007" y="2701399"/>
              <a:ext cx="11795261" cy="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269255" y="4395158"/>
            <a:ext cx="653492" cy="128571"/>
            <a:chOff x="7269255" y="4395158"/>
            <a:chExt cx="653492" cy="12857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69255" y="4395158"/>
              <a:ext cx="653492" cy="12857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67135" y="4395158"/>
            <a:ext cx="653492" cy="128571"/>
            <a:chOff x="10467135" y="4395158"/>
            <a:chExt cx="653492" cy="12857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67135" y="4395158"/>
              <a:ext cx="653492" cy="128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632722" y="4390729"/>
            <a:ext cx="698514" cy="137429"/>
            <a:chOff x="13632722" y="4390729"/>
            <a:chExt cx="698514" cy="13742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32722" y="4390729"/>
              <a:ext cx="698514" cy="13742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830367" y="4006571"/>
            <a:ext cx="2572487" cy="831835"/>
            <a:chOff x="4830367" y="4006571"/>
            <a:chExt cx="2572487" cy="83183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0367" y="4006571"/>
              <a:ext cx="2572487" cy="83183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042267" y="4006571"/>
            <a:ext cx="2572487" cy="831835"/>
            <a:chOff x="8042267" y="4006571"/>
            <a:chExt cx="2572487" cy="83183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42267" y="4006571"/>
              <a:ext cx="2572487" cy="83183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254167" y="4006571"/>
            <a:ext cx="2572487" cy="831835"/>
            <a:chOff x="11254167" y="4006571"/>
            <a:chExt cx="2572487" cy="831835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54167" y="4006571"/>
              <a:ext cx="2572487" cy="83183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466067" y="4006571"/>
            <a:ext cx="2572487" cy="831835"/>
            <a:chOff x="14466067" y="4006571"/>
            <a:chExt cx="2572487" cy="83183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466067" y="4006571"/>
              <a:ext cx="2572487" cy="83183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6153" y="1821420"/>
            <a:ext cx="2189987" cy="4196844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171449" y="2924820"/>
            <a:ext cx="10582662" cy="54541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611661" y="1763797"/>
            <a:ext cx="5590269" cy="88162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930373" y="5965954"/>
            <a:ext cx="2390261" cy="2327547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176754" y="4112963"/>
            <a:ext cx="1735518" cy="654080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142268" y="6165954"/>
            <a:ext cx="2350233" cy="1884471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388659" y="4112963"/>
            <a:ext cx="1908432" cy="663604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354192" y="6194525"/>
            <a:ext cx="2447461" cy="1884471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707049" y="4112963"/>
            <a:ext cx="1665880" cy="663604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566097" y="6251668"/>
            <a:ext cx="2438547" cy="1884471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671335" y="4112963"/>
            <a:ext cx="2252775" cy="66360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-521529" y="3221060"/>
            <a:ext cx="2428571" cy="50000"/>
            <a:chOff x="-521529" y="3221060"/>
            <a:chExt cx="2428571" cy="50000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-521529" y="3221060"/>
              <a:ext cx="2428571" cy="5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364239" y="1620938"/>
            <a:ext cx="5162174" cy="1241154"/>
            <a:chOff x="8364239" y="1620938"/>
            <a:chExt cx="5162174" cy="124115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4239" y="1620938"/>
              <a:ext cx="5162174" cy="12411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762653" y="3517768"/>
            <a:ext cx="12327499" cy="1188791"/>
            <a:chOff x="4762653" y="3517768"/>
            <a:chExt cx="12327499" cy="118879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653" y="3517768"/>
              <a:ext cx="12327499" cy="118879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36344" y="3049314"/>
            <a:ext cx="1178317" cy="2125699"/>
            <a:chOff x="5236344" y="3049314"/>
            <a:chExt cx="1178317" cy="212569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5236344" y="3049314"/>
              <a:ext cx="1178317" cy="212569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762653" y="5453671"/>
            <a:ext cx="12327499" cy="1188791"/>
            <a:chOff x="4762653" y="5453671"/>
            <a:chExt cx="12327499" cy="11887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653" y="5453671"/>
              <a:ext cx="12327499" cy="11887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236344" y="4985217"/>
            <a:ext cx="1178317" cy="2125699"/>
            <a:chOff x="5236344" y="4985217"/>
            <a:chExt cx="1178317" cy="212569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5236344" y="4985217"/>
              <a:ext cx="1178317" cy="212569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762653" y="7351478"/>
            <a:ext cx="12327499" cy="1188791"/>
            <a:chOff x="4762653" y="7351478"/>
            <a:chExt cx="12327499" cy="118879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653" y="7351478"/>
              <a:ext cx="12327499" cy="118879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236344" y="6883025"/>
            <a:ext cx="1178317" cy="2125699"/>
            <a:chOff x="5236344" y="6883025"/>
            <a:chExt cx="1178317" cy="212569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5236344" y="6883025"/>
              <a:ext cx="1178317" cy="212569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96153" y="1821420"/>
            <a:ext cx="2189987" cy="419684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518097" y="1842278"/>
            <a:ext cx="2100050" cy="881621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43392" y="3844611"/>
            <a:ext cx="1377337" cy="54495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185849" y="3613754"/>
            <a:ext cx="9405004" cy="1111594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943392" y="5780506"/>
            <a:ext cx="1419261" cy="54495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185849" y="5549649"/>
            <a:ext cx="9209584" cy="111159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943392" y="7678316"/>
            <a:ext cx="1424309" cy="544956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228040" y="7685554"/>
            <a:ext cx="7508632" cy="62687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86494" y="5388305"/>
            <a:ext cx="811378" cy="150000"/>
            <a:chOff x="286494" y="5388305"/>
            <a:chExt cx="811378" cy="15000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5400000">
              <a:off x="286494" y="5388305"/>
              <a:ext cx="811378" cy="1500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809721" y="3550686"/>
            <a:ext cx="3000000" cy="50000"/>
            <a:chOff x="-809721" y="3550686"/>
            <a:chExt cx="3000000" cy="5000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5400000">
              <a:off x="-809721" y="3550686"/>
              <a:ext cx="3000000" cy="5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40208" y="6409097"/>
            <a:ext cx="516186" cy="777986"/>
            <a:chOff x="12540208" y="6409097"/>
            <a:chExt cx="516186" cy="7779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140000">
              <a:off x="12540208" y="6409097"/>
              <a:ext cx="516186" cy="7779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4900" y="403138"/>
            <a:ext cx="17255915" cy="524893"/>
            <a:chOff x="514900" y="403138"/>
            <a:chExt cx="17255915" cy="5248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900" y="403138"/>
              <a:ext cx="17255915" cy="5248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858089" y="3939451"/>
            <a:ext cx="6569536" cy="2406812"/>
            <a:chOff x="5858089" y="3939451"/>
            <a:chExt cx="6569536" cy="2406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8089" y="3939451"/>
              <a:ext cx="6569536" cy="240681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21516" y="4156613"/>
            <a:ext cx="5850546" cy="20185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사용자 지정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권 양하</cp:lastModifiedBy>
  <cp:revision>1</cp:revision>
  <dcterms:created xsi:type="dcterms:W3CDTF">2023-06-19T13:17:23Z</dcterms:created>
  <dcterms:modified xsi:type="dcterms:W3CDTF">2023-06-19T04:19:18Z</dcterms:modified>
</cp:coreProperties>
</file>