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A6A19-9F47-468F-92D3-EE8E9F09E68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D8F19-E4AA-4E3D-B9ED-E44563406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4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5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4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4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4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3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1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2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2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195B-52BF-4DE6-989D-71BC652D1FB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49C5-4DED-4A3C-AE0C-B78584E3F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6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3.0556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894189"/>
            <a:ext cx="9144000" cy="1655762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 sz="6600" dirty="0" smtClean="0"/>
              <a:t>A Journey with a Large Language Model</a:t>
            </a:r>
          </a:p>
          <a:p>
            <a:r>
              <a:rPr lang="en-US" altLang="ko-KR" sz="4500" dirty="0" err="1" smtClean="0"/>
              <a:t>Aditi</a:t>
            </a:r>
            <a:r>
              <a:rPr lang="en-US" altLang="ko-KR" sz="4500" dirty="0" smtClean="0"/>
              <a:t> Singh</a:t>
            </a:r>
          </a:p>
          <a:p>
            <a:r>
              <a:rPr lang="en-US" altLang="ko-KR" sz="3200" dirty="0"/>
              <a:t>Wed, 21 Feb 2024</a:t>
            </a:r>
            <a:endParaRPr lang="en-US" altLang="ko-KR" sz="3200" dirty="0" smtClean="0"/>
          </a:p>
          <a:p>
            <a:endParaRPr lang="en-US" altLang="ko-KR" dirty="0" smtClean="0"/>
          </a:p>
          <a:p>
            <a:r>
              <a:rPr lang="ko-KR" altLang="en-US" sz="11200" b="1" dirty="0" smtClean="0"/>
              <a:t>논문 구현</a:t>
            </a:r>
            <a:endParaRPr lang="en-US" altLang="ko-KR" sz="11200" b="1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7048" y="5840627"/>
            <a:ext cx="47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CloseAI</a:t>
            </a: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김유철</a:t>
            </a:r>
            <a:r>
              <a:rPr lang="ko-KR" altLang="en-US" dirty="0" smtClean="0"/>
              <a:t> </a:t>
            </a:r>
            <a:r>
              <a:rPr lang="ko-KR" altLang="en-US" dirty="0" smtClean="0"/>
              <a:t>박준혁 </a:t>
            </a:r>
            <a:r>
              <a:rPr lang="ko-KR" altLang="en-US" dirty="0" smtClean="0"/>
              <a:t>이정훈 </a:t>
            </a:r>
            <a:r>
              <a:rPr lang="ko-KR" altLang="en-US" dirty="0"/>
              <a:t>이상헌 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13 June 2024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31477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" name="부제목 2"/>
          <p:cNvSpPr>
            <a:spLocks noGrp="1"/>
          </p:cNvSpPr>
          <p:nvPr/>
        </p:nvSpPr>
        <p:spPr>
          <a:xfrm>
            <a:off x="1524000" y="3135930"/>
            <a:ext cx="9144000" cy="58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ctrTitle"/>
          </p:nvPr>
        </p:nvSpPr>
        <p:spPr>
          <a:xfrm>
            <a:off x="937953" y="1016401"/>
            <a:ext cx="10316094" cy="177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 b="1" dirty="0" smtClean="0"/>
              <a:t>Revolutionizing Mental Health Care through </a:t>
            </a:r>
            <a:r>
              <a:rPr lang="en-US" altLang="ko-KR" sz="2800" b="1" dirty="0" err="1" smtClean="0"/>
              <a:t>LangChain</a:t>
            </a:r>
            <a:endParaRPr lang="ko-KR" altLang="en-US" sz="2800" b="1" dirty="0"/>
          </a:p>
        </p:txBody>
      </p:sp>
      <p:sp>
        <p:nvSpPr>
          <p:cNvPr id="11" name="부제목 2"/>
          <p:cNvSpPr>
            <a:spLocks noGrp="1"/>
          </p:cNvSpPr>
          <p:nvPr/>
        </p:nvSpPr>
        <p:spPr>
          <a:xfrm>
            <a:off x="1676400" y="3288330"/>
            <a:ext cx="9144000" cy="58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/>
        </p:nvSpPr>
        <p:spPr>
          <a:xfrm>
            <a:off x="1828800" y="3440730"/>
            <a:ext cx="9144000" cy="58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5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LangChain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MindGuide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Code</a:t>
            </a:r>
          </a:p>
          <a:p>
            <a:endParaRPr lang="en-US" altLang="ko-KR" dirty="0"/>
          </a:p>
          <a:p>
            <a:r>
              <a:rPr lang="en-US" altLang="ko-KR" dirty="0" smtClean="0"/>
              <a:t>Reference</a:t>
            </a:r>
          </a:p>
          <a:p>
            <a:endParaRPr lang="en-US" altLang="ko-KR" dirty="0"/>
          </a:p>
          <a:p>
            <a:r>
              <a:rPr lang="en-US" altLang="ko-KR" dirty="0" err="1" smtClean="0"/>
              <a:t>QnA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13 June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3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13 June 2024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02128" y="184225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대형 언어 모델</a:t>
            </a:r>
            <a:r>
              <a:rPr lang="en-US" altLang="ko-KR" sz="1800" dirty="0" smtClean="0"/>
              <a:t>(LLM)</a:t>
            </a:r>
            <a:r>
              <a:rPr lang="ko-KR" altLang="en-US" sz="1800" dirty="0" smtClean="0"/>
              <a:t>을 활용한 애플리케이션 개발을 단순화하는 오픈 소스 프레임워크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LLM </a:t>
            </a:r>
            <a:r>
              <a:rPr lang="ko-KR" altLang="en-US" sz="1800" dirty="0" smtClean="0"/>
              <a:t>모델 중 하나인 </a:t>
            </a:r>
            <a:r>
              <a:rPr lang="en-US" altLang="ko-KR" sz="1800" dirty="0" err="1" smtClean="0"/>
              <a:t>ChatGPT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외에도 많은 </a:t>
            </a:r>
            <a:r>
              <a:rPr lang="en-US" altLang="ko-KR" sz="1800" dirty="0" smtClean="0"/>
              <a:t>LLM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모델이 개발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ChatGPT</a:t>
            </a:r>
            <a:r>
              <a:rPr lang="ko-KR" altLang="en-US" sz="1800" dirty="0" smtClean="0"/>
              <a:t>가 독보적인 상용화</a:t>
            </a:r>
            <a:endParaRPr lang="en-US" altLang="ko-KR" sz="18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LangChain</a:t>
            </a:r>
            <a:r>
              <a:rPr lang="ko-KR" altLang="en-US" sz="3200" b="1" dirty="0" smtClean="0"/>
              <a:t>이란</a:t>
            </a:r>
            <a:r>
              <a:rPr lang="en-US" altLang="ko-KR" sz="3200" b="1" dirty="0" smtClean="0"/>
              <a:t>?</a:t>
            </a:r>
            <a:endParaRPr lang="ko-KR" altLang="en-US" sz="32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3" y="4325492"/>
            <a:ext cx="2852424" cy="836711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3788823" y="4017922"/>
            <a:ext cx="1554702" cy="73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3791000" y="4743847"/>
            <a:ext cx="1552525" cy="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788823" y="4745623"/>
            <a:ext cx="1554702" cy="72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3"/>
          <p:cNvSpPr txBox="1">
            <a:spLocks/>
          </p:cNvSpPr>
          <p:nvPr/>
        </p:nvSpPr>
        <p:spPr>
          <a:xfrm>
            <a:off x="5270665" y="38425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정보 접근 제한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토큰 제한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 smtClean="0"/>
              <a:t>환각 현상</a:t>
            </a:r>
            <a:r>
              <a:rPr lang="en-US" altLang="ko-KR" sz="1800" dirty="0" smtClean="0"/>
              <a:t>(Hallucination)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024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13 June 2024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LangChain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구성 요소</a:t>
            </a:r>
            <a:endParaRPr lang="ko-KR" altLang="en-US" sz="3200" b="1" dirty="0"/>
          </a:p>
        </p:txBody>
      </p:sp>
      <p:sp>
        <p:nvSpPr>
          <p:cNvPr id="13" name="내용 개체 틀 3"/>
          <p:cNvSpPr>
            <a:spLocks noGrp="1"/>
          </p:cNvSpPr>
          <p:nvPr>
            <p:ph idx="1"/>
          </p:nvPr>
        </p:nvSpPr>
        <p:spPr>
          <a:xfrm>
            <a:off x="597131" y="200501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b="1" dirty="0" err="1" smtClean="0"/>
              <a:t>ChatModel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대화형 상호작용을 처리하도록 설계된 언어 모델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/>
              <a:t>Message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대화의 각 교환을 나타내는 메시지 리스트로</a:t>
            </a:r>
            <a:r>
              <a:rPr lang="en-US" altLang="ko-KR" sz="1800" dirty="0" smtClean="0"/>
              <a:t>, content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role</a:t>
            </a:r>
            <a:r>
              <a:rPr lang="ko-KR" altLang="en-US" sz="1800" dirty="0" smtClean="0"/>
              <a:t>로 구성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/>
              <a:t>Prompt Template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사용자 입력을 구조화하여 </a:t>
            </a:r>
            <a:r>
              <a:rPr lang="en-US" altLang="ko-KR" sz="1800" dirty="0" smtClean="0"/>
              <a:t>LLM</a:t>
            </a:r>
            <a:r>
              <a:rPr lang="ko-KR" altLang="en-US" sz="1800" dirty="0" smtClean="0"/>
              <a:t>이 적절한 응답을 생성하도록 돕는 템플릿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/>
              <a:t>Chain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여러 구성 요소를 결합하여 특정 작업을 수행하는 구조입니다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 smtClean="0"/>
              <a:t>Memory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이전 상호작용을 기억하여 응답을 생성할 때 참고할 수 있습니다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325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13 June 2024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MindGuide</a:t>
            </a:r>
            <a:r>
              <a:rPr lang="en-US" altLang="ko-KR" sz="3200" b="1" dirty="0" smtClean="0"/>
              <a:t>  </a:t>
            </a:r>
            <a:r>
              <a:rPr lang="ko-KR" altLang="en-US" sz="3200" b="1" dirty="0" smtClean="0"/>
              <a:t>아키텍처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99" y="1123578"/>
            <a:ext cx="9892145" cy="50758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46168" y="2743200"/>
            <a:ext cx="1928552" cy="5985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LLM Framework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6" y="1123578"/>
            <a:ext cx="9892145" cy="507583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37855" y="2743200"/>
            <a:ext cx="1928552" cy="5985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LLM Framework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977" y="4470833"/>
            <a:ext cx="2075411" cy="6493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Large Language Model GPT-4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73236" y="2743200"/>
            <a:ext cx="1643150" cy="9476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</a:t>
            </a:r>
            <a:r>
              <a:rPr lang="en-US" altLang="ko-KR" dirty="0" err="1">
                <a:solidFill>
                  <a:schemeClr val="tx1"/>
                </a:solidFill>
              </a:rPr>
              <a:t>Framwork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50" y="1365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15" y="222250"/>
            <a:ext cx="9639985" cy="6473749"/>
          </a:xfrm>
          <a:prstGeom prst="rect">
            <a:avLst/>
          </a:prstGeom>
        </p:spPr>
      </p:pic>
      <p:sp>
        <p:nvSpPr>
          <p:cNvPr id="5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 smtClean="0"/>
              <a:t>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473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pic>
        <p:nvPicPr>
          <p:cNvPr id="3" name="2024-06-12 21-34-3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399" y="276225"/>
            <a:ext cx="10867895" cy="61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343" y="356241"/>
            <a:ext cx="1122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Reference</a:t>
            </a:r>
            <a:endParaRPr lang="ko-KR" altLang="en-US" sz="3200" b="1" dirty="0"/>
          </a:p>
        </p:txBody>
      </p:sp>
      <p:sp>
        <p:nvSpPr>
          <p:cNvPr id="5" name="직사각형 4"/>
          <p:cNvSpPr/>
          <p:nvPr/>
        </p:nvSpPr>
        <p:spPr>
          <a:xfrm>
            <a:off x="348343" y="2028825"/>
            <a:ext cx="10725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Revolutionizing Mental Health Care through </a:t>
            </a:r>
            <a:r>
              <a:rPr lang="en-US" altLang="ko-KR" b="1" dirty="0" err="1" smtClean="0"/>
              <a:t>LangChain</a:t>
            </a:r>
            <a:r>
              <a:rPr lang="en-US" altLang="ko-KR" b="1" dirty="0" smtClean="0"/>
              <a:t> : </a:t>
            </a:r>
            <a:r>
              <a:rPr lang="en-US" altLang="ko-KR" dirty="0" smtClean="0"/>
              <a:t>A Journey with a Large Language Model </a:t>
            </a:r>
            <a:r>
              <a:rPr lang="en-US" altLang="ko-KR" b="1" dirty="0" smtClean="0"/>
              <a:t>(</a:t>
            </a:r>
            <a:r>
              <a:rPr lang="en-US" altLang="ko-KR" dirty="0" err="1" smtClean="0"/>
              <a:t>Aditi</a:t>
            </a:r>
            <a:r>
              <a:rPr lang="en-US" altLang="ko-KR" dirty="0" smtClean="0"/>
              <a:t> Singh, 2024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dirty="0" smtClean="0">
                <a:hlinkClick r:id="rId2"/>
              </a:rPr>
              <a:t>https://arxiv.org/pdf/2403.05568</a:t>
            </a:r>
            <a:endParaRPr lang="ko-KR" altLang="en-US" dirty="0"/>
          </a:p>
        </p:txBody>
      </p:sp>
      <p:sp>
        <p:nvSpPr>
          <p:cNvPr id="6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 smtClean="0"/>
              <a:t>8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89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2475" y="2667000"/>
            <a:ext cx="8801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err="1" smtClean="0"/>
              <a:t>QnA</a:t>
            </a:r>
            <a:endParaRPr lang="ko-KR" altLang="en-US" sz="8800" dirty="0"/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 smtClean="0"/>
              <a:t>9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5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200</Words>
  <Application>Microsoft Office PowerPoint</Application>
  <PresentationFormat>와이드스크린</PresentationFormat>
  <Paragraphs>69</Paragraphs>
  <Slides>9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Revolutionizing Mental Health Care through LangChain</vt:lpstr>
      <vt:lpstr>목차</vt:lpstr>
      <vt:lpstr>PowerPoint 프레젠테이션</vt:lpstr>
      <vt:lpstr>PowerPoint 프레젠테이션</vt:lpstr>
      <vt:lpstr>PowerPoint 프레젠테이션</vt:lpstr>
      <vt:lpstr>Code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Mental Health Care through LangChain</dc:title>
  <dc:creator>ed</dc:creator>
  <cp:lastModifiedBy>ROOT</cp:lastModifiedBy>
  <cp:revision>17</cp:revision>
  <dcterms:created xsi:type="dcterms:W3CDTF">2024-06-12T06:41:41Z</dcterms:created>
  <dcterms:modified xsi:type="dcterms:W3CDTF">2024-06-14T04:04:59Z</dcterms:modified>
</cp:coreProperties>
</file>