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3" r:id="rId4"/>
    <p:sldId id="264" r:id="rId5"/>
    <p:sldId id="265" r:id="rId6"/>
    <p:sldId id="267" r:id="rId7"/>
    <p:sldId id="266" r:id="rId8"/>
    <p:sldId id="268" r:id="rId9"/>
    <p:sldId id="269" r:id="rId10"/>
    <p:sldId id="277" r:id="rId11"/>
    <p:sldId id="272" r:id="rId12"/>
    <p:sldId id="273" r:id="rId13"/>
    <p:sldId id="271" r:id="rId14"/>
    <p:sldId id="284" r:id="rId15"/>
    <p:sldId id="283" r:id="rId16"/>
    <p:sldId id="278" r:id="rId17"/>
    <p:sldId id="279" r:id="rId18"/>
    <p:sldId id="281" r:id="rId19"/>
    <p:sldId id="282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5616AF-0296-4CBF-9B1F-A90D5645FC53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B41DD-7690-436B-A4E2-04038CF23D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18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EB41DD-7690-436B-A4E2-04038CF23D9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334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903D-E60D-48CB-8258-0E2E6594E192}" type="datetime1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09 May 2024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6FB6-B284-48C4-952F-66452092E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641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B27D-4161-4043-9AA3-BD0B522F7870}" type="datetime1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09 May 2024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6FB6-B284-48C4-952F-66452092E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327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2F254-E8B6-422B-8B6C-1FF4CD013044}" type="datetime1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09 May 2024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6FB6-B284-48C4-952F-66452092E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010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4F532-3DCD-4435-832E-C840FA74BEA9}" type="datetime1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09 May 2024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6FB6-B284-48C4-952F-66452092E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233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AD3B3-4B0C-4EFF-9C7A-0223E062CE3C}" type="datetime1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09 May 2024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6FB6-B284-48C4-952F-66452092E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63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1DF6-6DA8-4DA1-A24E-D32D94B4F3A7}" type="datetime1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09 May 2024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6FB6-B284-48C4-952F-66452092E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78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C5F0-0B30-4785-9443-9937BE742715}" type="datetime1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09 May 2024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6FB6-B284-48C4-952F-66452092E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541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0300F-06EB-4F29-B137-2FE86CF99071}" type="datetime1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09 May 2024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6FB6-B284-48C4-952F-66452092E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37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361B1-C6B5-4A5B-9320-E3E43741C577}" type="datetime1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09 May 2024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6FB6-B284-48C4-952F-66452092E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307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63E6-7097-493E-97C2-471C850EC9AE}" type="datetime1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09 May 2024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6FB6-B284-48C4-952F-66452092E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464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308B-325B-4B53-8534-3C6F84257CBD}" type="datetime1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09 May 2024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6FB6-B284-48C4-952F-66452092E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570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B3BF1-467B-4477-8312-3B4C26C029E0}" type="datetime1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09 May 2024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56FB6-B284-48C4-952F-66452092E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08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356242"/>
            <a:ext cx="9144000" cy="2387600"/>
          </a:xfrm>
        </p:spPr>
        <p:txBody>
          <a:bodyPr/>
          <a:lstStyle/>
          <a:p>
            <a:r>
              <a:rPr lang="en-US" altLang="ko-KR" dirty="0" smtClean="0"/>
              <a:t>Attention is All You Need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2743842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Ashish </a:t>
            </a:r>
            <a:r>
              <a:rPr lang="en-US" altLang="ko-KR" dirty="0" err="1" smtClean="0"/>
              <a:t>Vaswani</a:t>
            </a:r>
            <a:r>
              <a:rPr lang="en-US" altLang="ko-KR" dirty="0" smtClean="0"/>
              <a:t> 12 Jun 2017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논문 구현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587048" y="5840627"/>
            <a:ext cx="474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CloseAI</a:t>
            </a:r>
            <a:r>
              <a:rPr lang="ko-KR" altLang="en-US" dirty="0" smtClean="0"/>
              <a:t>팀</a:t>
            </a:r>
            <a:r>
              <a:rPr lang="en-US" altLang="ko-KR" dirty="0" smtClean="0"/>
              <a:t> </a:t>
            </a:r>
            <a:r>
              <a:rPr lang="ko-KR" altLang="en-US" dirty="0" smtClean="0"/>
              <a:t>김유철 </a:t>
            </a:r>
            <a:r>
              <a:rPr lang="ko-KR" altLang="en-US" dirty="0" smtClean="0"/>
              <a:t>이정훈 </a:t>
            </a:r>
            <a:r>
              <a:rPr lang="ko-KR" altLang="en-US" dirty="0" smtClean="0"/>
              <a:t>이상헌 박준혁</a:t>
            </a:r>
            <a:endParaRPr lang="ko-KR" altLang="en-US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09 May 2024</a:t>
            </a:r>
            <a:endParaRPr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>
          <a:xfrm>
            <a:off x="9187543" y="160053"/>
            <a:ext cx="2743200" cy="392378"/>
          </a:xfrm>
        </p:spPr>
        <p:txBody>
          <a:bodyPr/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8959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09 May 2024</a:t>
            </a:r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/>
              <a:t> </a:t>
            </a:r>
            <a:r>
              <a:rPr lang="en-US" altLang="ko-KR" b="1" dirty="0" smtClean="0"/>
              <a:t>Multi-Head Attention</a:t>
            </a:r>
            <a:endParaRPr lang="ko-KR" altLang="en-US" b="1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b="1" smtClean="0"/>
          </a:p>
          <a:p>
            <a:endParaRPr lang="en-US" altLang="ko-KR" b="1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ko-KR" altLang="en-US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143000" y="21304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b="1" smtClean="0"/>
          </a:p>
          <a:p>
            <a:endParaRPr lang="en-US" altLang="ko-KR" b="1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ko-KR" altLang="en-US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1295400" y="22828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b="1" smtClean="0"/>
          </a:p>
          <a:p>
            <a:endParaRPr lang="en-US" altLang="ko-KR" b="1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ko-KR" altLang="en-US" dirty="0"/>
          </a:p>
        </p:txBody>
      </p:sp>
      <p:sp>
        <p:nvSpPr>
          <p:cNvPr id="16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10</a:t>
            </a:r>
            <a:endParaRPr lang="ko-KR" altLang="en-US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500940"/>
            <a:ext cx="6156451" cy="405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2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09 May 2024</a:t>
            </a:r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 smtClean="0"/>
              <a:t> Transformer encoder</a:t>
            </a:r>
            <a:endParaRPr lang="ko-KR" altLang="en-US" b="1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b="1" smtClean="0"/>
          </a:p>
          <a:p>
            <a:endParaRPr lang="en-US" altLang="ko-KR" b="1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ko-KR" altLang="en-US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3426542" y="2130425"/>
            <a:ext cx="823205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b="1" smtClean="0"/>
          </a:p>
          <a:p>
            <a:endParaRPr lang="en-US" altLang="ko-KR" b="1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ko-KR" altLang="en-US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3426542" y="2282825"/>
            <a:ext cx="838445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r>
              <a:rPr lang="en-US" altLang="ko-KR" dirty="0"/>
              <a:t>Positional encoding </a:t>
            </a:r>
            <a:endParaRPr lang="en-US" altLang="ko-KR" b="1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서브층으로</a:t>
            </a:r>
            <a:r>
              <a:rPr lang="ko-KR" altLang="en-US" dirty="0" smtClean="0"/>
              <a:t> 구성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en-US" altLang="ko-KR" dirty="0" err="1" smtClean="0"/>
              <a:t>MultiHeadAttention</a:t>
            </a:r>
            <a:r>
              <a:rPr lang="ko-KR" altLang="en-US" dirty="0" smtClean="0"/>
              <a:t>층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Feedforward</a:t>
            </a:r>
            <a:r>
              <a:rPr lang="ko-KR" altLang="en-US" dirty="0" smtClean="0"/>
              <a:t>층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ko-KR" altLang="en-US" dirty="0" smtClean="0"/>
              <a:t>각 </a:t>
            </a:r>
            <a:r>
              <a:rPr lang="ko-KR" altLang="en-US" dirty="0" err="1" smtClean="0"/>
              <a:t>서브층</a:t>
            </a:r>
            <a:r>
              <a:rPr lang="ko-KR" altLang="en-US" dirty="0" smtClean="0"/>
              <a:t> 이후 </a:t>
            </a:r>
            <a:r>
              <a:rPr lang="en-US" altLang="ko-KR" dirty="0" smtClean="0"/>
              <a:t>dropout, residual, </a:t>
            </a:r>
            <a:r>
              <a:rPr lang="en-US" altLang="ko-KR" dirty="0" err="1" smtClean="0"/>
              <a:t>layer_norm</a:t>
            </a:r>
            <a:r>
              <a:rPr lang="ko-KR" altLang="en-US" dirty="0" smtClean="0"/>
              <a:t>진행</a:t>
            </a:r>
            <a:endParaRPr lang="en-US" altLang="ko-KR" dirty="0" smtClean="0"/>
          </a:p>
          <a:p>
            <a:r>
              <a:rPr lang="en-US" altLang="ko-KR" dirty="0" smtClean="0"/>
              <a:t>Padding Mask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6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11</a:t>
            </a:r>
            <a:endParaRPr lang="ko-KR" altLang="en-US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385722"/>
            <a:ext cx="2893142" cy="509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35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09 May 2024</a:t>
            </a:r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/>
              <a:t> </a:t>
            </a:r>
            <a:r>
              <a:rPr lang="en-US" altLang="ko-KR" b="1" dirty="0" smtClean="0"/>
              <a:t>Transformer decoder</a:t>
            </a:r>
            <a:endParaRPr lang="ko-KR" altLang="en-US" b="1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b="1" smtClean="0"/>
          </a:p>
          <a:p>
            <a:endParaRPr lang="en-US" altLang="ko-KR" b="1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ko-KR" altLang="en-US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447800" y="218757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b="1" smtClean="0"/>
          </a:p>
          <a:p>
            <a:endParaRPr lang="en-US" altLang="ko-KR" b="1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ko-KR" altLang="en-US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2754086" y="2282825"/>
            <a:ext cx="90569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en-US" altLang="ko-KR" dirty="0" smtClean="0"/>
              <a:t>Positional encoding</a:t>
            </a:r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서브층으로</a:t>
            </a:r>
            <a:r>
              <a:rPr lang="ko-KR" altLang="en-US" dirty="0" smtClean="0"/>
              <a:t> 구성</a:t>
            </a:r>
            <a:endParaRPr lang="en-US" altLang="ko-KR" dirty="0" smtClean="0"/>
          </a:p>
          <a:p>
            <a:r>
              <a:rPr lang="ko-KR" altLang="en-US" dirty="0"/>
              <a:t>각 </a:t>
            </a:r>
            <a:r>
              <a:rPr lang="ko-KR" altLang="en-US" dirty="0" err="1"/>
              <a:t>서브층</a:t>
            </a:r>
            <a:r>
              <a:rPr lang="ko-KR" altLang="en-US" dirty="0"/>
              <a:t> 이후 </a:t>
            </a:r>
            <a:r>
              <a:rPr lang="en-US" altLang="ko-KR" dirty="0"/>
              <a:t>dropout, residual, </a:t>
            </a:r>
            <a:r>
              <a:rPr lang="en-US" altLang="ko-KR" dirty="0" err="1"/>
              <a:t>layer_norm</a:t>
            </a:r>
            <a:r>
              <a:rPr lang="ko-KR" altLang="en-US" dirty="0"/>
              <a:t>진행</a:t>
            </a:r>
            <a:endParaRPr lang="en-US" altLang="ko-KR" dirty="0"/>
          </a:p>
          <a:p>
            <a:r>
              <a:rPr lang="en-US" altLang="ko-KR" dirty="0" smtClean="0"/>
              <a:t>Look-Ahead Mask</a:t>
            </a:r>
          </a:p>
          <a:p>
            <a:r>
              <a:rPr lang="ko-KR" altLang="en-US" dirty="0" smtClean="0"/>
              <a:t>인코더의 최종 출력에 대해 </a:t>
            </a:r>
            <a:r>
              <a:rPr lang="en-US" altLang="ko-KR" dirty="0" smtClean="0"/>
              <a:t>cross</a:t>
            </a:r>
            <a:r>
              <a:rPr lang="ko-KR" altLang="en-US" dirty="0" smtClean="0"/>
              <a:t> </a:t>
            </a:r>
            <a:r>
              <a:rPr lang="en-US" altLang="ko-KR" dirty="0" smtClean="0"/>
              <a:t>attention</a:t>
            </a:r>
            <a:r>
              <a:rPr lang="ko-KR" altLang="en-US" dirty="0" smtClean="0"/>
              <a:t>수행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6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12</a:t>
            </a:r>
            <a:endParaRPr lang="ko-KR" altLang="en-US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06443"/>
            <a:ext cx="2068286" cy="461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7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09 May 2024</a:t>
            </a:r>
            <a:endParaRPr lang="ko-KR" altLang="en-US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/>
              <a:t> </a:t>
            </a:r>
            <a:r>
              <a:rPr lang="en-US" altLang="ko-KR" b="1" dirty="0" smtClean="0"/>
              <a:t>Transformer 3</a:t>
            </a:r>
            <a:r>
              <a:rPr lang="ko-KR" altLang="en-US" b="1" dirty="0" smtClean="0"/>
              <a:t>가지 </a:t>
            </a:r>
            <a:r>
              <a:rPr lang="en-US" altLang="ko-KR" b="1" dirty="0" smtClean="0"/>
              <a:t>Attention</a:t>
            </a:r>
            <a:endParaRPr lang="ko-KR" altLang="en-US" b="1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 smtClean="0"/>
              <a:t>인코더의 </a:t>
            </a:r>
            <a:r>
              <a:rPr lang="en-US" altLang="ko-KR" b="1" dirty="0" smtClean="0"/>
              <a:t>self attention</a:t>
            </a:r>
          </a:p>
          <a:p>
            <a:endParaRPr lang="en-US" altLang="ko-KR" b="1" dirty="0"/>
          </a:p>
          <a:p>
            <a:r>
              <a:rPr lang="ko-KR" altLang="en-US" b="1" dirty="0" err="1" smtClean="0"/>
              <a:t>디코더의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masked self attention</a:t>
            </a:r>
          </a:p>
          <a:p>
            <a:endParaRPr lang="en-US" altLang="ko-KR" b="1" dirty="0"/>
          </a:p>
          <a:p>
            <a:r>
              <a:rPr lang="ko-KR" altLang="en-US" b="1" dirty="0" err="1" smtClean="0"/>
              <a:t>디코더의</a:t>
            </a:r>
            <a:r>
              <a:rPr lang="ko-KR" altLang="en-US" b="1" dirty="0" smtClean="0"/>
              <a:t> 인코더</a:t>
            </a:r>
            <a:r>
              <a:rPr lang="en-US" altLang="ko-KR" b="1" dirty="0" smtClean="0"/>
              <a:t>-</a:t>
            </a:r>
            <a:r>
              <a:rPr lang="ko-KR" altLang="en-US" b="1" dirty="0" err="1" smtClean="0"/>
              <a:t>디코더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 smtClean="0"/>
              <a:t>  attention</a:t>
            </a:r>
          </a:p>
          <a:p>
            <a:endParaRPr lang="en-US" altLang="ko-KR" b="1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6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13</a:t>
            </a:r>
            <a:endParaRPr lang="ko-KR" altLang="en-US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234" y="2379322"/>
            <a:ext cx="5130366" cy="324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92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09 May 2024</a:t>
            </a:r>
            <a:endParaRPr lang="ko-KR" altLang="en-US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9051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BLEU Score(Bilingual Evaluation Understudy Score)</a:t>
            </a:r>
            <a:endParaRPr lang="ko-KR" altLang="en-US" sz="3200" b="1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985657" y="1315621"/>
            <a:ext cx="6498771" cy="5040729"/>
          </a:xfrm>
        </p:spPr>
        <p:txBody>
          <a:bodyPr/>
          <a:lstStyle/>
          <a:p>
            <a:endParaRPr lang="en-US" altLang="ko-KR" b="1" dirty="0" smtClean="0"/>
          </a:p>
          <a:p>
            <a:r>
              <a:rPr lang="en-US" altLang="ko-KR" sz="1600" b="1" dirty="0"/>
              <a:t>BLEU</a:t>
            </a:r>
            <a:r>
              <a:rPr lang="ko-KR" altLang="en-US" sz="1600" b="1" dirty="0"/>
              <a:t>는 기계 번역 결과와 사람이 직접 번역한 결과가 얼마나 유사한지 비교하여 번역에 대한 성능을 측정하는 </a:t>
            </a:r>
            <a:r>
              <a:rPr lang="ko-KR" altLang="en-US" sz="1600" b="1" dirty="0" smtClean="0"/>
              <a:t>방법</a:t>
            </a:r>
            <a:endParaRPr lang="en-US" altLang="ko-KR" sz="1600" b="1" dirty="0" smtClean="0"/>
          </a:p>
          <a:p>
            <a:endParaRPr lang="en-US" altLang="ko-KR" sz="1600" b="1" dirty="0"/>
          </a:p>
          <a:p>
            <a:r>
              <a:rPr lang="ko-KR" altLang="en-US" sz="1600" b="1" dirty="0"/>
              <a:t>번역된 텍스트와 한 개 또는 여러 개의 참조 번역 텍스트 간의 </a:t>
            </a:r>
            <a:r>
              <a:rPr lang="en-US" altLang="ko-KR" sz="1600" b="1" dirty="0"/>
              <a:t>n-gram </a:t>
            </a:r>
            <a:r>
              <a:rPr lang="ko-KR" altLang="en-US" sz="1600" b="1" dirty="0"/>
              <a:t>일치를 측정하여 점수를 </a:t>
            </a:r>
            <a:r>
              <a:rPr lang="ko-KR" altLang="en-US" sz="1600" b="1" dirty="0" smtClean="0"/>
              <a:t>계산</a:t>
            </a:r>
            <a:endParaRPr lang="en-US" altLang="ko-KR" sz="1600" b="1" dirty="0" smtClean="0"/>
          </a:p>
          <a:p>
            <a:endParaRPr lang="en-US" altLang="ko-KR" sz="1600" b="1" dirty="0"/>
          </a:p>
          <a:p>
            <a:r>
              <a:rPr lang="en-US" altLang="ko-KR" sz="1600" b="1" dirty="0" smtClean="0"/>
              <a:t>BLEU </a:t>
            </a:r>
            <a:r>
              <a:rPr lang="ko-KR" altLang="en-US" sz="1600" b="1" dirty="0"/>
              <a:t>스코어는 </a:t>
            </a:r>
            <a:r>
              <a:rPr lang="ko-KR" altLang="en-US" sz="1600" b="1" dirty="0" smtClean="0"/>
              <a:t> </a:t>
            </a:r>
            <a:r>
              <a:rPr lang="en-US" altLang="ko-KR" sz="1600" b="1" dirty="0"/>
              <a:t>0</a:t>
            </a:r>
            <a:r>
              <a:rPr lang="ko-KR" altLang="en-US" sz="1600" b="1" dirty="0"/>
              <a:t>에서 </a:t>
            </a:r>
            <a:r>
              <a:rPr lang="en-US" altLang="ko-KR" sz="1600" b="1" dirty="0"/>
              <a:t>100 </a:t>
            </a:r>
            <a:r>
              <a:rPr lang="ko-KR" altLang="en-US" sz="1600" b="1" dirty="0"/>
              <a:t>사이의 값으로 </a:t>
            </a:r>
            <a:r>
              <a:rPr lang="ko-KR" altLang="en-US" sz="1600" b="1" dirty="0" smtClean="0"/>
              <a:t>표현되며</a:t>
            </a:r>
            <a:r>
              <a:rPr lang="en-US" altLang="ko-KR" sz="1600" b="1" dirty="0" smtClean="0"/>
              <a:t>, </a:t>
            </a:r>
            <a:r>
              <a:rPr lang="ko-KR" altLang="en-US" sz="1600" b="1" dirty="0"/>
              <a:t>점수가 높을수록 기계 번역의 품질이 참조 번역과 더 유사하다는 것을 </a:t>
            </a:r>
            <a:r>
              <a:rPr lang="ko-KR" altLang="en-US" sz="1600" b="1" dirty="0" smtClean="0"/>
              <a:t>의미</a:t>
            </a:r>
            <a:endParaRPr lang="en-US" altLang="ko-KR" sz="1600" b="1" dirty="0"/>
          </a:p>
          <a:p>
            <a:endParaRPr lang="en-US" altLang="ko-KR" sz="1600" b="1" dirty="0" smtClean="0"/>
          </a:p>
          <a:p>
            <a:r>
              <a:rPr lang="en-US" altLang="ko-KR" sz="1600" b="1" dirty="0" smtClean="0"/>
              <a:t>precision</a:t>
            </a:r>
            <a:r>
              <a:rPr lang="ko-KR" altLang="en-US" sz="1600" b="1" dirty="0" smtClean="0"/>
              <a:t> 계산 </a:t>
            </a:r>
            <a:r>
              <a:rPr lang="en-US" altLang="ko-KR" sz="1600" b="1" dirty="0" smtClean="0"/>
              <a:t>: </a:t>
            </a:r>
            <a:r>
              <a:rPr lang="ko-KR" altLang="en-US" sz="1600" b="1" dirty="0" smtClean="0"/>
              <a:t>번역문장과 참조 문장간의 </a:t>
            </a:r>
            <a:r>
              <a:rPr lang="en-US" altLang="ko-KR" sz="1600" b="1" dirty="0" smtClean="0"/>
              <a:t>n-gram</a:t>
            </a:r>
            <a:r>
              <a:rPr lang="ko-KR" altLang="en-US" sz="1600" b="1" dirty="0" smtClean="0"/>
              <a:t>일치를 계산</a:t>
            </a:r>
            <a:endParaRPr lang="en-US" altLang="ko-KR" sz="1600" b="1" dirty="0" smtClean="0"/>
          </a:p>
          <a:p>
            <a:r>
              <a:rPr lang="en-US" altLang="ko-KR" sz="1600" b="1" dirty="0" smtClean="0"/>
              <a:t>Brevity Penalty : </a:t>
            </a:r>
            <a:r>
              <a:rPr lang="ko-KR" altLang="en-US" sz="1600" b="1" dirty="0"/>
              <a:t>번역된 문장의 길이가 참조 문장의 길이보다 짧을 경우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이를 보정하기 위해 </a:t>
            </a:r>
            <a:r>
              <a:rPr lang="ko-KR" altLang="en-US" sz="1600" b="1" dirty="0" err="1"/>
              <a:t>브레버티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패널티를</a:t>
            </a:r>
            <a:r>
              <a:rPr lang="ko-KR" altLang="en-US" sz="1600" b="1" dirty="0"/>
              <a:t> 적용합니다</a:t>
            </a:r>
            <a:r>
              <a:rPr lang="en-US" altLang="ko-KR" sz="1600" b="1" dirty="0"/>
              <a:t>. </a:t>
            </a:r>
            <a:r>
              <a:rPr lang="ko-KR" altLang="en-US" sz="1600" b="1" dirty="0"/>
              <a:t>이는 짧은 번역이 높은 정밀도를 얻는 것을 방지</a:t>
            </a:r>
            <a:endParaRPr lang="en-US" altLang="ko-KR" sz="1600" b="1" dirty="0"/>
          </a:p>
          <a:p>
            <a:r>
              <a:rPr lang="ko-KR" altLang="en-US" sz="1600" b="1" dirty="0" smtClean="0"/>
              <a:t>최종 </a:t>
            </a:r>
            <a:r>
              <a:rPr lang="en-US" altLang="ko-KR" sz="1600" b="1" dirty="0" smtClean="0"/>
              <a:t>bleu</a:t>
            </a:r>
            <a:r>
              <a:rPr lang="ko-KR" altLang="en-US" sz="1600" b="1" dirty="0" smtClean="0"/>
              <a:t>스코어 </a:t>
            </a:r>
            <a:r>
              <a:rPr lang="en-US" altLang="ko-KR" sz="1600" b="1" dirty="0"/>
              <a:t>= n-gram </a:t>
            </a:r>
            <a:r>
              <a:rPr lang="ko-KR" altLang="en-US" sz="1600" b="1" dirty="0"/>
              <a:t>정밀도의 기하 </a:t>
            </a:r>
            <a:r>
              <a:rPr lang="ko-KR" altLang="en-US" sz="1600" b="1" dirty="0" smtClean="0"/>
              <a:t>평균 </a:t>
            </a:r>
            <a:r>
              <a:rPr lang="en-US" altLang="ko-KR" sz="1600" b="1" dirty="0" smtClean="0"/>
              <a:t>* </a:t>
            </a:r>
            <a:r>
              <a:rPr lang="en-US" altLang="ko-KR" sz="1600" b="1" dirty="0"/>
              <a:t>Brevity Penalty</a:t>
            </a:r>
            <a:endParaRPr lang="en-US" altLang="ko-KR" sz="1600" b="1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6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14</a:t>
            </a:r>
            <a:endParaRPr lang="ko-KR" altLang="en-US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" t="8032" r="32680" b="17884"/>
          <a:stretch/>
        </p:blipFill>
        <p:spPr>
          <a:xfrm>
            <a:off x="0" y="1032593"/>
            <a:ext cx="4985657" cy="318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71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09 May 2024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687112" y="2401974"/>
            <a:ext cx="80401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800" b="1" dirty="0" smtClean="0"/>
              <a:t>코드 구현</a:t>
            </a:r>
            <a:endParaRPr lang="ko-KR" altLang="en-US" sz="8800" b="1" dirty="0"/>
          </a:p>
        </p:txBody>
      </p:sp>
      <p:sp>
        <p:nvSpPr>
          <p:cNvPr id="10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15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7849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09 May 2024</a:t>
            </a:r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0789"/>
          </a:xfrm>
        </p:spPr>
        <p:txBody>
          <a:bodyPr>
            <a:normAutofit/>
          </a:bodyPr>
          <a:lstStyle/>
          <a:p>
            <a:r>
              <a:rPr lang="ko-KR" altLang="en-US" sz="2800" b="1" dirty="0" smtClean="0"/>
              <a:t>코드 구현</a:t>
            </a:r>
            <a:r>
              <a:rPr lang="en-US" altLang="ko-KR" sz="2800" b="1" dirty="0" smtClean="0"/>
              <a:t>(1)</a:t>
            </a:r>
            <a:endParaRPr lang="ko-KR" altLang="en-US" sz="2800" b="1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b="1" smtClean="0"/>
          </a:p>
          <a:p>
            <a:endParaRPr lang="en-US" altLang="ko-KR" b="1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ko-KR" altLang="en-US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143000" y="21304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b="1" smtClean="0"/>
          </a:p>
          <a:p>
            <a:endParaRPr lang="en-US" altLang="ko-KR" b="1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ko-KR" altLang="en-US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1295400" y="22828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b="1" smtClean="0"/>
          </a:p>
          <a:p>
            <a:endParaRPr lang="en-US" altLang="ko-KR" b="1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ko-KR" altLang="en-US" dirty="0"/>
          </a:p>
        </p:txBody>
      </p:sp>
      <p:sp>
        <p:nvSpPr>
          <p:cNvPr id="16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16</a:t>
            </a:r>
            <a:endParaRPr lang="ko-KR" altLang="en-US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37677"/>
            <a:ext cx="10112829" cy="568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36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09 May 2024</a:t>
            </a:r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/>
          </a:bodyPr>
          <a:lstStyle/>
          <a:p>
            <a:r>
              <a:rPr lang="ko-KR" altLang="en-US" sz="2800" b="1" dirty="0" smtClean="0"/>
              <a:t>코드 구현</a:t>
            </a:r>
            <a:r>
              <a:rPr lang="en-US" altLang="ko-KR" sz="2800" b="1" dirty="0" smtClean="0"/>
              <a:t>(2)</a:t>
            </a:r>
            <a:endParaRPr lang="ko-KR" altLang="en-US" sz="2800" b="1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b="1" smtClean="0"/>
          </a:p>
          <a:p>
            <a:endParaRPr lang="en-US" altLang="ko-KR" b="1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ko-KR" altLang="en-US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143000" y="21304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b="1" smtClean="0"/>
          </a:p>
          <a:p>
            <a:endParaRPr lang="en-US" altLang="ko-KR" b="1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ko-KR" altLang="en-US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1295400" y="22828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b="1" smtClean="0"/>
          </a:p>
          <a:p>
            <a:endParaRPr lang="en-US" altLang="ko-KR" b="1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ko-KR" altLang="en-US" dirty="0"/>
          </a:p>
        </p:txBody>
      </p:sp>
      <p:sp>
        <p:nvSpPr>
          <p:cNvPr id="16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17</a:t>
            </a:r>
            <a:endParaRPr lang="ko-KR" altLang="en-US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020083"/>
            <a:ext cx="9747154" cy="546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52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09 May 2024</a:t>
            </a:r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6989"/>
          </a:xfrm>
        </p:spPr>
        <p:txBody>
          <a:bodyPr/>
          <a:lstStyle/>
          <a:p>
            <a:r>
              <a:rPr lang="ko-KR" altLang="en-US" b="1" dirty="0" smtClean="0"/>
              <a:t>구현 결과</a:t>
            </a:r>
            <a:endParaRPr lang="ko-KR" altLang="en-US" b="1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b="1" smtClean="0"/>
          </a:p>
          <a:p>
            <a:endParaRPr lang="en-US" altLang="ko-KR" b="1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ko-KR" altLang="en-US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143000" y="21304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b="1" smtClean="0"/>
          </a:p>
          <a:p>
            <a:endParaRPr lang="en-US" altLang="ko-KR" b="1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ko-KR" altLang="en-US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1295400" y="22828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b="1" smtClean="0"/>
          </a:p>
          <a:p>
            <a:endParaRPr lang="en-US" altLang="ko-KR" b="1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ko-KR" altLang="en-US" dirty="0"/>
          </a:p>
        </p:txBody>
      </p:sp>
      <p:sp>
        <p:nvSpPr>
          <p:cNvPr id="16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18</a:t>
            </a:r>
            <a:endParaRPr lang="ko-KR" altLang="en-US" sz="20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19" b="41843"/>
          <a:stretch/>
        </p:blipFill>
        <p:spPr>
          <a:xfrm>
            <a:off x="512309" y="1228498"/>
            <a:ext cx="5114925" cy="43542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2709"/>
          <a:stretch/>
        </p:blipFill>
        <p:spPr>
          <a:xfrm>
            <a:off x="523875" y="3281476"/>
            <a:ext cx="7372350" cy="195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16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09 May 2024</a:t>
            </a:r>
            <a:endParaRPr lang="ko-KR" altLang="en-US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altLang="ko-KR" b="1" dirty="0" smtClean="0"/>
          </a:p>
          <a:p>
            <a:endParaRPr lang="en-US" altLang="ko-KR" b="1" dirty="0"/>
          </a:p>
          <a:p>
            <a:pPr marL="1371600" lvl="3" indent="0">
              <a:buNone/>
            </a:pPr>
            <a:r>
              <a:rPr lang="en-US" altLang="ko-KR" sz="4400" dirty="0" smtClean="0"/>
              <a:t>                </a:t>
            </a:r>
            <a:r>
              <a:rPr lang="en-US" altLang="ko-KR" sz="5400" b="1" dirty="0" smtClean="0"/>
              <a:t>Q&amp;A</a:t>
            </a:r>
            <a:endParaRPr lang="ko-KR" altLang="en-US" sz="5400" b="1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143000" y="21304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1295400" y="22828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b="1" smtClean="0"/>
          </a:p>
          <a:p>
            <a:endParaRPr lang="en-US" altLang="ko-KR" b="1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ko-KR" altLang="en-US" dirty="0"/>
          </a:p>
        </p:txBody>
      </p:sp>
      <p:sp>
        <p:nvSpPr>
          <p:cNvPr id="16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smtClean="0"/>
              <a:t>19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5885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Seq2Seq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Attention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Transformer</a:t>
            </a:r>
          </a:p>
          <a:p>
            <a:endParaRPr lang="en-US" altLang="ko-KR" dirty="0"/>
          </a:p>
          <a:p>
            <a:r>
              <a:rPr lang="ko-KR" altLang="en-US" dirty="0" smtClean="0"/>
              <a:t>코드 구현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09 May 2024</a:t>
            </a:r>
            <a:endParaRPr lang="ko-KR" altLang="en-US"/>
          </a:p>
        </p:txBody>
      </p:sp>
      <p:sp>
        <p:nvSpPr>
          <p:cNvPr id="6" name="슬라이드 번호 개체 틀 9"/>
          <p:cNvSpPr>
            <a:spLocks noGrp="1"/>
          </p:cNvSpPr>
          <p:nvPr>
            <p:ph type="sldNum" sz="quarter" idx="12"/>
          </p:nvPr>
        </p:nvSpPr>
        <p:spPr>
          <a:xfrm>
            <a:off x="9220200" y="173679"/>
            <a:ext cx="2743200" cy="365125"/>
          </a:xfrm>
        </p:spPr>
        <p:txBody>
          <a:bodyPr/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3563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09 May 2024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962135" y="2423965"/>
            <a:ext cx="80401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/>
              <a:t>Sequence-to-</a:t>
            </a:r>
          </a:p>
          <a:p>
            <a:pPr algn="ctr"/>
            <a:r>
              <a:rPr lang="en-US" altLang="ko-KR" sz="5400" b="1" dirty="0" smtClean="0"/>
              <a:t>Sequence</a:t>
            </a:r>
            <a:endParaRPr lang="ko-KR" altLang="en-US" sz="5400" b="1" dirty="0"/>
          </a:p>
        </p:txBody>
      </p:sp>
      <p:sp>
        <p:nvSpPr>
          <p:cNvPr id="9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3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5415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09 May 2024</a:t>
            </a:r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Seq2Seq </a:t>
            </a:r>
            <a:r>
              <a:rPr lang="ko-KR" altLang="en-US" b="1" dirty="0" smtClean="0"/>
              <a:t>모델</a:t>
            </a:r>
            <a:endParaRPr lang="ko-KR" altLang="en-US" b="1" dirty="0"/>
          </a:p>
        </p:txBody>
      </p:sp>
      <p:pic>
        <p:nvPicPr>
          <p:cNvPr id="10" name="내용 개체 틀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8484019" cy="2503807"/>
          </a:xfrm>
        </p:spPr>
      </p:pic>
      <p:sp>
        <p:nvSpPr>
          <p:cNvPr id="11" name="내용 개체 틀 2"/>
          <p:cNvSpPr txBox="1">
            <a:spLocks/>
          </p:cNvSpPr>
          <p:nvPr/>
        </p:nvSpPr>
        <p:spPr>
          <a:xfrm>
            <a:off x="8603553" y="730250"/>
            <a:ext cx="29543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en-US" altLang="ko-KR" dirty="0" smtClean="0"/>
              <a:t>Encoder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Context vector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Decoder</a:t>
            </a:r>
          </a:p>
          <a:p>
            <a:endParaRPr lang="ko-KR" altLang="en-US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512891" y="3852543"/>
            <a:ext cx="10515600" cy="27298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sz="2400" dirty="0" smtClean="0"/>
          </a:p>
          <a:p>
            <a:r>
              <a:rPr lang="ko-KR" altLang="en-US" sz="2400" dirty="0" err="1" smtClean="0"/>
              <a:t>컨텍스트</a:t>
            </a:r>
            <a:r>
              <a:rPr lang="ko-KR" altLang="en-US" sz="2400" dirty="0" smtClean="0"/>
              <a:t> 벡터의 크기 제한</a:t>
            </a:r>
            <a:endParaRPr lang="en-US" altLang="ko-KR" sz="2400" dirty="0" smtClean="0"/>
          </a:p>
          <a:p>
            <a:r>
              <a:rPr lang="ko-KR" altLang="en-US" sz="2400" dirty="0" smtClean="0"/>
              <a:t>병렬 처리 </a:t>
            </a:r>
            <a:r>
              <a:rPr lang="en-US" altLang="ko-KR" sz="2400" dirty="0" smtClean="0"/>
              <a:t>X</a:t>
            </a:r>
          </a:p>
          <a:p>
            <a:r>
              <a:rPr lang="ko-KR" altLang="en-US" sz="2400" dirty="0" err="1" smtClean="0"/>
              <a:t>디코더의</a:t>
            </a:r>
            <a:r>
              <a:rPr lang="ko-KR" altLang="en-US" sz="2400" dirty="0" smtClean="0"/>
              <a:t> 정보 부족</a:t>
            </a:r>
            <a:endParaRPr lang="en-US" altLang="ko-KR" sz="2400" dirty="0" smtClean="0"/>
          </a:p>
        </p:txBody>
      </p:sp>
      <p:sp>
        <p:nvSpPr>
          <p:cNvPr id="15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5620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09 May 2024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687112" y="2401974"/>
            <a:ext cx="80401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dirty="0" smtClean="0"/>
              <a:t>Attention</a:t>
            </a:r>
            <a:endParaRPr lang="ko-KR" altLang="en-US" sz="8800" b="1" dirty="0"/>
          </a:p>
        </p:txBody>
      </p:sp>
      <p:sp>
        <p:nvSpPr>
          <p:cNvPr id="10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5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4722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09 May 2024</a:t>
            </a:r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/>
              <a:t> </a:t>
            </a:r>
            <a:r>
              <a:rPr lang="en-US" altLang="ko-KR" b="1" dirty="0" smtClean="0"/>
              <a:t>Attention </a:t>
            </a:r>
            <a:r>
              <a:rPr lang="ko-KR" altLang="en-US" b="1" dirty="0"/>
              <a:t>메</a:t>
            </a:r>
            <a:r>
              <a:rPr lang="ko-KR" altLang="en-US" b="1" dirty="0" smtClean="0"/>
              <a:t>커니즘</a:t>
            </a:r>
            <a:endParaRPr lang="ko-KR" altLang="en-US" b="1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740228" y="1848797"/>
            <a:ext cx="10515600" cy="4351338"/>
          </a:xfrm>
        </p:spPr>
        <p:txBody>
          <a:bodyPr/>
          <a:lstStyle/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b="1" smtClean="0"/>
          </a:p>
          <a:p>
            <a:endParaRPr lang="en-US" altLang="ko-KR" b="1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ko-KR" altLang="en-US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143000" y="21304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b="1" smtClean="0"/>
          </a:p>
          <a:p>
            <a:endParaRPr lang="en-US" altLang="ko-KR" b="1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ko-KR" altLang="en-US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1295400" y="22828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b="1" smtClean="0"/>
          </a:p>
          <a:p>
            <a:endParaRPr lang="en-US" altLang="ko-KR" b="1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13" y="2130425"/>
            <a:ext cx="4771768" cy="3182980"/>
          </a:xfrm>
          <a:prstGeom prst="rect">
            <a:avLst/>
          </a:prstGeom>
        </p:spPr>
      </p:pic>
      <p:sp>
        <p:nvSpPr>
          <p:cNvPr id="15" name="내용 개체 틀 2"/>
          <p:cNvSpPr txBox="1">
            <a:spLocks/>
          </p:cNvSpPr>
          <p:nvPr/>
        </p:nvSpPr>
        <p:spPr>
          <a:xfrm>
            <a:off x="5832389" y="1281928"/>
            <a:ext cx="6131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/>
              <a:t>Seq2Seq </a:t>
            </a:r>
            <a:r>
              <a:rPr lang="ko-KR" altLang="en-US" b="1" dirty="0" err="1"/>
              <a:t>어텐션의</a:t>
            </a:r>
            <a:r>
              <a:rPr lang="ko-KR" altLang="en-US" b="1" dirty="0"/>
              <a:t> </a:t>
            </a:r>
            <a:r>
              <a:rPr lang="en-US" altLang="ko-KR" b="1" dirty="0"/>
              <a:t>Q,K,V</a:t>
            </a:r>
          </a:p>
          <a:p>
            <a:pPr marL="0" indent="0">
              <a:buNone/>
            </a:pPr>
            <a:r>
              <a:rPr lang="en-US" altLang="ko-KR" sz="1600" dirty="0" smtClean="0"/>
              <a:t>Query : t </a:t>
            </a:r>
            <a:r>
              <a:rPr lang="ko-KR" altLang="en-US" sz="1600" dirty="0"/>
              <a:t>시점의 </a:t>
            </a:r>
            <a:r>
              <a:rPr lang="ko-KR" altLang="en-US" sz="1600" dirty="0" err="1"/>
              <a:t>디코더</a:t>
            </a:r>
            <a:r>
              <a:rPr lang="ko-KR" altLang="en-US" sz="1600" dirty="0"/>
              <a:t> 셀에서의 은닉 상태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Key : </a:t>
            </a:r>
            <a:r>
              <a:rPr lang="ko-KR" altLang="en-US" sz="1600" dirty="0"/>
              <a:t>모든 시점의 인코더 셀의 은닉 </a:t>
            </a:r>
            <a:r>
              <a:rPr lang="ko-KR" altLang="en-US" sz="1600" dirty="0" smtClean="0"/>
              <a:t>상태들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Value : </a:t>
            </a:r>
            <a:r>
              <a:rPr lang="ko-KR" altLang="en-US" sz="1600" dirty="0"/>
              <a:t>모든 시점의 인코더 셀의 은닉 </a:t>
            </a:r>
            <a:r>
              <a:rPr lang="ko-KR" altLang="en-US" sz="1600" dirty="0" smtClean="0"/>
              <a:t>상태들</a:t>
            </a:r>
            <a:endParaRPr lang="en-US" altLang="ko-KR" sz="1600" dirty="0" smtClean="0"/>
          </a:p>
          <a:p>
            <a:endParaRPr lang="en-US" altLang="ko-KR" dirty="0" smtClean="0"/>
          </a:p>
          <a:p>
            <a:r>
              <a:rPr lang="ko-KR" altLang="en-US" b="1" dirty="0"/>
              <a:t>트랜스포머 </a:t>
            </a:r>
            <a:r>
              <a:rPr lang="ko-KR" altLang="en-US" b="1" dirty="0" err="1"/>
              <a:t>셀프</a:t>
            </a:r>
            <a:r>
              <a:rPr lang="ko-KR" altLang="en-US" b="1" dirty="0"/>
              <a:t> </a:t>
            </a:r>
            <a:r>
              <a:rPr lang="ko-KR" altLang="en-US" b="1" dirty="0" err="1"/>
              <a:t>어텐션</a:t>
            </a:r>
            <a:r>
              <a:rPr lang="ko-KR" altLang="en-US" b="1" dirty="0"/>
              <a:t> </a:t>
            </a:r>
            <a:r>
              <a:rPr lang="en-US" altLang="ko-KR" b="1" dirty="0" smtClean="0"/>
              <a:t>Q,K,V</a:t>
            </a:r>
          </a:p>
          <a:p>
            <a:pPr marL="0" indent="0">
              <a:buNone/>
            </a:pPr>
            <a:r>
              <a:rPr lang="en-US" altLang="ko-KR" sz="1700" dirty="0"/>
              <a:t>Query : </a:t>
            </a:r>
            <a:r>
              <a:rPr lang="ko-KR" altLang="en-US" sz="1700" dirty="0"/>
              <a:t>입력 문장의 모든 단어 벡터들 </a:t>
            </a:r>
          </a:p>
          <a:p>
            <a:pPr marL="0" indent="0">
              <a:buNone/>
            </a:pPr>
            <a:r>
              <a:rPr lang="en-US" altLang="ko-KR" sz="1700" dirty="0"/>
              <a:t>Keys : </a:t>
            </a:r>
            <a:r>
              <a:rPr lang="ko-KR" altLang="en-US" sz="1700" dirty="0"/>
              <a:t>입력 문장의 모든 단어 벡터들 </a:t>
            </a:r>
          </a:p>
          <a:p>
            <a:pPr marL="0" indent="0">
              <a:buNone/>
            </a:pPr>
            <a:r>
              <a:rPr lang="en-US" altLang="ko-KR" sz="1700" dirty="0"/>
              <a:t>Values : </a:t>
            </a:r>
            <a:r>
              <a:rPr lang="ko-KR" altLang="en-US" sz="1700" dirty="0"/>
              <a:t>입력 문장의 모든 단어 벡터들</a:t>
            </a:r>
          </a:p>
        </p:txBody>
      </p:sp>
      <p:sp>
        <p:nvSpPr>
          <p:cNvPr id="16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6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1645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09 May 2024</a:t>
            </a:r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/>
              <a:t> </a:t>
            </a:r>
            <a:r>
              <a:rPr lang="en-US" altLang="ko-KR" b="1" dirty="0" smtClean="0"/>
              <a:t>Attention</a:t>
            </a:r>
            <a:r>
              <a:rPr lang="ko-KR" altLang="en-US" b="1" dirty="0"/>
              <a:t> </a:t>
            </a:r>
            <a:r>
              <a:rPr lang="ko-KR" altLang="en-US" b="1" dirty="0" smtClean="0"/>
              <a:t>메커니즘</a:t>
            </a:r>
            <a:endParaRPr lang="ko-KR" altLang="en-US" b="1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143000" y="21304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6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7</a:t>
            </a:r>
            <a:endParaRPr lang="ko-KR" altLang="en-US" sz="2000" b="1" dirty="0"/>
          </a:p>
        </p:txBody>
      </p:sp>
      <p:sp>
        <p:nvSpPr>
          <p:cNvPr id="17" name="내용 개체 틀 2"/>
          <p:cNvSpPr txBox="1">
            <a:spLocks/>
          </p:cNvSpPr>
          <p:nvPr/>
        </p:nvSpPr>
        <p:spPr>
          <a:xfrm>
            <a:off x="479854" y="2435354"/>
            <a:ext cx="105011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/>
              <a:t>디코더에서</a:t>
            </a:r>
            <a:r>
              <a:rPr lang="ko-KR" altLang="en-US" dirty="0" smtClean="0"/>
              <a:t> </a:t>
            </a:r>
            <a:r>
              <a:rPr lang="ko-KR" altLang="en-US" dirty="0"/>
              <a:t>출력 단어를 예측하는 매 시점</a:t>
            </a:r>
            <a:r>
              <a:rPr lang="en-US" altLang="ko-KR" dirty="0"/>
              <a:t>(time step)</a:t>
            </a:r>
            <a:r>
              <a:rPr lang="ko-KR" altLang="en-US" dirty="0"/>
              <a:t>마다</a:t>
            </a:r>
            <a:r>
              <a:rPr lang="en-US" altLang="ko-KR" dirty="0"/>
              <a:t>, </a:t>
            </a:r>
            <a:r>
              <a:rPr lang="ko-KR" altLang="en-US" dirty="0" smtClean="0"/>
              <a:t>인         </a:t>
            </a:r>
            <a:r>
              <a:rPr lang="ko-KR" altLang="en-US" dirty="0" err="1" smtClean="0"/>
              <a:t>코더에서의</a:t>
            </a:r>
            <a:r>
              <a:rPr lang="ko-KR" altLang="en-US" dirty="0" smtClean="0"/>
              <a:t> </a:t>
            </a:r>
            <a:r>
              <a:rPr lang="ko-KR" altLang="en-US" dirty="0"/>
              <a:t>전체 입력 문장을 다시 한 번 </a:t>
            </a:r>
            <a:r>
              <a:rPr lang="ko-KR" altLang="en-US" dirty="0" smtClean="0"/>
              <a:t>참고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전체 입력 문장을 전부 다 동일한 비율로 참고하는 것이 아니라</a:t>
            </a:r>
            <a:r>
              <a:rPr lang="en-US" altLang="ko-KR" dirty="0"/>
              <a:t>, </a:t>
            </a:r>
            <a:r>
              <a:rPr lang="ko-KR" altLang="en-US" dirty="0"/>
              <a:t>해당 시점에서 </a:t>
            </a:r>
            <a:r>
              <a:rPr lang="ko-KR" altLang="en-US" dirty="0" err="1"/>
              <a:t>예측해야할</a:t>
            </a:r>
            <a:r>
              <a:rPr lang="ko-KR" altLang="en-US" dirty="0"/>
              <a:t> 단어와 연관이 있는 입력 단어 부분을 좀 더 집중</a:t>
            </a:r>
            <a:r>
              <a:rPr lang="en-US" altLang="ko-KR" dirty="0"/>
              <a:t>(attention)</a:t>
            </a:r>
            <a:r>
              <a:rPr lang="ko-KR" altLang="en-US" dirty="0"/>
              <a:t>해서 보게 됩니다</a:t>
            </a:r>
          </a:p>
        </p:txBody>
      </p:sp>
    </p:spTree>
    <p:extLst>
      <p:ext uri="{BB962C8B-B14F-4D97-AF65-F5344CB8AC3E}">
        <p14:creationId xmlns:p14="http://schemas.microsoft.com/office/powerpoint/2010/main" val="256836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09 May 2024</a:t>
            </a:r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/>
              <a:t> </a:t>
            </a:r>
            <a:r>
              <a:rPr lang="en-US" altLang="ko-KR" b="1" dirty="0" smtClean="0"/>
              <a:t>Seq2Seq + Attention</a:t>
            </a:r>
            <a:endParaRPr lang="ko-KR" altLang="en-US" b="1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b="1" smtClean="0"/>
          </a:p>
          <a:p>
            <a:endParaRPr lang="en-US" altLang="ko-KR" b="1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ko-KR" altLang="en-US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143000" y="21304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b="1" smtClean="0"/>
          </a:p>
          <a:p>
            <a:endParaRPr lang="en-US" altLang="ko-KR" b="1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ko-KR" altLang="en-US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1295400" y="22828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b="1" smtClean="0"/>
          </a:p>
          <a:p>
            <a:endParaRPr lang="en-US" altLang="ko-KR" b="1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ko-KR" altLang="en-US" dirty="0"/>
          </a:p>
        </p:txBody>
      </p:sp>
      <p:sp>
        <p:nvSpPr>
          <p:cNvPr id="16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16996"/>
            <a:ext cx="7696200" cy="468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3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09 May 2024</a:t>
            </a:r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/>
              <a:t> </a:t>
            </a:r>
            <a:r>
              <a:rPr lang="en-US" altLang="ko-KR" b="1" dirty="0" smtClean="0"/>
              <a:t>Transformer </a:t>
            </a:r>
            <a:r>
              <a:rPr lang="ko-KR" altLang="en-US" b="1" dirty="0" smtClean="0"/>
              <a:t>등장</a:t>
            </a:r>
            <a:r>
              <a:rPr lang="en-US" altLang="ko-KR" b="1" dirty="0" smtClean="0"/>
              <a:t> </a:t>
            </a:r>
            <a:endParaRPr lang="ko-KR" altLang="en-US" b="1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b="1" smtClean="0"/>
          </a:p>
          <a:p>
            <a:endParaRPr lang="en-US" altLang="ko-KR" b="1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ko-KR" altLang="en-US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143000" y="21304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b="1" smtClean="0"/>
          </a:p>
          <a:p>
            <a:endParaRPr lang="en-US" altLang="ko-KR" b="1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ko-KR" altLang="en-US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1295400" y="22828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b="1" smtClean="0"/>
          </a:p>
          <a:p>
            <a:endParaRPr lang="en-US" altLang="ko-KR" b="1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ko-KR" altLang="en-US" dirty="0"/>
          </a:p>
        </p:txBody>
      </p:sp>
      <p:sp>
        <p:nvSpPr>
          <p:cNvPr id="16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9</a:t>
            </a:r>
            <a:endParaRPr lang="ko-KR" altLang="en-US" sz="2000" b="1" dirty="0"/>
          </a:p>
        </p:txBody>
      </p:sp>
      <p:pic>
        <p:nvPicPr>
          <p:cNvPr id="13" name="Picture 4">
            <a:extLst>
              <a:ext uri="{FF2B5EF4-FFF2-40B4-BE49-F238E27FC236}">
                <a16:creationId xmlns="" xmlns:a16="http://schemas.microsoft.com/office/drawing/2014/main" id="{47D4194F-7182-A090-B65A-C3B7FFDB2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755" y="1673225"/>
            <a:ext cx="5997645" cy="379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31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5766</TotalTime>
  <Words>432</Words>
  <Application>Microsoft Office PowerPoint</Application>
  <PresentationFormat>와이드스크린</PresentationFormat>
  <Paragraphs>243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Attention is All You Need</vt:lpstr>
      <vt:lpstr>목차</vt:lpstr>
      <vt:lpstr>PowerPoint 프레젠테이션</vt:lpstr>
      <vt:lpstr>Seq2Seq 모델</vt:lpstr>
      <vt:lpstr>PowerPoint 프레젠테이션</vt:lpstr>
      <vt:lpstr> Attention 메커니즘</vt:lpstr>
      <vt:lpstr> Attention 메커니즘</vt:lpstr>
      <vt:lpstr> Seq2Seq + Attention</vt:lpstr>
      <vt:lpstr> Transformer 등장 </vt:lpstr>
      <vt:lpstr> Multi-Head Attention</vt:lpstr>
      <vt:lpstr> Transformer encoder</vt:lpstr>
      <vt:lpstr> Transformer decoder</vt:lpstr>
      <vt:lpstr> Transformer 3가지 Attention</vt:lpstr>
      <vt:lpstr>BLEU Score(Bilingual Evaluation Understudy Score)</vt:lpstr>
      <vt:lpstr>PowerPoint 프레젠테이션</vt:lpstr>
      <vt:lpstr>코드 구현(1)</vt:lpstr>
      <vt:lpstr>코드 구현(2)</vt:lpstr>
      <vt:lpstr>구현 결과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Attention is All You Need</dc:title>
  <dc:creator>ed</dc:creator>
  <cp:lastModifiedBy>ROOT</cp:lastModifiedBy>
  <cp:revision>63</cp:revision>
  <dcterms:created xsi:type="dcterms:W3CDTF">2024-05-03T05:48:32Z</dcterms:created>
  <dcterms:modified xsi:type="dcterms:W3CDTF">2024-06-10T00:55:05Z</dcterms:modified>
</cp:coreProperties>
</file>